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39" r:id="rId4"/>
    <p:sldId id="340" r:id="rId5"/>
    <p:sldId id="302" r:id="rId6"/>
    <p:sldId id="337" r:id="rId7"/>
    <p:sldId id="330" r:id="rId8"/>
    <p:sldId id="331" r:id="rId9"/>
    <p:sldId id="338" r:id="rId10"/>
    <p:sldId id="336" r:id="rId11"/>
    <p:sldId id="332" r:id="rId12"/>
    <p:sldId id="333" r:id="rId13"/>
    <p:sldId id="334" r:id="rId14"/>
    <p:sldId id="335" r:id="rId15"/>
    <p:sldId id="32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태" initials="태" lastIdx="1" clrIdx="0">
    <p:extLst>
      <p:ext uri="{19B8F6BF-5375-455C-9EA6-DF929625EA0E}">
        <p15:presenceInfo xmlns:p15="http://schemas.microsoft.com/office/powerpoint/2012/main" userId="태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F35353"/>
    <a:srgbClr val="6BEBEB"/>
    <a:srgbClr val="B00000"/>
    <a:srgbClr val="CD3005"/>
    <a:srgbClr val="FA4D1E"/>
    <a:srgbClr val="BD1D4B"/>
    <a:srgbClr val="AC0000"/>
    <a:srgbClr val="F34F4F"/>
    <a:srgbClr val="F4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2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9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9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8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9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5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5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D0BB-7782-42B5-B80F-DE3C6EF9A423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C331-91F0-4893-A333-DC7048D3C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4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92336" y="1559615"/>
            <a:ext cx="299080" cy="29908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2054" y="1632241"/>
            <a:ext cx="361887" cy="361887"/>
          </a:xfrm>
          <a:prstGeom prst="rect">
            <a:avLst/>
          </a:prstGeom>
          <a:noFill/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73469" y="2306824"/>
            <a:ext cx="314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20191601 </a:t>
            </a:r>
            <a:r>
              <a:rPr lang="ko-KR" altLang="en-US" sz="1600" spc="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박채연</a:t>
            </a:r>
            <a:endParaRPr lang="ko-KR" altLang="en-US" sz="1600" spc="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5305" y="2717563"/>
            <a:ext cx="1444239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7021" y="2837203"/>
            <a:ext cx="10539663" cy="123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400" dirty="0">
                <a:solidFill>
                  <a:srgbClr val="42424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Sweets of Memories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spc="600" dirty="0">
                <a:solidFill>
                  <a:srgbClr val="F45E5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모바일프로그래밍</a:t>
            </a:r>
            <a:r>
              <a:rPr lang="en-US" altLang="ko-KR" sz="2400" spc="600" dirty="0">
                <a:solidFill>
                  <a:srgbClr val="F45E5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2400" spc="600" dirty="0">
                <a:solidFill>
                  <a:srgbClr val="F45E5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개인과제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79F54-D7C8-4AEC-B3F9-0014866392D9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52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0294F-59DA-4E29-A3D0-0A055BEF2A58}"/>
              </a:ext>
            </a:extLst>
          </p:cNvPr>
          <p:cNvSpPr txBox="1"/>
          <p:nvPr/>
        </p:nvSpPr>
        <p:spPr>
          <a:xfrm>
            <a:off x="1255692" y="510231"/>
            <a:ext cx="443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º(-)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E62F7F-CFE8-48C6-887C-AAFEC866FA80}"/>
              </a:ext>
            </a:extLst>
          </p:cNvPr>
          <p:cNvSpPr/>
          <p:nvPr/>
        </p:nvSpPr>
        <p:spPr>
          <a:xfrm>
            <a:off x="1115184" y="1146741"/>
            <a:ext cx="6228591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D4946E-D761-452D-8E76-FEE0FB7341DD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B48E1-38B5-4F28-BE67-1BDCD2C9CBE8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2C9AA-D4CC-45BE-9077-85BF45058AFB}"/>
              </a:ext>
            </a:extLst>
          </p:cNvPr>
          <p:cNvSpPr txBox="1"/>
          <p:nvPr/>
        </p:nvSpPr>
        <p:spPr>
          <a:xfrm>
            <a:off x="7339250" y="3110978"/>
            <a:ext cx="4299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수량이 이미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상태에서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(-)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버튼을 누르면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숫자가 감소되지 않고 토스트 메시지가 뜬다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 이상부터 구매 가능</a:t>
            </a:r>
            <a:endParaRPr lang="ko-KR" altLang="en-US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57ECDD-A68E-4AF9-80E9-84020D26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80" y="1334262"/>
            <a:ext cx="3018472" cy="48460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5389A4-0B14-43EE-838F-6B9A3750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860" y="1334262"/>
            <a:ext cx="3043282" cy="484609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A6404F9-0F29-423C-9BB8-E839E6A8D051}"/>
              </a:ext>
            </a:extLst>
          </p:cNvPr>
          <p:cNvSpPr/>
          <p:nvPr/>
        </p:nvSpPr>
        <p:spPr>
          <a:xfrm>
            <a:off x="5334000" y="3931920"/>
            <a:ext cx="995679" cy="408783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B53376-91AA-403E-A27A-3C6B30EA1C63}"/>
              </a:ext>
            </a:extLst>
          </p:cNvPr>
          <p:cNvSpPr/>
          <p:nvPr/>
        </p:nvSpPr>
        <p:spPr>
          <a:xfrm>
            <a:off x="2194560" y="3860800"/>
            <a:ext cx="995679" cy="408783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3FC64F2-C689-4C99-BF30-00BA16703D0B}"/>
              </a:ext>
            </a:extLst>
          </p:cNvPr>
          <p:cNvSpPr/>
          <p:nvPr/>
        </p:nvSpPr>
        <p:spPr>
          <a:xfrm>
            <a:off x="4691941" y="5623518"/>
            <a:ext cx="1960619" cy="438019"/>
          </a:xfrm>
          <a:prstGeom prst="roundRect">
            <a:avLst/>
          </a:prstGeom>
          <a:noFill/>
          <a:ln w="31750">
            <a:solidFill>
              <a:srgbClr val="6BEBE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85C0D4A-695E-473A-9F40-3F1862493562}"/>
              </a:ext>
            </a:extLst>
          </p:cNvPr>
          <p:cNvSpPr/>
          <p:nvPr/>
        </p:nvSpPr>
        <p:spPr>
          <a:xfrm>
            <a:off x="1554206" y="5610071"/>
            <a:ext cx="1960619" cy="438019"/>
          </a:xfrm>
          <a:prstGeom prst="roundRect">
            <a:avLst/>
          </a:prstGeom>
          <a:noFill/>
          <a:ln w="31750">
            <a:solidFill>
              <a:srgbClr val="6BEBE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CBB48B-005B-4C9B-8877-807F0FE2856B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91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91E4BFA8-7FA6-4F3A-BD2E-E18B48CE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53" y="1555112"/>
            <a:ext cx="3007166" cy="4339144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E0C46-C725-4C90-8144-C48C4D0CED3D}"/>
              </a:ext>
            </a:extLst>
          </p:cNvPr>
          <p:cNvSpPr txBox="1"/>
          <p:nvPr/>
        </p:nvSpPr>
        <p:spPr>
          <a:xfrm>
            <a:off x="4018520" y="1793072"/>
            <a:ext cx="5969094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Table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Layout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44D5D6-288D-4FDF-BA7A-854893409946}"/>
              </a:ext>
            </a:extLst>
          </p:cNvPr>
          <p:cNvSpPr/>
          <p:nvPr/>
        </p:nvSpPr>
        <p:spPr>
          <a:xfrm>
            <a:off x="917026" y="2374508"/>
            <a:ext cx="3101493" cy="1542974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87EE5-2855-4CD4-9C35-19D8F2380232}"/>
              </a:ext>
            </a:extLst>
          </p:cNvPr>
          <p:cNvSpPr txBox="1"/>
          <p:nvPr/>
        </p:nvSpPr>
        <p:spPr>
          <a:xfrm>
            <a:off x="4050878" y="2650642"/>
            <a:ext cx="72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구매할 상품명과 수량을 각각 텍스트 뷰에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438B1-3273-4444-BF72-2F285152B885}"/>
              </a:ext>
            </a:extLst>
          </p:cNvPr>
          <p:cNvSpPr txBox="1"/>
          <p:nvPr/>
        </p:nvSpPr>
        <p:spPr>
          <a:xfrm>
            <a:off x="4873095" y="576746"/>
            <a:ext cx="3136031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34F4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Purchase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0294F-59DA-4E29-A3D0-0A055BEF2A58}"/>
              </a:ext>
            </a:extLst>
          </p:cNvPr>
          <p:cNvSpPr txBox="1"/>
          <p:nvPr/>
        </p:nvSpPr>
        <p:spPr>
          <a:xfrm>
            <a:off x="1255693" y="510231"/>
            <a:ext cx="371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세번째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E62F7F-CFE8-48C6-887C-AAFEC866FA80}"/>
              </a:ext>
            </a:extLst>
          </p:cNvPr>
          <p:cNvSpPr/>
          <p:nvPr/>
        </p:nvSpPr>
        <p:spPr>
          <a:xfrm>
            <a:off x="1115184" y="1146741"/>
            <a:ext cx="6228591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D4946E-D761-452D-8E76-FEE0FB7341DD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B48E1-38B5-4F28-BE67-1BDCD2C9CBE8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E7426-57D5-4C01-88DD-15300B4096E7}"/>
              </a:ext>
            </a:extLst>
          </p:cNvPr>
          <p:cNvSpPr txBox="1"/>
          <p:nvPr/>
        </p:nvSpPr>
        <p:spPr>
          <a:xfrm>
            <a:off x="4050878" y="3569235"/>
            <a:ext cx="72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금액 표시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22946-E1FA-41A8-A72E-FA40FD1363BB}"/>
              </a:ext>
            </a:extLst>
          </p:cNvPr>
          <p:cNvSpPr txBox="1"/>
          <p:nvPr/>
        </p:nvSpPr>
        <p:spPr>
          <a:xfrm>
            <a:off x="4267472" y="4461610"/>
            <a:ext cx="72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Edit Text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 구매자 정보 입력</a:t>
            </a: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1159B794-8ED3-4CF5-A351-6BB4290B1722}"/>
              </a:ext>
            </a:extLst>
          </p:cNvPr>
          <p:cNvSpPr/>
          <p:nvPr/>
        </p:nvSpPr>
        <p:spPr>
          <a:xfrm>
            <a:off x="4018520" y="4355468"/>
            <a:ext cx="210452" cy="571760"/>
          </a:xfrm>
          <a:prstGeom prst="rightBrace">
            <a:avLst/>
          </a:prstGeom>
          <a:noFill/>
          <a:ln>
            <a:solidFill>
              <a:srgbClr val="B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3F675B-D51A-4AB4-A04A-53A0FD7F50A8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35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7B9978-34EA-49DA-A9F5-6B0E093A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3" y="1595106"/>
            <a:ext cx="3023509" cy="4339144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44D5D6-288D-4FDF-BA7A-854893409946}"/>
              </a:ext>
            </a:extLst>
          </p:cNvPr>
          <p:cNvSpPr/>
          <p:nvPr/>
        </p:nvSpPr>
        <p:spPr>
          <a:xfrm>
            <a:off x="1255692" y="5041219"/>
            <a:ext cx="2515710" cy="386711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1A0AB-80F1-4FDD-9A12-C9D302CE1761}"/>
              </a:ext>
            </a:extLst>
          </p:cNvPr>
          <p:cNvSpPr txBox="1"/>
          <p:nvPr/>
        </p:nvSpPr>
        <p:spPr>
          <a:xfrm>
            <a:off x="4156567" y="3007212"/>
            <a:ext cx="72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화면 버튼 클릭 시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다이얼로그로 경고 문구가 나타난다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7D3FC-371D-47E7-9E21-8C189DABEDEE}"/>
              </a:ext>
            </a:extLst>
          </p:cNvPr>
          <p:cNvSpPr txBox="1"/>
          <p:nvPr/>
        </p:nvSpPr>
        <p:spPr>
          <a:xfrm>
            <a:off x="4409913" y="3376544"/>
            <a:ext cx="5867723" cy="112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취소 버튼 클릭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다이얼로그가 닫히고 다른 변화는 없다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확인 버튼 클릭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첫번째 화면으로 이동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205D69-EA33-4EB9-9166-E7A1ACBA54FC}"/>
              </a:ext>
            </a:extLst>
          </p:cNvPr>
          <p:cNvSpPr txBox="1"/>
          <p:nvPr/>
        </p:nvSpPr>
        <p:spPr>
          <a:xfrm>
            <a:off x="4873095" y="576746"/>
            <a:ext cx="3136031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34F4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Purchase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B00F0-9F8D-46F7-B41F-6A64697E740A}"/>
              </a:ext>
            </a:extLst>
          </p:cNvPr>
          <p:cNvSpPr txBox="1"/>
          <p:nvPr/>
        </p:nvSpPr>
        <p:spPr>
          <a:xfrm>
            <a:off x="1255693" y="510231"/>
            <a:ext cx="371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세번째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43FBCD-85B7-44C5-A4C6-7F8028D51C82}"/>
              </a:ext>
            </a:extLst>
          </p:cNvPr>
          <p:cNvSpPr/>
          <p:nvPr/>
        </p:nvSpPr>
        <p:spPr>
          <a:xfrm>
            <a:off x="1115184" y="1146741"/>
            <a:ext cx="6228591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DDB4AD-4DCB-4321-BE9E-C533D45B8BE3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F7D100-018F-468B-98D9-77AB4FB459FC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EC0A9C-A9EA-45D9-8E01-1D3964FBEAB2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38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E7426-57D5-4C01-88DD-15300B4096E7}"/>
              </a:ext>
            </a:extLst>
          </p:cNvPr>
          <p:cNvSpPr txBox="1"/>
          <p:nvPr/>
        </p:nvSpPr>
        <p:spPr>
          <a:xfrm>
            <a:off x="4167442" y="4054766"/>
            <a:ext cx="7281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입력이 완료되지 않은 상태로 결제 버튼을 누르면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토스트 메시지가 뜨고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구매가 완료되지 않는다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모든 정보 입력이 완료된 후 결제를 할 수 있다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F7A7A-24CB-443D-BD54-D1530270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4" y="1365997"/>
            <a:ext cx="2981698" cy="474953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44D5D6-288D-4FDF-BA7A-854893409946}"/>
              </a:ext>
            </a:extLst>
          </p:cNvPr>
          <p:cNvSpPr/>
          <p:nvPr/>
        </p:nvSpPr>
        <p:spPr>
          <a:xfrm>
            <a:off x="1063574" y="4053501"/>
            <a:ext cx="3064597" cy="722095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8EEFD9-4727-4B12-9574-D87912322B3C}"/>
              </a:ext>
            </a:extLst>
          </p:cNvPr>
          <p:cNvSpPr/>
          <p:nvPr/>
        </p:nvSpPr>
        <p:spPr>
          <a:xfrm>
            <a:off x="1610354" y="5582652"/>
            <a:ext cx="1960619" cy="438019"/>
          </a:xfrm>
          <a:prstGeom prst="round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22A7B-01A4-4E8E-BD15-A3462236E832}"/>
              </a:ext>
            </a:extLst>
          </p:cNvPr>
          <p:cNvSpPr txBox="1"/>
          <p:nvPr/>
        </p:nvSpPr>
        <p:spPr>
          <a:xfrm>
            <a:off x="4873095" y="576746"/>
            <a:ext cx="3136031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34F4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Purchase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47F8C-B547-476D-A83B-CFB991F3DB4D}"/>
              </a:ext>
            </a:extLst>
          </p:cNvPr>
          <p:cNvSpPr txBox="1"/>
          <p:nvPr/>
        </p:nvSpPr>
        <p:spPr>
          <a:xfrm>
            <a:off x="1255693" y="510231"/>
            <a:ext cx="371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세번째 화면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EBD64-349A-4069-B93F-2BD4372F8834}"/>
              </a:ext>
            </a:extLst>
          </p:cNvPr>
          <p:cNvSpPr/>
          <p:nvPr/>
        </p:nvSpPr>
        <p:spPr>
          <a:xfrm>
            <a:off x="1115184" y="1146741"/>
            <a:ext cx="6228591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6EF8F7-0CC4-4680-B706-4EACBE2C0216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5E9239-E3EB-43FF-A649-93C4C7992DE4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F5072-34A6-46CF-8AA9-3DDF536611F4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63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E1437C-2E0C-44A0-B527-1A73FDD7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2" y="1465333"/>
            <a:ext cx="3093960" cy="44355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02C9AA-D4CC-45BE-9077-85BF45058AFB}"/>
              </a:ext>
            </a:extLst>
          </p:cNvPr>
          <p:cNvSpPr txBox="1"/>
          <p:nvPr/>
        </p:nvSpPr>
        <p:spPr>
          <a:xfrm>
            <a:off x="4420710" y="2963418"/>
            <a:ext cx="72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정보 입력을 마친 후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결제 버튼 클릭 시 다이얼로그로 결제 창이 뜬다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63D733-C19A-4599-B17F-8CE1476E1BE5}"/>
              </a:ext>
            </a:extLst>
          </p:cNvPr>
          <p:cNvSpPr txBox="1"/>
          <p:nvPr/>
        </p:nvSpPr>
        <p:spPr>
          <a:xfrm>
            <a:off x="4674056" y="3332750"/>
            <a:ext cx="5867723" cy="112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아니오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버튼 클릭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다이얼로그가 닫히고 다른 변화는 없다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 버튼 클릭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완료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첫번째 화면으로 이동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CA341-96D5-479E-B3C7-48EB365A3B9F}"/>
              </a:ext>
            </a:extLst>
          </p:cNvPr>
          <p:cNvSpPr txBox="1"/>
          <p:nvPr/>
        </p:nvSpPr>
        <p:spPr>
          <a:xfrm>
            <a:off x="4873095" y="576746"/>
            <a:ext cx="3136031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34F4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Purchase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4121A-4DA6-4162-BF40-27D0A8D88D06}"/>
              </a:ext>
            </a:extLst>
          </p:cNvPr>
          <p:cNvSpPr txBox="1"/>
          <p:nvPr/>
        </p:nvSpPr>
        <p:spPr>
          <a:xfrm>
            <a:off x="1255693" y="510231"/>
            <a:ext cx="371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세번째 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4BB8C9-70FE-4219-B8C0-C23849AE65E8}"/>
              </a:ext>
            </a:extLst>
          </p:cNvPr>
          <p:cNvSpPr/>
          <p:nvPr/>
        </p:nvSpPr>
        <p:spPr>
          <a:xfrm>
            <a:off x="1115184" y="1146741"/>
            <a:ext cx="6228591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F9E4C0-C896-4B36-AC66-B20E3A43485B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12FF3-29C4-40E7-920C-63013A9D1D5E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A7A19-E1CE-4E3D-8E1D-BCBD7D7E961C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34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73F6-F281-47B0-97FC-6E62708159BF}"/>
              </a:ext>
            </a:extLst>
          </p:cNvPr>
          <p:cNvSpPr txBox="1"/>
          <p:nvPr/>
        </p:nvSpPr>
        <p:spPr>
          <a:xfrm>
            <a:off x="3676650" y="2396282"/>
            <a:ext cx="7219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spc="1000" dirty="0">
                <a:solidFill>
                  <a:srgbClr val="A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20E14-F659-468E-AD51-9FD6E1886C1C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76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F6C8B2-73BD-4BBF-819D-9CEBB971853F}"/>
              </a:ext>
            </a:extLst>
          </p:cNvPr>
          <p:cNvSpPr txBox="1"/>
          <p:nvPr/>
        </p:nvSpPr>
        <p:spPr>
          <a:xfrm>
            <a:off x="1255692" y="538807"/>
            <a:ext cx="443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º APP 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15185" y="1146741"/>
            <a:ext cx="3485390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FDD191-26A5-4651-95FE-E9597279F649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DC13B9-B42F-432A-9425-4236733240C9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E0C46-C725-4C90-8144-C48C4D0CED3D}"/>
              </a:ext>
            </a:extLst>
          </p:cNvPr>
          <p:cNvSpPr txBox="1"/>
          <p:nvPr/>
        </p:nvSpPr>
        <p:spPr>
          <a:xfrm>
            <a:off x="1516238" y="1916293"/>
            <a:ext cx="9494961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Sweets of Memories 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추억의 과자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설명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어린 시절 한 번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쯤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먹어봤던 추억의 과자들을 파는 과자 쇼핑몰 어플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Activity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구성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MainActivity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첫번째 화면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화면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/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선택 페이지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Relative Layout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Basket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두번째 화면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장바구니 페이지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Linear Layout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Purchase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세번째 화면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페이지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Table Layout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EBCFC-B4E5-437F-8112-8206D839C093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8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F6C8B2-73BD-4BBF-819D-9CEBB971853F}"/>
              </a:ext>
            </a:extLst>
          </p:cNvPr>
          <p:cNvSpPr txBox="1"/>
          <p:nvPr/>
        </p:nvSpPr>
        <p:spPr>
          <a:xfrm>
            <a:off x="1255692" y="538808"/>
            <a:ext cx="621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º Intent</a:t>
            </a:r>
            <a:endParaRPr lang="ko-KR" altLang="en-US" sz="3600" spc="1000" dirty="0">
              <a:solidFill>
                <a:srgbClr val="AC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15184" y="1146741"/>
            <a:ext cx="5574373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FDD191-26A5-4651-95FE-E9597279F649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DC13B9-B42F-432A-9425-4236733240C9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E0C46-C725-4C90-8144-C48C4D0CED3D}"/>
              </a:ext>
            </a:extLst>
          </p:cNvPr>
          <p:cNvSpPr txBox="1"/>
          <p:nvPr/>
        </p:nvSpPr>
        <p:spPr>
          <a:xfrm>
            <a:off x="1509821" y="1675050"/>
            <a:ext cx="9494961" cy="11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 Intent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활용하여 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Activity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 데이터를 송수신 기능 구현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]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선택한 상품의 상품명과 수량을 각각 리스트에 저장한 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EBCFC-B4E5-437F-8112-8206D839C093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29C39-54E0-425E-8FD7-73D6505ED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" t="27651" b="25265"/>
          <a:stretch/>
        </p:blipFill>
        <p:spPr>
          <a:xfrm>
            <a:off x="1833209" y="3043680"/>
            <a:ext cx="7227213" cy="5426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01443F-DECE-4FC5-A6B9-97CB561B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09" y="4779604"/>
            <a:ext cx="8096250" cy="476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040484-FC72-4CBC-9518-B95ADA97D073}"/>
              </a:ext>
            </a:extLst>
          </p:cNvPr>
          <p:cNvSpPr/>
          <p:nvPr/>
        </p:nvSpPr>
        <p:spPr>
          <a:xfrm>
            <a:off x="6119717" y="3117394"/>
            <a:ext cx="540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en-US" altLang="ko-KR" dirty="0" err="1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putExtra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다른 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Activity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해당 리스트 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전달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solidFill>
                <a:srgbClr val="D2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83AF7-71DC-4146-984E-06E710A749E7}"/>
              </a:ext>
            </a:extLst>
          </p:cNvPr>
          <p:cNvSpPr/>
          <p:nvPr/>
        </p:nvSpPr>
        <p:spPr>
          <a:xfrm>
            <a:off x="1924044" y="4166028"/>
            <a:ext cx="566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en-US" altLang="ko-KR" dirty="0" err="1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getIntent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다른 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Activity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해당 리스트 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수신</a:t>
            </a:r>
            <a:endParaRPr lang="ko-KR" altLang="en-US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5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E0C46-C725-4C90-8144-C48C4D0CED3D}"/>
              </a:ext>
            </a:extLst>
          </p:cNvPr>
          <p:cNvSpPr txBox="1"/>
          <p:nvPr/>
        </p:nvSpPr>
        <p:spPr>
          <a:xfrm>
            <a:off x="1509820" y="1675049"/>
            <a:ext cx="9494961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 Intent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활용하여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Activity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전환 기능 구현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EBCFC-B4E5-437F-8112-8206D839C093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29C39-54E0-425E-8FD7-73D6505ED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" b="73637"/>
          <a:stretch/>
        </p:blipFill>
        <p:spPr>
          <a:xfrm>
            <a:off x="1919362" y="3054699"/>
            <a:ext cx="7217492" cy="3038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07119D-B970-4368-B019-F23B11C36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37" r="52025"/>
          <a:stretch/>
        </p:blipFill>
        <p:spPr>
          <a:xfrm>
            <a:off x="1890487" y="4329320"/>
            <a:ext cx="3495726" cy="3038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DD015A-8A84-4877-A867-4CDAF574F1B7}"/>
              </a:ext>
            </a:extLst>
          </p:cNvPr>
          <p:cNvSpPr txBox="1"/>
          <p:nvPr/>
        </p:nvSpPr>
        <p:spPr>
          <a:xfrm>
            <a:off x="4756453" y="2719010"/>
            <a:ext cx="38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화면의 </a:t>
            </a:r>
            <a:r>
              <a:rPr lang="ko-KR" altLang="en-US" dirty="0" err="1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제어권자</a:t>
            </a:r>
            <a:endParaRPr lang="ko-KR" altLang="en-US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E8EFA-0D69-4465-B381-81849619671D}"/>
              </a:ext>
            </a:extLst>
          </p:cNvPr>
          <p:cNvSpPr txBox="1"/>
          <p:nvPr/>
        </p:nvSpPr>
        <p:spPr>
          <a:xfrm>
            <a:off x="7362064" y="3347301"/>
            <a:ext cx="38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다음 넘어갈 클래스 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15005-825F-4089-9C44-D74A9C846720}"/>
              </a:ext>
            </a:extLst>
          </p:cNvPr>
          <p:cNvSpPr txBox="1"/>
          <p:nvPr/>
        </p:nvSpPr>
        <p:spPr>
          <a:xfrm>
            <a:off x="4336979" y="4343504"/>
            <a:ext cx="38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지정한 화면으로 전환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DC5E3-A1C5-4CB9-9ED9-4CBA7F333785}"/>
              </a:ext>
            </a:extLst>
          </p:cNvPr>
          <p:cNvSpPr txBox="1"/>
          <p:nvPr/>
        </p:nvSpPr>
        <p:spPr>
          <a:xfrm>
            <a:off x="1255692" y="538808"/>
            <a:ext cx="621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º Intent</a:t>
            </a:r>
            <a:endParaRPr lang="ko-KR" altLang="en-US" sz="3600" spc="1000" dirty="0">
              <a:solidFill>
                <a:srgbClr val="AC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E67343-CC50-46B8-AAC9-F6DA8087F77B}"/>
              </a:ext>
            </a:extLst>
          </p:cNvPr>
          <p:cNvSpPr/>
          <p:nvPr/>
        </p:nvSpPr>
        <p:spPr>
          <a:xfrm>
            <a:off x="1115184" y="1146741"/>
            <a:ext cx="5574373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6417E7-0170-48AA-BECD-52E9F55D6407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B0E4B4-E51A-4932-9473-43CDD7FA557A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114278-6151-41F0-A201-D75C03C6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27" y="1440099"/>
            <a:ext cx="2959133" cy="4739424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E0C46-C725-4C90-8144-C48C4D0CED3D}"/>
              </a:ext>
            </a:extLst>
          </p:cNvPr>
          <p:cNvSpPr txBox="1"/>
          <p:nvPr/>
        </p:nvSpPr>
        <p:spPr>
          <a:xfrm>
            <a:off x="4202153" y="2112745"/>
            <a:ext cx="6145006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Relative Layout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체크박스를 활용하여 장바구니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할 상품 선택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(-), (+)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버튼을 이용하여 수량 조절 가능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장바구니 버튼 클릭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두번째 화면으로 이동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바로 구매 버튼 클릭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세번째 화면으로 이동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44D5D6-288D-4FDF-BA7A-854893409946}"/>
              </a:ext>
            </a:extLst>
          </p:cNvPr>
          <p:cNvSpPr/>
          <p:nvPr/>
        </p:nvSpPr>
        <p:spPr>
          <a:xfrm>
            <a:off x="2949740" y="2852529"/>
            <a:ext cx="817190" cy="318053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87EE5-2855-4CD4-9C35-19D8F2380232}"/>
              </a:ext>
            </a:extLst>
          </p:cNvPr>
          <p:cNvSpPr txBox="1"/>
          <p:nvPr/>
        </p:nvSpPr>
        <p:spPr>
          <a:xfrm>
            <a:off x="3915916" y="5476756"/>
            <a:ext cx="38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선택한 상품과 개수를 </a:t>
            </a:r>
            <a:r>
              <a:rPr lang="ko-KR" altLang="en-US" dirty="0" err="1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텍스트뷰에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표시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438B1-3273-4444-BF72-2F285152B885}"/>
              </a:ext>
            </a:extLst>
          </p:cNvPr>
          <p:cNvSpPr txBox="1"/>
          <p:nvPr/>
        </p:nvSpPr>
        <p:spPr>
          <a:xfrm>
            <a:off x="4796092" y="576746"/>
            <a:ext cx="3136031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solidFill>
                  <a:srgbClr val="F34F4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MainActivity</a:t>
            </a:r>
            <a:endParaRPr lang="en-US" altLang="ko-KR" dirty="0">
              <a:solidFill>
                <a:srgbClr val="F34F4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0294F-59DA-4E29-A3D0-0A055BEF2A58}"/>
              </a:ext>
            </a:extLst>
          </p:cNvPr>
          <p:cNvSpPr txBox="1"/>
          <p:nvPr/>
        </p:nvSpPr>
        <p:spPr>
          <a:xfrm>
            <a:off x="1255692" y="510231"/>
            <a:ext cx="443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첫번째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E62F7F-CFE8-48C6-887C-AAFEC866FA80}"/>
              </a:ext>
            </a:extLst>
          </p:cNvPr>
          <p:cNvSpPr/>
          <p:nvPr/>
        </p:nvSpPr>
        <p:spPr>
          <a:xfrm>
            <a:off x="1115184" y="1146741"/>
            <a:ext cx="6228591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D4946E-D761-452D-8E76-FEE0FB7341DD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B48E1-38B5-4F28-BE67-1BDCD2C9CBE8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642ACAD-3532-4CCB-933E-B6E635601C46}"/>
              </a:ext>
            </a:extLst>
          </p:cNvPr>
          <p:cNvSpPr/>
          <p:nvPr/>
        </p:nvSpPr>
        <p:spPr>
          <a:xfrm>
            <a:off x="834402" y="5489249"/>
            <a:ext cx="3091555" cy="331199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711F12-A76B-470B-9333-AA8424DA686F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38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B3E1CA-4436-4C3A-9E76-C3A620F5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51" y="1440098"/>
            <a:ext cx="2964883" cy="4742197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87EE5-2855-4CD4-9C35-19D8F2380232}"/>
              </a:ext>
            </a:extLst>
          </p:cNvPr>
          <p:cNvSpPr txBox="1"/>
          <p:nvPr/>
        </p:nvSpPr>
        <p:spPr>
          <a:xfrm>
            <a:off x="4126651" y="2865921"/>
            <a:ext cx="720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선택한 상품이 없을 때 장바구니 버튼 또는 구매 버튼을 클릭하면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토스트 메시지가 뜨고 아무런 변화가 없다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최소 한 개 이상의 상품을 선택한 경우에 장바구니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화면으로 이동 가능</a:t>
            </a:r>
            <a:endParaRPr lang="en-US" altLang="ko-KR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642ACAD-3532-4CCB-933E-B6E635601C46}"/>
              </a:ext>
            </a:extLst>
          </p:cNvPr>
          <p:cNvSpPr/>
          <p:nvPr/>
        </p:nvSpPr>
        <p:spPr>
          <a:xfrm>
            <a:off x="1511167" y="5630778"/>
            <a:ext cx="2010113" cy="407816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82904-2F44-4205-B4C7-D8DF91A90FEE}"/>
              </a:ext>
            </a:extLst>
          </p:cNvPr>
          <p:cNvSpPr txBox="1"/>
          <p:nvPr/>
        </p:nvSpPr>
        <p:spPr>
          <a:xfrm>
            <a:off x="4796092" y="576746"/>
            <a:ext cx="3136031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solidFill>
                  <a:srgbClr val="F34F4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MainActivity</a:t>
            </a:r>
            <a:endParaRPr lang="en-US" altLang="ko-KR" dirty="0">
              <a:solidFill>
                <a:srgbClr val="F34F4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6AF39-D815-4F07-92F9-3DEEC185ADB3}"/>
              </a:ext>
            </a:extLst>
          </p:cNvPr>
          <p:cNvSpPr txBox="1"/>
          <p:nvPr/>
        </p:nvSpPr>
        <p:spPr>
          <a:xfrm>
            <a:off x="1255692" y="510231"/>
            <a:ext cx="443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첫번째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B417FC-D42F-43AA-BF1D-D8DAC4C21FE5}"/>
              </a:ext>
            </a:extLst>
          </p:cNvPr>
          <p:cNvSpPr/>
          <p:nvPr/>
        </p:nvSpPr>
        <p:spPr>
          <a:xfrm>
            <a:off x="1115184" y="1146741"/>
            <a:ext cx="6228591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26C71C-7603-4BCE-B644-4C4A2BFB7C5C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7467A9-247E-404E-8EB9-C19ECB92EFF5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6372D-B299-4F4B-86CD-D4C00AF58DCB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F226D8-1681-43CB-B556-A34EAE88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38" y="1365682"/>
            <a:ext cx="2941519" cy="448040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E0C46-C725-4C90-8144-C48C4D0CED3D}"/>
              </a:ext>
            </a:extLst>
          </p:cNvPr>
          <p:cNvSpPr txBox="1"/>
          <p:nvPr/>
        </p:nvSpPr>
        <p:spPr>
          <a:xfrm>
            <a:off x="4018520" y="1971183"/>
            <a:ext cx="5969094" cy="223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Linear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Layout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체크박스를 활용하여 구매 할 상품 선택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(-), (+)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버튼을 이용하여 수량 조절 가능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버튼 클릭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세번째 화면으로 이동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44D5D6-288D-4FDF-BA7A-854893409946}"/>
              </a:ext>
            </a:extLst>
          </p:cNvPr>
          <p:cNvSpPr/>
          <p:nvPr/>
        </p:nvSpPr>
        <p:spPr>
          <a:xfrm>
            <a:off x="926966" y="4350670"/>
            <a:ext cx="3091554" cy="1125757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87EE5-2855-4CD4-9C35-19D8F2380232}"/>
              </a:ext>
            </a:extLst>
          </p:cNvPr>
          <p:cNvSpPr txBox="1"/>
          <p:nvPr/>
        </p:nvSpPr>
        <p:spPr>
          <a:xfrm>
            <a:off x="4021813" y="4510890"/>
            <a:ext cx="7281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장바구니에 담지 않은 상품은 광고로 나타나고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추가를 원할 경우 홈 화면으로 돌아가지 않고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담기 버튼을 이용해 장바구니에 바로 담을 수 있다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438B1-3273-4444-BF72-2F285152B885}"/>
              </a:ext>
            </a:extLst>
          </p:cNvPr>
          <p:cNvSpPr txBox="1"/>
          <p:nvPr/>
        </p:nvSpPr>
        <p:spPr>
          <a:xfrm>
            <a:off x="4863469" y="576746"/>
            <a:ext cx="3136031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34F4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Basket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0294F-59DA-4E29-A3D0-0A055BEF2A58}"/>
              </a:ext>
            </a:extLst>
          </p:cNvPr>
          <p:cNvSpPr txBox="1"/>
          <p:nvPr/>
        </p:nvSpPr>
        <p:spPr>
          <a:xfrm>
            <a:off x="1255692" y="510231"/>
            <a:ext cx="372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두번째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E62F7F-CFE8-48C6-887C-AAFEC866FA80}"/>
              </a:ext>
            </a:extLst>
          </p:cNvPr>
          <p:cNvSpPr/>
          <p:nvPr/>
        </p:nvSpPr>
        <p:spPr>
          <a:xfrm>
            <a:off x="1115184" y="1146741"/>
            <a:ext cx="6228591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D4946E-D761-452D-8E76-FEE0FB7341DD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B48E1-38B5-4F28-BE67-1BDCD2C9CBE8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2A57C-0980-4A0B-A762-A8D296CA334C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79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3FF4DB-B108-4B9A-8B02-D7EEB70F8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1334118"/>
            <a:ext cx="3055994" cy="490633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44D5D6-288D-4FDF-BA7A-854893409946}"/>
              </a:ext>
            </a:extLst>
          </p:cNvPr>
          <p:cNvSpPr/>
          <p:nvPr/>
        </p:nvSpPr>
        <p:spPr>
          <a:xfrm>
            <a:off x="1088027" y="5692009"/>
            <a:ext cx="1208990" cy="381454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87EE5-2855-4CD4-9C35-19D8F2380232}"/>
              </a:ext>
            </a:extLst>
          </p:cNvPr>
          <p:cNvSpPr txBox="1"/>
          <p:nvPr/>
        </p:nvSpPr>
        <p:spPr>
          <a:xfrm>
            <a:off x="4156567" y="3007212"/>
            <a:ext cx="72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화면 버튼 클릭 시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다이얼로그로 경고 문구가 나타난다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3090F-6DAE-4E04-B30F-C7F2913192A1}"/>
              </a:ext>
            </a:extLst>
          </p:cNvPr>
          <p:cNvSpPr txBox="1"/>
          <p:nvPr/>
        </p:nvSpPr>
        <p:spPr>
          <a:xfrm>
            <a:off x="4431309" y="3253338"/>
            <a:ext cx="5867723" cy="112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취소 버튼 클릭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다이얼로그가 닫히고 다른 변화는 없다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확인 버튼 클릭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첫번째 화면으로 이동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DF481-199A-40C6-88D8-2629B8B48A24}"/>
              </a:ext>
            </a:extLst>
          </p:cNvPr>
          <p:cNvSpPr txBox="1"/>
          <p:nvPr/>
        </p:nvSpPr>
        <p:spPr>
          <a:xfrm>
            <a:off x="4863469" y="576746"/>
            <a:ext cx="3136031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34F4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Basket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32D3D-96F1-4B80-834A-2440B8CB5150}"/>
              </a:ext>
            </a:extLst>
          </p:cNvPr>
          <p:cNvSpPr txBox="1"/>
          <p:nvPr/>
        </p:nvSpPr>
        <p:spPr>
          <a:xfrm>
            <a:off x="1255692" y="510231"/>
            <a:ext cx="372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두번째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6DDC3D-1C03-4690-A89F-5330C5865150}"/>
              </a:ext>
            </a:extLst>
          </p:cNvPr>
          <p:cNvSpPr/>
          <p:nvPr/>
        </p:nvSpPr>
        <p:spPr>
          <a:xfrm>
            <a:off x="1115184" y="1146741"/>
            <a:ext cx="6228591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2A4F49-0B7F-4BEB-B54D-28C64A180FC3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B2DA4A-99E9-4B3A-8BAF-C66E2CD6DCE3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47C13A-ED99-4A89-951C-F4B0FD45ACE3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55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685203-2EF0-4A2C-88B6-0EF58C41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07" y="1403239"/>
            <a:ext cx="2939782" cy="4682767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895182-22B5-4258-A3B6-F1D79D2E89D2}"/>
              </a:ext>
            </a:extLst>
          </p:cNvPr>
          <p:cNvSpPr/>
          <p:nvPr/>
        </p:nvSpPr>
        <p:spPr>
          <a:xfrm>
            <a:off x="0" y="6315342"/>
            <a:ext cx="12192000" cy="542658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87EE5-2855-4CD4-9C35-19D8F2380232}"/>
              </a:ext>
            </a:extLst>
          </p:cNvPr>
          <p:cNvSpPr txBox="1"/>
          <p:nvPr/>
        </p:nvSpPr>
        <p:spPr>
          <a:xfrm>
            <a:off x="4126651" y="2865921"/>
            <a:ext cx="720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선택한 상품이 없을 때 구매 버튼을 클릭하면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토스트 메시지가 뜨고 아무런 변화가 없다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rgbClr val="D2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최소 한 개 이상의 상품을 선택한 경우에 구매 화면으로 이동 가능</a:t>
            </a:r>
            <a:endParaRPr lang="en-US" altLang="ko-KR" dirty="0">
              <a:solidFill>
                <a:srgbClr val="D2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642ACAD-3532-4CCB-933E-B6E635601C46}"/>
              </a:ext>
            </a:extLst>
          </p:cNvPr>
          <p:cNvSpPr/>
          <p:nvPr/>
        </p:nvSpPr>
        <p:spPr>
          <a:xfrm>
            <a:off x="1491917" y="5582652"/>
            <a:ext cx="2010113" cy="407816"/>
          </a:xfrm>
          <a:prstGeom prst="roundRect">
            <a:avLst/>
          </a:prstGeom>
          <a:noFill/>
          <a:ln w="31750">
            <a:solidFill>
              <a:srgbClr val="AC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6372D-B299-4F4B-86CD-D4C00AF58DCB}"/>
              </a:ext>
            </a:extLst>
          </p:cNvPr>
          <p:cNvSpPr txBox="1"/>
          <p:nvPr/>
        </p:nvSpPr>
        <p:spPr>
          <a:xfrm>
            <a:off x="4914890" y="6459713"/>
            <a:ext cx="2553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600" dirty="0">
                <a:solidFill>
                  <a:schemeClr val="bg1"/>
                </a:solidFill>
                <a:latin typeface="Brush Script MT" panose="03060802040406070304" pitchFamily="66" charset="0"/>
                <a:ea typeface="나눔바른고딕OTF UltraLight" panose="00000300000000000000" pitchFamily="50" charset="-127"/>
              </a:rPr>
              <a:t>Sweets of Memories</a:t>
            </a:r>
            <a:endParaRPr lang="ko-KR" altLang="en-US" sz="1050" spc="600" dirty="0">
              <a:solidFill>
                <a:schemeClr val="bg1"/>
              </a:solidFill>
              <a:latin typeface="Brush Script MT" panose="03060802040406070304" pitchFamily="66" charset="0"/>
              <a:ea typeface="나눔바른고딕OTF UltraLight" panose="000003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470A2-638D-4457-A8F5-3249E219B4AC}"/>
              </a:ext>
            </a:extLst>
          </p:cNvPr>
          <p:cNvSpPr txBox="1"/>
          <p:nvPr/>
        </p:nvSpPr>
        <p:spPr>
          <a:xfrm>
            <a:off x="4863469" y="576746"/>
            <a:ext cx="3136031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34F4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Basket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EF93F-CB39-4882-A38B-86EE21FE746B}"/>
              </a:ext>
            </a:extLst>
          </p:cNvPr>
          <p:cNvSpPr txBox="1"/>
          <p:nvPr/>
        </p:nvSpPr>
        <p:spPr>
          <a:xfrm>
            <a:off x="1255692" y="510231"/>
            <a:ext cx="372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</a:t>
            </a:r>
            <a:r>
              <a:rPr lang="ko-KR" altLang="en-US" sz="3600" spc="1000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두번째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0FB0DB-D489-47DC-90DA-68766232AFE6}"/>
              </a:ext>
            </a:extLst>
          </p:cNvPr>
          <p:cNvSpPr/>
          <p:nvPr/>
        </p:nvSpPr>
        <p:spPr>
          <a:xfrm>
            <a:off x="1115184" y="1146741"/>
            <a:ext cx="6228591" cy="45719"/>
          </a:xfrm>
          <a:prstGeom prst="rect">
            <a:avLst/>
          </a:prstGeom>
          <a:solidFill>
            <a:srgbClr val="F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5074DE-CFE7-4602-A9C8-62DF612FFD09}"/>
              </a:ext>
            </a:extLst>
          </p:cNvPr>
          <p:cNvSpPr/>
          <p:nvPr/>
        </p:nvSpPr>
        <p:spPr>
          <a:xfrm>
            <a:off x="746027" y="677643"/>
            <a:ext cx="342000" cy="331200"/>
          </a:xfrm>
          <a:prstGeom prst="rect">
            <a:avLst/>
          </a:prstGeom>
          <a:solidFill>
            <a:srgbClr val="F45E5E"/>
          </a:solidFill>
          <a:ln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56AA59-FD32-4A52-B9F3-7F8E499D1477}"/>
              </a:ext>
            </a:extLst>
          </p:cNvPr>
          <p:cNvSpPr/>
          <p:nvPr/>
        </p:nvSpPr>
        <p:spPr>
          <a:xfrm>
            <a:off x="854280" y="834988"/>
            <a:ext cx="342000" cy="331200"/>
          </a:xfrm>
          <a:prstGeom prst="rect">
            <a:avLst/>
          </a:prstGeom>
          <a:noFill/>
          <a:ln w="47625">
            <a:solidFill>
              <a:srgbClr val="F4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7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587</Words>
  <Application>Microsoft Office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나눔스퀘어_ac</vt:lpstr>
      <vt:lpstr>나눔스퀘어_ac Bold</vt:lpstr>
      <vt:lpstr>맑은 고딕</vt:lpstr>
      <vt:lpstr>Arial</vt:lpstr>
      <vt:lpstr>Brush Script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태태</cp:lastModifiedBy>
  <cp:revision>120</cp:revision>
  <dcterms:created xsi:type="dcterms:W3CDTF">2017-08-25T01:22:46Z</dcterms:created>
  <dcterms:modified xsi:type="dcterms:W3CDTF">2020-10-23T13:50:16Z</dcterms:modified>
</cp:coreProperties>
</file>