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436A-19DD-4710-9DCD-FC009675C744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4EEB2-8E25-4C2D-B110-B0FF97390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75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4EEB2-8E25-4C2D-B110-B0FF97390D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E9677-900F-098A-AE85-743F0F2EC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2FDB32-B69A-7B40-E825-498716688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CBF94-D13D-ECFA-80FE-DCACADA2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72E88-BC32-38CF-9749-69D2D60F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804A7-DC1A-F12E-10EC-CAE21B97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8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AC9A1-E053-CCBD-A7E8-79B4E62C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214ADE-1AD9-305F-804D-79C438879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1D6B6-6F70-D784-FBF9-B3A2D315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30F0A-85C7-E3AB-90C4-6940FCEB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D1F41-88BB-AB07-93A7-725448FE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1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5065EC-E07F-8BA8-94E0-1C912B248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BAB228-2496-4C65-FBF6-AC218C6C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10859-5CEA-EA2C-382C-E8353492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D98F1-C74E-AA27-D31A-DFCB4A22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3FD5A-3088-AA0D-C3C9-CFDB2B04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087C9-5420-74F6-2607-15DC27EF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C1ED4-4984-1714-4580-7E1736E51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7FF49-48F9-7289-D725-D0BC61EE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BF8E7-B689-D0B5-A209-39DC6ABB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02C36-9D2B-885C-9205-A516EAF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0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A41BF-2DC2-02DE-B67D-1F657918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33E54-0189-091C-D387-322FA3C7D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761E0-A20D-8EF1-3889-379553F0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FBDF2-3225-0285-BC38-BEC7E069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F36A3-7263-5B67-4DF1-840B7631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DB25A-4D35-6A97-F637-8FAE7E5D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6B1D9-CEF1-948E-1898-09DF3F07A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3D035-C992-3077-405E-329FD3134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6DFF6-910B-CAA2-E2D6-474728F0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073B3-95D3-EBB6-A6D4-8095C555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9D01C-E2F9-D299-0C6C-9B3C28CC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1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B02CB-58BF-8A3B-784D-EFF186E8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DA03F-E9EE-6E19-96FC-64C52332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5588E9-831C-BD43-BB80-CD9A46C8A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C4A684-5F39-1FDF-0B7A-A666BA216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0827C8-4605-28BB-4D5E-50FF96D47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A38073-E53D-969E-D3E7-209689B5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D9E9DD-9FBD-77D5-D2C8-62EE54FD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7BF458-32ED-04AB-681B-2A239F2E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9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6422A-A514-AA71-F7DA-2CE1CADF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C95D47-4845-FF21-43BA-CE666124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AAB23F-FF86-3AC0-E78D-CCBC42DA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937DC8-AAE9-FF42-9012-3C6E1B68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9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D9177-117E-F11A-10E7-FD10DBB6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4990F4-E54A-37B0-1C68-EAA74F0B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0E99A2-BE30-0895-FEBE-8837838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09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4E358-AE89-2C4B-549B-91C177EB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B5CF9-754F-ECAE-5F7F-3566084E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49327-B0E6-613D-A585-01204CD20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4AEEA-CA5A-1B3B-F518-11416E4A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4F9E0-3A60-896B-3F69-F05CE01C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74E13C-0762-1A45-1726-B56E1C20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D7A43-5BA7-E30B-7127-247D0194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BC210F-169F-6467-5F52-15ECF747C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CB26A-ADDA-BC15-DF25-073970840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47FDC-FB4D-FF78-50CF-444DBE72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B27A-AA59-41E7-8F19-24AD0F6BFE0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700B5-93EE-497F-65B4-1EBBB81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4997E-1569-B9F9-8DD1-71D27A56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4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C10BAA-23FD-ED1E-270C-4D63A962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B74A2-1232-08F2-0B91-A99B964D3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A491D-AD95-046D-6061-FD6398D7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5BB27A-AA59-41E7-8F19-24AD0F6BFE0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E83CE-F44D-D725-0BE5-AA3489473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D68AE-95DB-41E1-348C-DAF8D068C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25A3E1-AA9A-430C-AD40-DB7160ED2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6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F7EBAB8-CC5A-5BE0-2140-BD502F4BC83D}"/>
              </a:ext>
            </a:extLst>
          </p:cNvPr>
          <p:cNvSpPr txBox="1"/>
          <p:nvPr/>
        </p:nvSpPr>
        <p:spPr>
          <a:xfrm>
            <a:off x="520534" y="56657"/>
            <a:ext cx="25427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3200" b="0" i="1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3200" b="0" i="0" u="none" strike="noStrike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-map </a:t>
            </a:r>
            <a:r>
              <a:rPr lang="en-US" altLang="zh-CN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endParaRPr lang="en-US" altLang="zh-CN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3D0F81B-5C32-8803-8C40-F3BA72E85D7C}"/>
                  </a:ext>
                </a:extLst>
              </p:cNvPr>
              <p:cNvSpPr txBox="1"/>
              <p:nvPr/>
            </p:nvSpPr>
            <p:spPr>
              <a:xfrm>
                <a:off x="869348" y="4167208"/>
                <a:ext cx="1045330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Find peak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If peak within first five values, threshold = 0.15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Remove first 5 values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Find the first value larger than peak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 threshold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If peak </a:t>
                </a:r>
                <a:r>
                  <a:rPr lang="en-US" altLang="zh-CN" i="1" dirty="0"/>
                  <a:t>not</a:t>
                </a:r>
                <a:r>
                  <a:rPr lang="en-US" altLang="zh-CN" dirty="0"/>
                  <a:t> within first five values, threshold = 0.5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Remove first 5 &amp; values after peak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Find the first value larger than peak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 threshold (but not the peak)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If such value does not exist, choose the largest value before the peak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Choose the smaller sigma for the value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3D0F81B-5C32-8803-8C40-F3BA72E8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48" y="4167208"/>
                <a:ext cx="10453304" cy="2585323"/>
              </a:xfrm>
              <a:prstGeom prst="rect">
                <a:avLst/>
              </a:prstGeom>
              <a:blipFill>
                <a:blip r:embed="rId3"/>
                <a:stretch>
                  <a:fillRect l="-408" t="-1415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E003457B-1171-0E14-5A01-F047F8D356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" t="6968" r="5868" b="2452"/>
          <a:stretch/>
        </p:blipFill>
        <p:spPr>
          <a:xfrm>
            <a:off x="4353559" y="341430"/>
            <a:ext cx="7457441" cy="3764018"/>
          </a:xfrm>
          <a:prstGeom prst="rect">
            <a:avLst/>
          </a:prstGeom>
        </p:spPr>
      </p:pic>
      <p:pic>
        <p:nvPicPr>
          <p:cNvPr id="12" name="图片 11" descr="山上的草地上站着羊&#10;&#10;描述已自动生成">
            <a:extLst>
              <a:ext uri="{FF2B5EF4-FFF2-40B4-BE49-F238E27FC236}">
                <a16:creationId xmlns:a16="http://schemas.microsoft.com/office/drawing/2014/main" id="{4F6E0C6C-7C3D-5D86-ECE8-363DD072A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47451"/>
            <a:ext cx="2926080" cy="2926080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717D45E9-F2F4-EEB5-F4AB-84D836812CC3}"/>
              </a:ext>
            </a:extLst>
          </p:cNvPr>
          <p:cNvSpPr/>
          <p:nvPr/>
        </p:nvSpPr>
        <p:spPr>
          <a:xfrm>
            <a:off x="1732280" y="2677160"/>
            <a:ext cx="50800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9C71E8E-F631-89D5-06F9-4E24979657A7}"/>
              </a:ext>
            </a:extLst>
          </p:cNvPr>
          <p:cNvCxnSpPr/>
          <p:nvPr/>
        </p:nvCxnSpPr>
        <p:spPr>
          <a:xfrm flipH="1">
            <a:off x="6182360" y="1234702"/>
            <a:ext cx="9652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476734DF-6EE7-847B-0B6D-24312DAFB602}"/>
              </a:ext>
            </a:extLst>
          </p:cNvPr>
          <p:cNvSpPr/>
          <p:nvPr/>
        </p:nvSpPr>
        <p:spPr>
          <a:xfrm>
            <a:off x="2428240" y="1488702"/>
            <a:ext cx="50800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F7C91CC-481A-CEA9-6B9B-F5889B9D4339}"/>
              </a:ext>
            </a:extLst>
          </p:cNvPr>
          <p:cNvCxnSpPr/>
          <p:nvPr/>
        </p:nvCxnSpPr>
        <p:spPr>
          <a:xfrm flipH="1">
            <a:off x="8900160" y="1072666"/>
            <a:ext cx="96520" cy="25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E7649A1D-4C1B-0602-D1D2-F9FC75A34E30}"/>
              </a:ext>
            </a:extLst>
          </p:cNvPr>
          <p:cNvSpPr/>
          <p:nvPr/>
        </p:nvSpPr>
        <p:spPr>
          <a:xfrm>
            <a:off x="2677160" y="3515360"/>
            <a:ext cx="50800" cy="4571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200CB33-7FFA-45C7-B361-71E0EC760C34}"/>
              </a:ext>
            </a:extLst>
          </p:cNvPr>
          <p:cNvCxnSpPr/>
          <p:nvPr/>
        </p:nvCxnSpPr>
        <p:spPr>
          <a:xfrm flipH="1">
            <a:off x="8803640" y="2838027"/>
            <a:ext cx="96520" cy="2540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F806E693-4727-8FD6-74A1-CFB0EF43DDF5}"/>
              </a:ext>
            </a:extLst>
          </p:cNvPr>
          <p:cNvSpPr/>
          <p:nvPr/>
        </p:nvSpPr>
        <p:spPr>
          <a:xfrm>
            <a:off x="1361440" y="2308730"/>
            <a:ext cx="50800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743DD4-504B-9A1A-B5F3-A479856976BF}"/>
              </a:ext>
            </a:extLst>
          </p:cNvPr>
          <p:cNvCxnSpPr>
            <a:cxnSpLocks/>
          </p:cNvCxnSpPr>
          <p:nvPr/>
        </p:nvCxnSpPr>
        <p:spPr>
          <a:xfrm flipH="1">
            <a:off x="5267960" y="2926080"/>
            <a:ext cx="96520" cy="2540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6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日历&#10;&#10;描述已自动生成">
            <a:extLst>
              <a:ext uri="{FF2B5EF4-FFF2-40B4-BE49-F238E27FC236}">
                <a16:creationId xmlns:a16="http://schemas.microsoft.com/office/drawing/2014/main" id="{2BD3D600-4652-C3AB-453A-70980360C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082" y="1657254"/>
            <a:ext cx="3517119" cy="3517119"/>
          </a:xfrm>
          <a:prstGeom prst="rect">
            <a:avLst/>
          </a:prstGeom>
        </p:spPr>
      </p:pic>
      <p:pic>
        <p:nvPicPr>
          <p:cNvPr id="5" name="图片 4" descr="山上的草地上站着羊&#10;&#10;描述已自动生成">
            <a:extLst>
              <a:ext uri="{FF2B5EF4-FFF2-40B4-BE49-F238E27FC236}">
                <a16:creationId xmlns:a16="http://schemas.microsoft.com/office/drawing/2014/main" id="{B8653DEC-5541-C489-82D8-CB078A185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1657254"/>
            <a:ext cx="3537345" cy="3537345"/>
          </a:xfrm>
          <a:prstGeom prst="rect">
            <a:avLst/>
          </a:prstGeom>
        </p:spPr>
      </p:pic>
      <p:pic>
        <p:nvPicPr>
          <p:cNvPr id="6" name="图片 5" descr="山上的草地上站着羊&#10;&#10;描述已自动生成">
            <a:extLst>
              <a:ext uri="{FF2B5EF4-FFF2-40B4-BE49-F238E27FC236}">
                <a16:creationId xmlns:a16="http://schemas.microsoft.com/office/drawing/2014/main" id="{122DCF73-3D8E-8BE6-E701-D89D96A52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9" y="1677479"/>
            <a:ext cx="3517120" cy="35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0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海上走&#10;&#10;描述已自动生成">
            <a:extLst>
              <a:ext uri="{FF2B5EF4-FFF2-40B4-BE49-F238E27FC236}">
                <a16:creationId xmlns:a16="http://schemas.microsoft.com/office/drawing/2014/main" id="{9B1DC90A-795B-FC75-F135-BDC8CCFFB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045" y="1657254"/>
            <a:ext cx="3517119" cy="3517119"/>
          </a:xfrm>
          <a:prstGeom prst="rect">
            <a:avLst/>
          </a:prstGeom>
        </p:spPr>
      </p:pic>
      <p:pic>
        <p:nvPicPr>
          <p:cNvPr id="7" name="图片 6" descr="草地上有一群斑马&#10;&#10;描述已自动生成">
            <a:extLst>
              <a:ext uri="{FF2B5EF4-FFF2-40B4-BE49-F238E27FC236}">
                <a16:creationId xmlns:a16="http://schemas.microsoft.com/office/drawing/2014/main" id="{6FE0A430-27C7-B0FD-0EE1-C2F8126E8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1657254"/>
            <a:ext cx="3537345" cy="3537345"/>
          </a:xfrm>
          <a:prstGeom prst="rect">
            <a:avLst/>
          </a:prstGeom>
        </p:spPr>
      </p:pic>
      <p:pic>
        <p:nvPicPr>
          <p:cNvPr id="9" name="图片 8" descr="草地上有一群斑马&#10;&#10;描述已自动生成">
            <a:extLst>
              <a:ext uri="{FF2B5EF4-FFF2-40B4-BE49-F238E27FC236}">
                <a16:creationId xmlns:a16="http://schemas.microsoft.com/office/drawing/2014/main" id="{33E94DF9-1458-ECA7-61F1-C835CF203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1" y="1677479"/>
            <a:ext cx="3517120" cy="35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8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照片, 站, 一群, 人们&#10;&#10;描述已自动生成">
            <a:extLst>
              <a:ext uri="{FF2B5EF4-FFF2-40B4-BE49-F238E27FC236}">
                <a16:creationId xmlns:a16="http://schemas.microsoft.com/office/drawing/2014/main" id="{DA54F343-C153-5228-76CC-C32C624EE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20" y="1657254"/>
            <a:ext cx="3517119" cy="3517119"/>
          </a:xfrm>
          <a:prstGeom prst="rect">
            <a:avLst/>
          </a:prstGeom>
        </p:spPr>
      </p:pic>
      <p:pic>
        <p:nvPicPr>
          <p:cNvPr id="3" name="图片 2" descr="城市街道与高楼大厦&#10;&#10;描述已自动生成">
            <a:extLst>
              <a:ext uri="{FF2B5EF4-FFF2-40B4-BE49-F238E27FC236}">
                <a16:creationId xmlns:a16="http://schemas.microsoft.com/office/drawing/2014/main" id="{25D41A41-96EA-56F4-D9EA-22A3500C5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1657254"/>
            <a:ext cx="3537345" cy="3537345"/>
          </a:xfrm>
          <a:prstGeom prst="rect">
            <a:avLst/>
          </a:prstGeom>
        </p:spPr>
      </p:pic>
      <p:pic>
        <p:nvPicPr>
          <p:cNvPr id="5" name="图片 4" descr="城市街道与高楼大厦&#10;&#10;描述已自动生成">
            <a:extLst>
              <a:ext uri="{FF2B5EF4-FFF2-40B4-BE49-F238E27FC236}">
                <a16:creationId xmlns:a16="http://schemas.microsoft.com/office/drawing/2014/main" id="{3739743B-1D5F-8A7C-98FA-017221D33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1" y="1657253"/>
            <a:ext cx="3517120" cy="35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6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水, 照片, 大, 摩托车&#10;&#10;描述已自动生成">
            <a:extLst>
              <a:ext uri="{FF2B5EF4-FFF2-40B4-BE49-F238E27FC236}">
                <a16:creationId xmlns:a16="http://schemas.microsoft.com/office/drawing/2014/main" id="{92702AE8-3664-DA38-9D03-1C423950E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21" y="1657254"/>
            <a:ext cx="3517119" cy="3517119"/>
          </a:xfrm>
          <a:prstGeom prst="rect">
            <a:avLst/>
          </a:prstGeom>
        </p:spPr>
      </p:pic>
      <p:pic>
        <p:nvPicPr>
          <p:cNvPr id="5" name="图片 4" descr="人拿着球拍在球场上打球&#10;&#10;描述已自动生成">
            <a:extLst>
              <a:ext uri="{FF2B5EF4-FFF2-40B4-BE49-F238E27FC236}">
                <a16:creationId xmlns:a16="http://schemas.microsoft.com/office/drawing/2014/main" id="{B14CFD02-56BC-1FFF-F888-67FCA2AA6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1657254"/>
            <a:ext cx="3537345" cy="3537345"/>
          </a:xfrm>
          <a:prstGeom prst="rect">
            <a:avLst/>
          </a:prstGeom>
        </p:spPr>
      </p:pic>
      <p:pic>
        <p:nvPicPr>
          <p:cNvPr id="3" name="图片 2" descr="穿蓝色衣服的人在球场上打球&#10;&#10;描述已自动生成">
            <a:extLst>
              <a:ext uri="{FF2B5EF4-FFF2-40B4-BE49-F238E27FC236}">
                <a16:creationId xmlns:a16="http://schemas.microsoft.com/office/drawing/2014/main" id="{3F83296D-70CB-390F-44D9-EEA844E72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81" y="1677479"/>
            <a:ext cx="3517120" cy="35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5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背景图案&#10;&#10;描述已自动生成">
            <a:extLst>
              <a:ext uri="{FF2B5EF4-FFF2-40B4-BE49-F238E27FC236}">
                <a16:creationId xmlns:a16="http://schemas.microsoft.com/office/drawing/2014/main" id="{2D703864-0C47-C767-BA89-4368E6B48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20" y="1657254"/>
            <a:ext cx="3517119" cy="3517119"/>
          </a:xfrm>
          <a:prstGeom prst="rect">
            <a:avLst/>
          </a:prstGeom>
        </p:spPr>
      </p:pic>
      <p:pic>
        <p:nvPicPr>
          <p:cNvPr id="4" name="图片 3" descr="报纸上的文字&#10;&#10;描述已自动生成">
            <a:extLst>
              <a:ext uri="{FF2B5EF4-FFF2-40B4-BE49-F238E27FC236}">
                <a16:creationId xmlns:a16="http://schemas.microsoft.com/office/drawing/2014/main" id="{BD21C913-6CCD-5884-C1BD-6A94C8EB4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1657254"/>
            <a:ext cx="3537345" cy="3537345"/>
          </a:xfrm>
          <a:prstGeom prst="rect">
            <a:avLst/>
          </a:prstGeom>
        </p:spPr>
      </p:pic>
      <p:pic>
        <p:nvPicPr>
          <p:cNvPr id="2" name="图片 1" descr="报纸上的文字&#10;&#10;描述已自动生成">
            <a:extLst>
              <a:ext uri="{FF2B5EF4-FFF2-40B4-BE49-F238E27FC236}">
                <a16:creationId xmlns:a16="http://schemas.microsoft.com/office/drawing/2014/main" id="{A5444F30-763D-F1F2-894D-B52E58DD9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81" y="1657253"/>
            <a:ext cx="3517120" cy="35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人走在水里&#10;&#10;描述已自动生成">
            <a:extLst>
              <a:ext uri="{FF2B5EF4-FFF2-40B4-BE49-F238E27FC236}">
                <a16:creationId xmlns:a16="http://schemas.microsoft.com/office/drawing/2014/main" id="{F6F77E2D-87A6-8664-0CE6-2B721A28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20" y="1677480"/>
            <a:ext cx="3517119" cy="3517119"/>
          </a:xfrm>
          <a:prstGeom prst="rect">
            <a:avLst/>
          </a:prstGeom>
        </p:spPr>
      </p:pic>
      <p:pic>
        <p:nvPicPr>
          <p:cNvPr id="3" name="图片 2" descr="人们在看台上的人在球场上打球&#10;&#10;描述已自动生成">
            <a:extLst>
              <a:ext uri="{FF2B5EF4-FFF2-40B4-BE49-F238E27FC236}">
                <a16:creationId xmlns:a16="http://schemas.microsoft.com/office/drawing/2014/main" id="{5CDB0AEB-133C-298A-152F-EA4DF9924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1657254"/>
            <a:ext cx="3537345" cy="3537345"/>
          </a:xfrm>
          <a:prstGeom prst="rect">
            <a:avLst/>
          </a:prstGeom>
        </p:spPr>
      </p:pic>
      <p:pic>
        <p:nvPicPr>
          <p:cNvPr id="5" name="图片 4" descr="人们在看台上的人在球场上打球&#10;&#10;描述已自动生成">
            <a:extLst>
              <a:ext uri="{FF2B5EF4-FFF2-40B4-BE49-F238E27FC236}">
                <a16:creationId xmlns:a16="http://schemas.microsoft.com/office/drawing/2014/main" id="{4738DE52-7F16-1438-C9BD-12A03F1A1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1" y="1677479"/>
            <a:ext cx="3517120" cy="35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3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水中的倒影&#10;&#10;中度可信度描述已自动生成">
            <a:extLst>
              <a:ext uri="{FF2B5EF4-FFF2-40B4-BE49-F238E27FC236}">
                <a16:creationId xmlns:a16="http://schemas.microsoft.com/office/drawing/2014/main" id="{328CE744-FDC5-63DB-898E-23C20A342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20" y="1657254"/>
            <a:ext cx="3517119" cy="3517119"/>
          </a:xfrm>
          <a:prstGeom prst="rect">
            <a:avLst/>
          </a:prstGeom>
        </p:spPr>
      </p:pic>
      <p:pic>
        <p:nvPicPr>
          <p:cNvPr id="3" name="图片 2" descr="草地上的消防栓&#10;&#10;描述已自动生成">
            <a:extLst>
              <a:ext uri="{FF2B5EF4-FFF2-40B4-BE49-F238E27FC236}">
                <a16:creationId xmlns:a16="http://schemas.microsoft.com/office/drawing/2014/main" id="{E27D0261-4774-302C-B5CF-10F2AB31F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1657254"/>
            <a:ext cx="3537345" cy="3537345"/>
          </a:xfrm>
          <a:prstGeom prst="rect">
            <a:avLst/>
          </a:prstGeom>
        </p:spPr>
      </p:pic>
      <p:pic>
        <p:nvPicPr>
          <p:cNvPr id="5" name="图片 4" descr="草地上的消防栓&#10;&#10;描述已自动生成">
            <a:extLst>
              <a:ext uri="{FF2B5EF4-FFF2-40B4-BE49-F238E27FC236}">
                <a16:creationId xmlns:a16="http://schemas.microsoft.com/office/drawing/2014/main" id="{4C0F1CDF-9117-3C2E-339C-69CCC6A37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81" y="1657253"/>
            <a:ext cx="3517120" cy="35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7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83</Words>
  <Application>Microsoft Office PowerPoint</Application>
  <PresentationFormat>宽屏</PresentationFormat>
  <Paragraphs>12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Ziyuan Lin</dc:creator>
  <cp:lastModifiedBy>Ziyuan Lin</cp:lastModifiedBy>
  <cp:revision>18</cp:revision>
  <dcterms:created xsi:type="dcterms:W3CDTF">2024-06-05T16:20:05Z</dcterms:created>
  <dcterms:modified xsi:type="dcterms:W3CDTF">2024-06-05T17:45:38Z</dcterms:modified>
</cp:coreProperties>
</file>