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436A-19DD-4710-9DCD-FC009675C744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EEB2-8E25-4C2D-B110-B0FF97390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5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4EEB2-8E25-4C2D-B110-B0FF97390D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E9677-900F-098A-AE85-743F0F2E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FDB32-B69A-7B40-E825-49871668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CBF94-D13D-ECFA-80FE-DCACADA2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72E88-BC32-38CF-9749-69D2D60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804A7-DC1A-F12E-10EC-CAE21B97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C9A1-E053-CCBD-A7E8-79B4E62C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14ADE-1AD9-305F-804D-79C43887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1D6B6-6F70-D784-FBF9-B3A2D315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30F0A-85C7-E3AB-90C4-6940FCEB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D1F41-88BB-AB07-93A7-725448F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5065EC-E07F-8BA8-94E0-1C912B24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AB228-2496-4C65-FBF6-AC218C6C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10859-5CEA-EA2C-382C-E8353492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D98F1-C74E-AA27-D31A-DFCB4A22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FD5A-3088-AA0D-C3C9-CFDB2B04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087C9-5420-74F6-2607-15DC27E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C1ED4-4984-1714-4580-7E1736E5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7FF49-48F9-7289-D725-D0BC61EE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F8E7-B689-D0B5-A209-39DC6ABB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2C36-9D2B-885C-9205-A516EAF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41BF-2DC2-02DE-B67D-1F65791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33E54-0189-091C-D387-322FA3C7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761E0-A20D-8EF1-3889-379553F0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FBDF2-3225-0285-BC38-BEC7E06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F36A3-7263-5B67-4DF1-840B7631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B25A-4D35-6A97-F637-8FAE7E5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B1D9-CEF1-948E-1898-09DF3F07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3D035-C992-3077-405E-329FD313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6DFF6-910B-CAA2-E2D6-474728F0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073B3-95D3-EBB6-A6D4-8095C555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9D01C-E2F9-D299-0C6C-9B3C28CC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1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B02CB-58BF-8A3B-784D-EFF186E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DA03F-E9EE-6E19-96FC-64C52332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588E9-831C-BD43-BB80-CD9A46C8A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4A684-5F39-1FDF-0B7A-A666BA216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0827C8-4605-28BB-4D5E-50FF96D47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A38073-E53D-969E-D3E7-209689B5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9E9DD-9FBD-77D5-D2C8-62EE54F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7BF458-32ED-04AB-681B-2A239F2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9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422A-A514-AA71-F7DA-2CE1CAD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95D47-4845-FF21-43BA-CE666124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AB23F-FF86-3AC0-E78D-CCBC42D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937DC8-AAE9-FF42-9012-3C6E1B68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D9177-117E-F11A-10E7-FD10DBB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4990F4-E54A-37B0-1C68-EAA74F0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E99A2-BE30-0895-FEBE-8837838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E358-AE89-2C4B-549B-91C177EB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B5CF9-754F-ECAE-5F7F-3566084E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49327-B0E6-613D-A585-01204CD20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4AEEA-CA5A-1B3B-F518-11416E4A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F9E0-3A60-896B-3F69-F05CE01C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4E13C-0762-1A45-1726-B56E1C20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D7A43-5BA7-E30B-7127-247D019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BC210F-169F-6467-5F52-15ECF747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CB26A-ADDA-BC15-DF25-073970840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47FDC-FB4D-FF78-50CF-444DBE7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700B5-93EE-497F-65B4-1EBBB81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4997E-1569-B9F9-8DD1-71D27A5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C10BAA-23FD-ED1E-270C-4D63A96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B74A2-1232-08F2-0B91-A99B964D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A491D-AD95-046D-6061-FD6398D7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BB27A-AA59-41E7-8F19-24AD0F6BFE0A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E83CE-F44D-D725-0BE5-AA3489473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D68AE-95DB-41E1-348C-DAF8D068C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7EBAB8-CC5A-5BE0-2140-BD502F4BC83D}"/>
              </a:ext>
            </a:extLst>
          </p:cNvPr>
          <p:cNvSpPr txBox="1"/>
          <p:nvPr/>
        </p:nvSpPr>
        <p:spPr>
          <a:xfrm>
            <a:off x="520534" y="56657"/>
            <a:ext cx="2542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i="1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32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-map </a:t>
            </a:r>
            <a:r>
              <a:rPr lang="en-US" altLang="zh-C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altLang="zh-CN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0F81B-5C32-8803-8C40-F3BA72E85D7C}"/>
              </a:ext>
            </a:extLst>
          </p:cNvPr>
          <p:cNvSpPr txBox="1"/>
          <p:nvPr/>
        </p:nvSpPr>
        <p:spPr>
          <a:xfrm>
            <a:off x="-240545" y="5284892"/>
            <a:ext cx="1045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Find peak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If peak within first five values, threshold = </a:t>
            </a:r>
            <a:r>
              <a:rPr lang="en-US" altLang="zh-CN" i="1" dirty="0"/>
              <a:t>threshold_low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threshold = </a:t>
            </a:r>
            <a:r>
              <a:rPr lang="en-US" altLang="zh-CN" i="1" dirty="0"/>
              <a:t>threshold_high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If the value does not exist: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σ = 0  --&gt; non-texture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Else: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Find the related σ and back 1 step --&gt; texture</a:t>
            </a:r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E003457B-1171-0E14-5A01-F047F8D35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6968" r="5868" b="2452"/>
          <a:stretch/>
        </p:blipFill>
        <p:spPr>
          <a:xfrm>
            <a:off x="4353559" y="341430"/>
            <a:ext cx="7457441" cy="3764018"/>
          </a:xfrm>
          <a:prstGeom prst="rect">
            <a:avLst/>
          </a:prstGeom>
        </p:spPr>
      </p:pic>
      <p:pic>
        <p:nvPicPr>
          <p:cNvPr id="12" name="图片 11" descr="山上的草地上站着羊&#10;&#10;描述已自动生成">
            <a:extLst>
              <a:ext uri="{FF2B5EF4-FFF2-40B4-BE49-F238E27FC236}">
                <a16:creationId xmlns:a16="http://schemas.microsoft.com/office/drawing/2014/main" id="{4F6E0C6C-7C3D-5D86-ECE8-363DD072A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47451"/>
            <a:ext cx="2926080" cy="292608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717D45E9-F2F4-EEB5-F4AB-84D836812CC3}"/>
              </a:ext>
            </a:extLst>
          </p:cNvPr>
          <p:cNvSpPr/>
          <p:nvPr/>
        </p:nvSpPr>
        <p:spPr>
          <a:xfrm>
            <a:off x="1732280" y="2677160"/>
            <a:ext cx="508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C71E8E-F631-89D5-06F9-4E24979657A7}"/>
              </a:ext>
            </a:extLst>
          </p:cNvPr>
          <p:cNvCxnSpPr/>
          <p:nvPr/>
        </p:nvCxnSpPr>
        <p:spPr>
          <a:xfrm flipH="1">
            <a:off x="5564352" y="1257561"/>
            <a:ext cx="9652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76734DF-6EE7-847B-0B6D-24312DAFB602}"/>
              </a:ext>
            </a:extLst>
          </p:cNvPr>
          <p:cNvSpPr/>
          <p:nvPr/>
        </p:nvSpPr>
        <p:spPr>
          <a:xfrm>
            <a:off x="2428240" y="1488702"/>
            <a:ext cx="50800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F7C91CC-481A-CEA9-6B9B-F5889B9D4339}"/>
              </a:ext>
            </a:extLst>
          </p:cNvPr>
          <p:cNvCxnSpPr/>
          <p:nvPr/>
        </p:nvCxnSpPr>
        <p:spPr>
          <a:xfrm flipH="1">
            <a:off x="8900160" y="1072666"/>
            <a:ext cx="96520" cy="25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7649A1D-4C1B-0602-D1D2-F9FC75A34E30}"/>
              </a:ext>
            </a:extLst>
          </p:cNvPr>
          <p:cNvSpPr/>
          <p:nvPr/>
        </p:nvSpPr>
        <p:spPr>
          <a:xfrm>
            <a:off x="2677160" y="3515360"/>
            <a:ext cx="50800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00CB33-7FFA-45C7-B361-71E0EC760C34}"/>
              </a:ext>
            </a:extLst>
          </p:cNvPr>
          <p:cNvCxnSpPr/>
          <p:nvPr/>
        </p:nvCxnSpPr>
        <p:spPr>
          <a:xfrm flipH="1">
            <a:off x="8803640" y="2838027"/>
            <a:ext cx="96520" cy="254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F806E693-4727-8FD6-74A1-CFB0EF43DDF5}"/>
              </a:ext>
            </a:extLst>
          </p:cNvPr>
          <p:cNvSpPr/>
          <p:nvPr/>
        </p:nvSpPr>
        <p:spPr>
          <a:xfrm>
            <a:off x="1361440" y="2308730"/>
            <a:ext cx="50800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743DD4-504B-9A1A-B5F3-A479856976BF}"/>
              </a:ext>
            </a:extLst>
          </p:cNvPr>
          <p:cNvCxnSpPr>
            <a:cxnSpLocks/>
          </p:cNvCxnSpPr>
          <p:nvPr/>
        </p:nvCxnSpPr>
        <p:spPr>
          <a:xfrm flipH="1">
            <a:off x="5267960" y="2926080"/>
            <a:ext cx="96520" cy="254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键盘&#10;&#10;描述已自动生成">
            <a:extLst>
              <a:ext uri="{FF2B5EF4-FFF2-40B4-BE49-F238E27FC236}">
                <a16:creationId xmlns:a16="http://schemas.microsoft.com/office/drawing/2014/main" id="{6E076F36-8046-63AE-865E-63FE924F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6" y="1657253"/>
            <a:ext cx="3517119" cy="3517119"/>
          </a:xfrm>
          <a:prstGeom prst="rect">
            <a:avLst/>
          </a:prstGeom>
        </p:spPr>
      </p:pic>
      <p:pic>
        <p:nvPicPr>
          <p:cNvPr id="5" name="图片 4" descr="图片包含 键盘, 照片, 水, 大&#10;&#10;描述已自动生成">
            <a:extLst>
              <a:ext uri="{FF2B5EF4-FFF2-40B4-BE49-F238E27FC236}">
                <a16:creationId xmlns:a16="http://schemas.microsoft.com/office/drawing/2014/main" id="{4AB6713C-9D93-0FDA-57B1-55D42A53C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45" y="1657252"/>
            <a:ext cx="3537345" cy="3537345"/>
          </a:xfrm>
          <a:prstGeom prst="rect">
            <a:avLst/>
          </a:prstGeom>
        </p:spPr>
      </p:pic>
      <p:pic>
        <p:nvPicPr>
          <p:cNvPr id="8" name="图片 7" descr="图片包含 游戏机, 键盘&#10;&#10;描述已自动生成">
            <a:extLst>
              <a:ext uri="{FF2B5EF4-FFF2-40B4-BE49-F238E27FC236}">
                <a16:creationId xmlns:a16="http://schemas.microsoft.com/office/drawing/2014/main" id="{3A0F4D2C-BD88-2CDD-DA73-6430ECAD4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27" y="1657252"/>
            <a:ext cx="3537345" cy="35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人的脸&#10;&#10;描述已自动生成">
            <a:extLst>
              <a:ext uri="{FF2B5EF4-FFF2-40B4-BE49-F238E27FC236}">
                <a16:creationId xmlns:a16="http://schemas.microsoft.com/office/drawing/2014/main" id="{7C4CF6E7-DFDB-17FC-2A47-02F1AB7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41" y="1657253"/>
            <a:ext cx="3517119" cy="3517119"/>
          </a:xfrm>
          <a:prstGeom prst="rect">
            <a:avLst/>
          </a:prstGeom>
        </p:spPr>
      </p:pic>
      <p:pic>
        <p:nvPicPr>
          <p:cNvPr id="8" name="图片 7" descr="男子的脸部特写黑白照&#10;&#10;描述已自动生成">
            <a:extLst>
              <a:ext uri="{FF2B5EF4-FFF2-40B4-BE49-F238E27FC236}">
                <a16:creationId xmlns:a16="http://schemas.microsoft.com/office/drawing/2014/main" id="{9AF06459-E805-CADD-BC7D-32EDBA15B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2" y="1670440"/>
            <a:ext cx="3517119" cy="3517119"/>
          </a:xfrm>
          <a:prstGeom prst="rect">
            <a:avLst/>
          </a:prstGeom>
        </p:spPr>
      </p:pic>
      <p:pic>
        <p:nvPicPr>
          <p:cNvPr id="10" name="图片 9" descr="图片包含 游戏机, 桌子, 玻璃, 杯子&#10;&#10;描述已自动生成">
            <a:extLst>
              <a:ext uri="{FF2B5EF4-FFF2-40B4-BE49-F238E27FC236}">
                <a16:creationId xmlns:a16="http://schemas.microsoft.com/office/drawing/2014/main" id="{8941FF1B-B9CC-4706-A0C1-F33A3F0BB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1657253"/>
            <a:ext cx="3517119" cy="35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照片, 黑暗, 狗, 人们&#10;&#10;描述已自动生成">
            <a:extLst>
              <a:ext uri="{FF2B5EF4-FFF2-40B4-BE49-F238E27FC236}">
                <a16:creationId xmlns:a16="http://schemas.microsoft.com/office/drawing/2014/main" id="{A0C06FD9-A574-A5ED-C912-655664E8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96" y="1657254"/>
            <a:ext cx="3517119" cy="3517119"/>
          </a:xfrm>
          <a:prstGeom prst="rect">
            <a:avLst/>
          </a:prstGeom>
        </p:spPr>
      </p:pic>
      <p:pic>
        <p:nvPicPr>
          <p:cNvPr id="8" name="图片 7" descr="一群男人和女人&#10;&#10;中度可信度描述已自动生成">
            <a:extLst>
              <a:ext uri="{FF2B5EF4-FFF2-40B4-BE49-F238E27FC236}">
                <a16:creationId xmlns:a16="http://schemas.microsoft.com/office/drawing/2014/main" id="{4D94A9B2-6098-333F-F54D-543B2F0D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77479"/>
            <a:ext cx="3537345" cy="3537345"/>
          </a:xfrm>
          <a:prstGeom prst="rect">
            <a:avLst/>
          </a:prstGeom>
        </p:spPr>
      </p:pic>
      <p:pic>
        <p:nvPicPr>
          <p:cNvPr id="10" name="图片 9" descr="一群男人和女人&#10;&#10;低可信度描述已自动生成">
            <a:extLst>
              <a:ext uri="{FF2B5EF4-FFF2-40B4-BE49-F238E27FC236}">
                <a16:creationId xmlns:a16="http://schemas.microsoft.com/office/drawing/2014/main" id="{1FE3B164-35AA-85D4-EEDF-9968E208E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6" y="1677478"/>
            <a:ext cx="3537345" cy="35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照片, 停止, 标志&#10;&#10;描述已自动生成">
            <a:extLst>
              <a:ext uri="{FF2B5EF4-FFF2-40B4-BE49-F238E27FC236}">
                <a16:creationId xmlns:a16="http://schemas.microsoft.com/office/drawing/2014/main" id="{FCF4B9B6-51FB-4950-F9F0-2F860374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8" y="1660327"/>
            <a:ext cx="3537345" cy="3537345"/>
          </a:xfrm>
          <a:prstGeom prst="rect">
            <a:avLst/>
          </a:prstGeom>
        </p:spPr>
      </p:pic>
      <p:pic>
        <p:nvPicPr>
          <p:cNvPr id="7" name="图片 6" descr="图片包含 照片, 游戏机, 一群, 桌子&#10;&#10;描述已自动生成">
            <a:extLst>
              <a:ext uri="{FF2B5EF4-FFF2-40B4-BE49-F238E27FC236}">
                <a16:creationId xmlns:a16="http://schemas.microsoft.com/office/drawing/2014/main" id="{040CF35A-DD7F-0D64-5DFE-BD268393C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83" y="1677479"/>
            <a:ext cx="3537345" cy="3537345"/>
          </a:xfrm>
          <a:prstGeom prst="rect">
            <a:avLst/>
          </a:prstGeom>
        </p:spPr>
      </p:pic>
      <p:pic>
        <p:nvPicPr>
          <p:cNvPr id="9" name="图片 8" descr="图片包含 户外, 照片, 停止, 标志&#10;&#10;描述已自动生成">
            <a:extLst>
              <a:ext uri="{FF2B5EF4-FFF2-40B4-BE49-F238E27FC236}">
                <a16:creationId xmlns:a16="http://schemas.microsoft.com/office/drawing/2014/main" id="{35203868-62BF-4A14-A246-2447FDFEE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2" y="1677479"/>
            <a:ext cx="3537344" cy="35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0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3FD610-CBF2-F1FF-2B0A-F9FB625D4474}"/>
              </a:ext>
            </a:extLst>
          </p:cNvPr>
          <p:cNvSpPr txBox="1"/>
          <p:nvPr/>
        </p:nvSpPr>
        <p:spPr>
          <a:xfrm>
            <a:off x="210654" y="87137"/>
            <a:ext cx="6952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to convert σ-map to Saliency Map </a:t>
            </a:r>
            <a:endParaRPr lang="en-US" altLang="zh-CN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B7E6DA-C1B4-BA29-C571-2EFE9FEC6F8D}"/>
              </a:ext>
            </a:extLst>
          </p:cNvPr>
          <p:cNvSpPr txBox="1"/>
          <p:nvPr/>
        </p:nvSpPr>
        <p:spPr>
          <a:xfrm>
            <a:off x="772026" y="900831"/>
            <a:ext cx="10104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Data 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Local Neighborhood Analysis</a:t>
            </a:r>
            <a:r>
              <a:rPr lang="en-US" altLang="zh-CN" dirty="0"/>
              <a:t>: For each pixel in the image, a circular neighborhood around it is analyzed.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Zero Value Proportion Calculation</a:t>
            </a:r>
            <a:r>
              <a:rPr lang="en-US" altLang="zh-CN" dirty="0"/>
              <a:t>: Within this neighborhood, the proportion of zero values is calculated to capture the local texture characteristics.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Thresholding</a:t>
            </a:r>
            <a:r>
              <a:rPr lang="en-US" altLang="zh-CN" dirty="0"/>
              <a:t>: Apply a threshold to the saliency map, setting all values below the threshold to zero, highlighting only the most significant regions</a:t>
            </a:r>
            <a:endParaRPr lang="zh-CN" altLang="en-US" dirty="0"/>
          </a:p>
        </p:txBody>
      </p:sp>
      <p:pic>
        <p:nvPicPr>
          <p:cNvPr id="11" name="图片 10" descr="海上的冲浪板上&#10;&#10;中度可信度描述已自动生成">
            <a:extLst>
              <a:ext uri="{FF2B5EF4-FFF2-40B4-BE49-F238E27FC236}">
                <a16:creationId xmlns:a16="http://schemas.microsoft.com/office/drawing/2014/main" id="{E6EA4894-51C5-8F98-278F-D315FA9B1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8" y="2971891"/>
            <a:ext cx="3678259" cy="367825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73B38E-AF38-9680-86AC-0050BF3EC4E2}"/>
              </a:ext>
            </a:extLst>
          </p:cNvPr>
          <p:cNvGrpSpPr/>
          <p:nvPr/>
        </p:nvGrpSpPr>
        <p:grpSpPr>
          <a:xfrm>
            <a:off x="9439024" y="4490611"/>
            <a:ext cx="606425" cy="587375"/>
            <a:chOff x="5521074" y="5049784"/>
            <a:chExt cx="606425" cy="58737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AA54C59-F773-8B9B-4BD0-DB9861DFAE10}"/>
                </a:ext>
              </a:extLst>
            </p:cNvPr>
            <p:cNvSpPr/>
            <p:nvPr/>
          </p:nvSpPr>
          <p:spPr>
            <a:xfrm>
              <a:off x="5521074" y="5049784"/>
              <a:ext cx="606425" cy="5873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850E40D-04C0-04A6-326F-0B06DE16BC10}"/>
                </a:ext>
              </a:extLst>
            </p:cNvPr>
            <p:cNvSpPr/>
            <p:nvPr/>
          </p:nvSpPr>
          <p:spPr>
            <a:xfrm>
              <a:off x="5805237" y="5324475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23A9785-8152-6CBD-7190-017EB5AC45EB}"/>
              </a:ext>
            </a:extLst>
          </p:cNvPr>
          <p:cNvGrpSpPr/>
          <p:nvPr/>
        </p:nvGrpSpPr>
        <p:grpSpPr>
          <a:xfrm>
            <a:off x="8573935" y="3209155"/>
            <a:ext cx="606425" cy="587375"/>
            <a:chOff x="5521074" y="5049784"/>
            <a:chExt cx="606425" cy="587375"/>
          </a:xfrm>
          <a:noFill/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39B227-7210-F331-12E5-1B53432038CA}"/>
                </a:ext>
              </a:extLst>
            </p:cNvPr>
            <p:cNvSpPr/>
            <p:nvPr/>
          </p:nvSpPr>
          <p:spPr>
            <a:xfrm>
              <a:off x="5521074" y="5049784"/>
              <a:ext cx="606425" cy="58737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4850289-C4BD-5874-FDB9-399D8A2C6F89}"/>
                </a:ext>
              </a:extLst>
            </p:cNvPr>
            <p:cNvSpPr/>
            <p:nvPr/>
          </p:nvSpPr>
          <p:spPr>
            <a:xfrm>
              <a:off x="5805237" y="532447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ABD2467E-5ED7-FA57-EE8A-8445E404A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5"/>
          <a:stretch/>
        </p:blipFill>
        <p:spPr>
          <a:xfrm>
            <a:off x="1059260" y="2393713"/>
            <a:ext cx="5784454" cy="2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AEE04048-6934-81F6-F153-566A5454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张着嘴&#10;&#10;低可信度描述已自动生成">
            <a:extLst>
              <a:ext uri="{FF2B5EF4-FFF2-40B4-BE49-F238E27FC236}">
                <a16:creationId xmlns:a16="http://schemas.microsoft.com/office/drawing/2014/main" id="{8639EA56-25C8-2D37-3242-E1A24758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661676"/>
            <a:ext cx="3537345" cy="35285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草地上有一群斑马&#10;&#10;描述已自动生成">
            <a:extLst>
              <a:ext uri="{FF2B5EF4-FFF2-40B4-BE49-F238E27FC236}">
                <a16:creationId xmlns:a16="http://schemas.microsoft.com/office/drawing/2014/main" id="{5857CD74-CAB5-4DC8-C370-4CC874579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667368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419C488-771B-78FA-AFBD-74E843EA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00" y="1666033"/>
            <a:ext cx="3517119" cy="35259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雪山上滑雪的人&#10;&#10;描述已自动生成">
            <a:extLst>
              <a:ext uri="{FF2B5EF4-FFF2-40B4-BE49-F238E27FC236}">
                <a16:creationId xmlns:a16="http://schemas.microsoft.com/office/drawing/2014/main" id="{6A2ED276-7445-C193-19A0-26639B2B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22" y="1657254"/>
            <a:ext cx="3537345" cy="35373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D207724-D56D-7F0A-7E53-C83D56DF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1" y="1657254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C3D521-05C0-589A-5A78-DC5143CB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40" y="1670440"/>
            <a:ext cx="3517119" cy="3534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人们在草地上骑马&#10;&#10;描述已自动生成">
            <a:extLst>
              <a:ext uri="{FF2B5EF4-FFF2-40B4-BE49-F238E27FC236}">
                <a16:creationId xmlns:a16="http://schemas.microsoft.com/office/drawing/2014/main" id="{EBEB7826-E9A1-9FB2-BBE0-3E8A94571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23" y="1647143"/>
            <a:ext cx="3537345" cy="35373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179A71AC-8D6A-EA2B-40FC-12CEA63FD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8" y="1670440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126</Words>
  <Application>Microsoft Office PowerPoint</Application>
  <PresentationFormat>宽屏</PresentationFormat>
  <Paragraphs>15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Ziyuan Lin</dc:creator>
  <cp:lastModifiedBy>Ziyuan Lin</cp:lastModifiedBy>
  <cp:revision>22</cp:revision>
  <dcterms:created xsi:type="dcterms:W3CDTF">2024-06-05T16:20:05Z</dcterms:created>
  <dcterms:modified xsi:type="dcterms:W3CDTF">2024-09-03T21:44:13Z</dcterms:modified>
</cp:coreProperties>
</file>