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465" r:id="rId3"/>
    <p:sldId id="382" r:id="rId4"/>
    <p:sldId id="451" r:id="rId5"/>
    <p:sldId id="452" r:id="rId6"/>
    <p:sldId id="409" r:id="rId7"/>
    <p:sldId id="475" r:id="rId8"/>
    <p:sldId id="477" r:id="rId9"/>
    <p:sldId id="453" r:id="rId10"/>
    <p:sldId id="385" r:id="rId11"/>
    <p:sldId id="383" r:id="rId12"/>
    <p:sldId id="483" r:id="rId13"/>
    <p:sldId id="484" r:id="rId14"/>
    <p:sldId id="410" r:id="rId15"/>
    <p:sldId id="478" r:id="rId16"/>
    <p:sldId id="479" r:id="rId17"/>
    <p:sldId id="356" r:id="rId18"/>
    <p:sldId id="480" r:id="rId19"/>
    <p:sldId id="411" r:id="rId20"/>
    <p:sldId id="482" r:id="rId21"/>
    <p:sldId id="481" r:id="rId22"/>
    <p:sldId id="454" r:id="rId23"/>
    <p:sldId id="476" r:id="rId24"/>
    <p:sldId id="413" r:id="rId25"/>
    <p:sldId id="466" r:id="rId26"/>
    <p:sldId id="467" r:id="rId27"/>
    <p:sldId id="468" r:id="rId28"/>
    <p:sldId id="485" r:id="rId29"/>
    <p:sldId id="486" r:id="rId30"/>
    <p:sldId id="487" r:id="rId31"/>
    <p:sldId id="327" r:id="rId32"/>
    <p:sldId id="464" r:id="rId33"/>
    <p:sldId id="469" r:id="rId34"/>
    <p:sldId id="470" r:id="rId35"/>
    <p:sldId id="472" r:id="rId36"/>
    <p:sldId id="471" r:id="rId37"/>
    <p:sldId id="473" r:id="rId38"/>
    <p:sldId id="488" r:id="rId39"/>
    <p:sldId id="40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cq" initials="wc" lastIdx="17" clrIdx="0">
    <p:extLst>
      <p:ext uri="{19B8F6BF-5375-455C-9EA6-DF929625EA0E}">
        <p15:presenceInfo xmlns:p15="http://schemas.microsoft.com/office/powerpoint/2012/main" userId="e0736dbbc12f84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00FF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6327"/>
  </p:normalViewPr>
  <p:slideViewPr>
    <p:cSldViewPr snapToGrid="0">
      <p:cViewPr varScale="1">
        <p:scale>
          <a:sx n="82" d="100"/>
          <a:sy n="82" d="100"/>
        </p:scale>
        <p:origin x="1378" y="62"/>
      </p:cViewPr>
      <p:guideLst>
        <p:guide orient="horz" pos="2160"/>
        <p:guide pos="2880"/>
      </p:guideLst>
    </p:cSldViewPr>
  </p:slideViewPr>
  <p:notesTextViewPr>
    <p:cViewPr>
      <p:scale>
        <a:sx n="1" d="1"/>
        <a:sy n="1" d="1"/>
      </p:scale>
      <p:origin x="0" y="0"/>
    </p:cViewPr>
  </p:notesTextViewPr>
  <p:sorterViewPr>
    <p:cViewPr>
      <p:scale>
        <a:sx n="125" d="100"/>
        <a:sy n="125" d="100"/>
      </p:scale>
      <p:origin x="0" y="-18092"/>
    </p:cViewPr>
  </p:sorterViewPr>
  <p:notesViewPr>
    <p:cSldViewPr snapToGrid="0">
      <p:cViewPr varScale="1">
        <p:scale>
          <a:sx n="77" d="100"/>
          <a:sy n="77" d="100"/>
        </p:scale>
        <p:origin x="2576"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cq" userId="e0736dbbc12f8425" providerId="LiveId" clId="{BB006BAF-DB50-44CE-A4EA-000E04EB696A}"/>
    <pc:docChg chg="undo custSel addSld delSld modSld">
      <pc:chgData name="w cq" userId="e0736dbbc12f8425" providerId="LiveId" clId="{BB006BAF-DB50-44CE-A4EA-000E04EB696A}" dt="2021-04-29T07:39:22.435" v="912" actId="1035"/>
      <pc:docMkLst>
        <pc:docMk/>
      </pc:docMkLst>
      <pc:sldChg chg="modSp mod">
        <pc:chgData name="w cq" userId="e0736dbbc12f8425" providerId="LiveId" clId="{BB006BAF-DB50-44CE-A4EA-000E04EB696A}" dt="2021-04-29T06:14:28.652" v="54" actId="20577"/>
        <pc:sldMkLst>
          <pc:docMk/>
          <pc:sldMk cId="1152001519" sldId="256"/>
        </pc:sldMkLst>
        <pc:spChg chg="mod">
          <ac:chgData name="w cq" userId="e0736dbbc12f8425" providerId="LiveId" clId="{BB006BAF-DB50-44CE-A4EA-000E04EB696A}" dt="2021-04-29T06:14:25.584" v="52" actId="20577"/>
          <ac:spMkLst>
            <pc:docMk/>
            <pc:sldMk cId="1152001519" sldId="256"/>
            <ac:spMk id="2" creationId="{55042743-A78F-46DA-9E95-8642E27CCA9A}"/>
          </ac:spMkLst>
        </pc:spChg>
        <pc:spChg chg="mod">
          <ac:chgData name="w cq" userId="e0736dbbc12f8425" providerId="LiveId" clId="{BB006BAF-DB50-44CE-A4EA-000E04EB696A}" dt="2021-04-29T06:14:28.652" v="54" actId="20577"/>
          <ac:spMkLst>
            <pc:docMk/>
            <pc:sldMk cId="1152001519" sldId="256"/>
            <ac:spMk id="3" creationId="{DC377619-9E65-4876-99E2-536707FA2CBA}"/>
          </ac:spMkLst>
        </pc:spChg>
      </pc:sldChg>
      <pc:sldChg chg="del">
        <pc:chgData name="w cq" userId="e0736dbbc12f8425" providerId="LiveId" clId="{BB006BAF-DB50-44CE-A4EA-000E04EB696A}" dt="2021-04-28T08:48:25.490" v="9" actId="2696"/>
        <pc:sldMkLst>
          <pc:docMk/>
          <pc:sldMk cId="2248338910" sldId="263"/>
        </pc:sldMkLst>
      </pc:sldChg>
      <pc:sldChg chg="del">
        <pc:chgData name="w cq" userId="e0736dbbc12f8425" providerId="LiveId" clId="{BB006BAF-DB50-44CE-A4EA-000E04EB696A}" dt="2021-04-28T08:48:25.490" v="9" actId="2696"/>
        <pc:sldMkLst>
          <pc:docMk/>
          <pc:sldMk cId="2531065705" sldId="264"/>
        </pc:sldMkLst>
      </pc:sldChg>
      <pc:sldChg chg="del">
        <pc:chgData name="w cq" userId="e0736dbbc12f8425" providerId="LiveId" clId="{BB006BAF-DB50-44CE-A4EA-000E04EB696A}" dt="2021-04-28T08:48:25.490" v="9" actId="2696"/>
        <pc:sldMkLst>
          <pc:docMk/>
          <pc:sldMk cId="2620582022" sldId="265"/>
        </pc:sldMkLst>
      </pc:sldChg>
      <pc:sldChg chg="del">
        <pc:chgData name="w cq" userId="e0736dbbc12f8425" providerId="LiveId" clId="{BB006BAF-DB50-44CE-A4EA-000E04EB696A}" dt="2021-04-28T08:48:25.490" v="9" actId="2696"/>
        <pc:sldMkLst>
          <pc:docMk/>
          <pc:sldMk cId="3521911541" sldId="269"/>
        </pc:sldMkLst>
      </pc:sldChg>
      <pc:sldChg chg="del">
        <pc:chgData name="w cq" userId="e0736dbbc12f8425" providerId="LiveId" clId="{BB006BAF-DB50-44CE-A4EA-000E04EB696A}" dt="2021-04-28T08:48:25.490" v="9" actId="2696"/>
        <pc:sldMkLst>
          <pc:docMk/>
          <pc:sldMk cId="773039423" sldId="270"/>
        </pc:sldMkLst>
      </pc:sldChg>
      <pc:sldChg chg="del">
        <pc:chgData name="w cq" userId="e0736dbbc12f8425" providerId="LiveId" clId="{BB006BAF-DB50-44CE-A4EA-000E04EB696A}" dt="2021-04-28T08:48:25.490" v="9" actId="2696"/>
        <pc:sldMkLst>
          <pc:docMk/>
          <pc:sldMk cId="722459121" sldId="273"/>
        </pc:sldMkLst>
      </pc:sldChg>
      <pc:sldChg chg="del">
        <pc:chgData name="w cq" userId="e0736dbbc12f8425" providerId="LiveId" clId="{BB006BAF-DB50-44CE-A4EA-000E04EB696A}" dt="2021-04-28T08:48:25.490" v="9" actId="2696"/>
        <pc:sldMkLst>
          <pc:docMk/>
          <pc:sldMk cId="2544349183" sldId="284"/>
        </pc:sldMkLst>
      </pc:sldChg>
      <pc:sldChg chg="add">
        <pc:chgData name="w cq" userId="e0736dbbc12f8425" providerId="LiveId" clId="{BB006BAF-DB50-44CE-A4EA-000E04EB696A}" dt="2021-04-28T08:48:09.753" v="0"/>
        <pc:sldMkLst>
          <pc:docMk/>
          <pc:sldMk cId="659090380" sldId="293"/>
        </pc:sldMkLst>
      </pc:sldChg>
      <pc:sldChg chg="add">
        <pc:chgData name="w cq" userId="e0736dbbc12f8425" providerId="LiveId" clId="{BB006BAF-DB50-44CE-A4EA-000E04EB696A}" dt="2021-04-28T08:48:09.753" v="0"/>
        <pc:sldMkLst>
          <pc:docMk/>
          <pc:sldMk cId="2236846523" sldId="327"/>
        </pc:sldMkLst>
      </pc:sldChg>
      <pc:sldChg chg="del">
        <pc:chgData name="w cq" userId="e0736dbbc12f8425" providerId="LiveId" clId="{BB006BAF-DB50-44CE-A4EA-000E04EB696A}" dt="2021-04-28T08:48:25.490" v="9" actId="2696"/>
        <pc:sldMkLst>
          <pc:docMk/>
          <pc:sldMk cId="4074933193" sldId="329"/>
        </pc:sldMkLst>
      </pc:sldChg>
      <pc:sldChg chg="del">
        <pc:chgData name="w cq" userId="e0736dbbc12f8425" providerId="LiveId" clId="{BB006BAF-DB50-44CE-A4EA-000E04EB696A}" dt="2021-04-28T08:48:25.490" v="9" actId="2696"/>
        <pc:sldMkLst>
          <pc:docMk/>
          <pc:sldMk cId="2516282769" sldId="334"/>
        </pc:sldMkLst>
      </pc:sldChg>
      <pc:sldChg chg="del">
        <pc:chgData name="w cq" userId="e0736dbbc12f8425" providerId="LiveId" clId="{BB006BAF-DB50-44CE-A4EA-000E04EB696A}" dt="2021-04-28T08:48:25.490" v="9" actId="2696"/>
        <pc:sldMkLst>
          <pc:docMk/>
          <pc:sldMk cId="2331945148" sldId="346"/>
        </pc:sldMkLst>
      </pc:sldChg>
      <pc:sldChg chg="del">
        <pc:chgData name="w cq" userId="e0736dbbc12f8425" providerId="LiveId" clId="{BB006BAF-DB50-44CE-A4EA-000E04EB696A}" dt="2021-04-28T08:48:25.490" v="9" actId="2696"/>
        <pc:sldMkLst>
          <pc:docMk/>
          <pc:sldMk cId="2193013763" sldId="348"/>
        </pc:sldMkLst>
      </pc:sldChg>
      <pc:sldChg chg="add">
        <pc:chgData name="w cq" userId="e0736dbbc12f8425" providerId="LiveId" clId="{BB006BAF-DB50-44CE-A4EA-000E04EB696A}" dt="2021-04-28T08:48:09.753" v="0"/>
        <pc:sldMkLst>
          <pc:docMk/>
          <pc:sldMk cId="3406553233" sldId="356"/>
        </pc:sldMkLst>
      </pc:sldChg>
      <pc:sldChg chg="del">
        <pc:chgData name="w cq" userId="e0736dbbc12f8425" providerId="LiveId" clId="{BB006BAF-DB50-44CE-A4EA-000E04EB696A}" dt="2021-04-28T08:48:25.490" v="9" actId="2696"/>
        <pc:sldMkLst>
          <pc:docMk/>
          <pc:sldMk cId="1595644949" sldId="360"/>
        </pc:sldMkLst>
      </pc:sldChg>
      <pc:sldChg chg="add">
        <pc:chgData name="w cq" userId="e0736dbbc12f8425" providerId="LiveId" clId="{BB006BAF-DB50-44CE-A4EA-000E04EB696A}" dt="2021-04-28T08:48:09.753" v="0"/>
        <pc:sldMkLst>
          <pc:docMk/>
          <pc:sldMk cId="3276559040" sldId="382"/>
        </pc:sldMkLst>
      </pc:sldChg>
      <pc:sldChg chg="modSp add mod">
        <pc:chgData name="w cq" userId="e0736dbbc12f8425" providerId="LiveId" clId="{BB006BAF-DB50-44CE-A4EA-000E04EB696A}" dt="2021-04-29T06:48:22.107" v="323" actId="20577"/>
        <pc:sldMkLst>
          <pc:docMk/>
          <pc:sldMk cId="3149151179" sldId="383"/>
        </pc:sldMkLst>
        <pc:spChg chg="mod">
          <ac:chgData name="w cq" userId="e0736dbbc12f8425" providerId="LiveId" clId="{BB006BAF-DB50-44CE-A4EA-000E04EB696A}" dt="2021-04-29T06:48:22.107" v="323" actId="20577"/>
          <ac:spMkLst>
            <pc:docMk/>
            <pc:sldMk cId="3149151179" sldId="383"/>
            <ac:spMk id="14" creationId="{A164F460-6E57-42BA-9913-84B397EFE998}"/>
          </ac:spMkLst>
        </pc:spChg>
      </pc:sldChg>
      <pc:sldChg chg="add">
        <pc:chgData name="w cq" userId="e0736dbbc12f8425" providerId="LiveId" clId="{BB006BAF-DB50-44CE-A4EA-000E04EB696A}" dt="2021-04-28T08:48:09.753" v="0"/>
        <pc:sldMkLst>
          <pc:docMk/>
          <pc:sldMk cId="2751637281" sldId="384"/>
        </pc:sldMkLst>
      </pc:sldChg>
      <pc:sldChg chg="addSp modSp add mod">
        <pc:chgData name="w cq" userId="e0736dbbc12f8425" providerId="LiveId" clId="{BB006BAF-DB50-44CE-A4EA-000E04EB696A}" dt="2021-04-29T07:10:01.312" v="435" actId="1036"/>
        <pc:sldMkLst>
          <pc:docMk/>
          <pc:sldMk cId="4189265834" sldId="385"/>
        </pc:sldMkLst>
        <pc:spChg chg="mod">
          <ac:chgData name="w cq" userId="e0736dbbc12f8425" providerId="LiveId" clId="{BB006BAF-DB50-44CE-A4EA-000E04EB696A}" dt="2021-04-29T07:07:23.773" v="345" actId="20577"/>
          <ac:spMkLst>
            <pc:docMk/>
            <pc:sldMk cId="4189265834" sldId="385"/>
            <ac:spMk id="3" creationId="{8336BFB0-0AFE-449B-912B-3B959CB24CC4}"/>
          </ac:spMkLst>
        </pc:spChg>
        <pc:spChg chg="add mod">
          <ac:chgData name="w cq" userId="e0736dbbc12f8425" providerId="LiveId" clId="{BB006BAF-DB50-44CE-A4EA-000E04EB696A}" dt="2021-04-29T07:09:23.521" v="384" actId="1076"/>
          <ac:spMkLst>
            <pc:docMk/>
            <pc:sldMk cId="4189265834" sldId="385"/>
            <ac:spMk id="4" creationId="{C0AFC6C1-DA88-493B-B49C-30D4D196AD40}"/>
          </ac:spMkLst>
        </pc:spChg>
        <pc:graphicFrameChg chg="add mod modGraphic">
          <ac:chgData name="w cq" userId="e0736dbbc12f8425" providerId="LiveId" clId="{BB006BAF-DB50-44CE-A4EA-000E04EB696A}" dt="2021-04-29T07:10:01.312" v="435" actId="1036"/>
          <ac:graphicFrameMkLst>
            <pc:docMk/>
            <pc:sldMk cId="4189265834" sldId="385"/>
            <ac:graphicFrameMk id="5" creationId="{86806134-EAB0-4877-80C0-5E524CB21B2E}"/>
          </ac:graphicFrameMkLst>
        </pc:graphicFrameChg>
        <pc:graphicFrameChg chg="add mod modGraphic">
          <ac:chgData name="w cq" userId="e0736dbbc12f8425" providerId="LiveId" clId="{BB006BAF-DB50-44CE-A4EA-000E04EB696A}" dt="2021-04-29T07:10:01.312" v="435" actId="1036"/>
          <ac:graphicFrameMkLst>
            <pc:docMk/>
            <pc:sldMk cId="4189265834" sldId="385"/>
            <ac:graphicFrameMk id="6" creationId="{8DC67BBF-EFA3-474D-A207-AE87B5BE413F}"/>
          </ac:graphicFrameMkLst>
        </pc:graphicFrameChg>
        <pc:graphicFrameChg chg="add mod modGraphic">
          <ac:chgData name="w cq" userId="e0736dbbc12f8425" providerId="LiveId" clId="{BB006BAF-DB50-44CE-A4EA-000E04EB696A}" dt="2021-04-29T07:10:01.312" v="435" actId="1036"/>
          <ac:graphicFrameMkLst>
            <pc:docMk/>
            <pc:sldMk cId="4189265834" sldId="385"/>
            <ac:graphicFrameMk id="7" creationId="{D7627F54-33AF-42DF-BDBB-BE09C53FE608}"/>
          </ac:graphicFrameMkLst>
        </pc:graphicFrameChg>
      </pc:sldChg>
      <pc:sldChg chg="add">
        <pc:chgData name="w cq" userId="e0736dbbc12f8425" providerId="LiveId" clId="{BB006BAF-DB50-44CE-A4EA-000E04EB696A}" dt="2021-04-28T08:48:09.753" v="0"/>
        <pc:sldMkLst>
          <pc:docMk/>
          <pc:sldMk cId="2082858688" sldId="388"/>
        </pc:sldMkLst>
      </pc:sldChg>
      <pc:sldChg chg="add">
        <pc:chgData name="w cq" userId="e0736dbbc12f8425" providerId="LiveId" clId="{BB006BAF-DB50-44CE-A4EA-000E04EB696A}" dt="2021-04-28T08:48:09.753" v="0"/>
        <pc:sldMkLst>
          <pc:docMk/>
          <pc:sldMk cId="3327636356" sldId="389"/>
        </pc:sldMkLst>
      </pc:sldChg>
      <pc:sldChg chg="add">
        <pc:chgData name="w cq" userId="e0736dbbc12f8425" providerId="LiveId" clId="{BB006BAF-DB50-44CE-A4EA-000E04EB696A}" dt="2021-04-28T08:48:09.753" v="0"/>
        <pc:sldMkLst>
          <pc:docMk/>
          <pc:sldMk cId="848100880" sldId="395"/>
        </pc:sldMkLst>
      </pc:sldChg>
      <pc:sldChg chg="add">
        <pc:chgData name="w cq" userId="e0736dbbc12f8425" providerId="LiveId" clId="{BB006BAF-DB50-44CE-A4EA-000E04EB696A}" dt="2021-04-28T08:48:09.753" v="0"/>
        <pc:sldMkLst>
          <pc:docMk/>
          <pc:sldMk cId="3812942376" sldId="401"/>
        </pc:sldMkLst>
      </pc:sldChg>
      <pc:sldChg chg="modSp add mod">
        <pc:chgData name="w cq" userId="e0736dbbc12f8425" providerId="LiveId" clId="{BB006BAF-DB50-44CE-A4EA-000E04EB696A}" dt="2021-04-28T08:48:09.933" v="7" actId="27636"/>
        <pc:sldMkLst>
          <pc:docMk/>
          <pc:sldMk cId="925533689" sldId="402"/>
        </pc:sldMkLst>
        <pc:spChg chg="mod">
          <ac:chgData name="w cq" userId="e0736dbbc12f8425" providerId="LiveId" clId="{BB006BAF-DB50-44CE-A4EA-000E04EB696A}" dt="2021-04-28T08:48:09.933" v="7" actId="27636"/>
          <ac:spMkLst>
            <pc:docMk/>
            <pc:sldMk cId="925533689" sldId="402"/>
            <ac:spMk id="3" creationId="{99F91990-E07E-411D-9293-01035C02F869}"/>
          </ac:spMkLst>
        </pc:spChg>
      </pc:sldChg>
      <pc:sldChg chg="modSp add mod">
        <pc:chgData name="w cq" userId="e0736dbbc12f8425" providerId="LiveId" clId="{BB006BAF-DB50-44CE-A4EA-000E04EB696A}" dt="2021-04-28T08:48:09.943" v="8" actId="27636"/>
        <pc:sldMkLst>
          <pc:docMk/>
          <pc:sldMk cId="3082703541" sldId="403"/>
        </pc:sldMkLst>
        <pc:spChg chg="mod">
          <ac:chgData name="w cq" userId="e0736dbbc12f8425" providerId="LiveId" clId="{BB006BAF-DB50-44CE-A4EA-000E04EB696A}" dt="2021-04-28T08:48:09.943" v="8" actId="27636"/>
          <ac:spMkLst>
            <pc:docMk/>
            <pc:sldMk cId="3082703541" sldId="403"/>
            <ac:spMk id="3" creationId="{8A47CD66-9C57-41CA-A040-39F3BB1FFA64}"/>
          </ac:spMkLst>
        </pc:spChg>
      </pc:sldChg>
      <pc:sldChg chg="add">
        <pc:chgData name="w cq" userId="e0736dbbc12f8425" providerId="LiveId" clId="{BB006BAF-DB50-44CE-A4EA-000E04EB696A}" dt="2021-04-28T08:48:09.753" v="0"/>
        <pc:sldMkLst>
          <pc:docMk/>
          <pc:sldMk cId="2870103988" sldId="406"/>
        </pc:sldMkLst>
      </pc:sldChg>
      <pc:sldChg chg="add del">
        <pc:chgData name="w cq" userId="e0736dbbc12f8425" providerId="LiveId" clId="{BB006BAF-DB50-44CE-A4EA-000E04EB696A}" dt="2021-04-29T06:25:20.545" v="209" actId="47"/>
        <pc:sldMkLst>
          <pc:docMk/>
          <pc:sldMk cId="4045073216" sldId="407"/>
        </pc:sldMkLst>
      </pc:sldChg>
      <pc:sldChg chg="addSp modSp add mod">
        <pc:chgData name="w cq" userId="e0736dbbc12f8425" providerId="LiveId" clId="{BB006BAF-DB50-44CE-A4EA-000E04EB696A}" dt="2021-04-29T06:44:01.015" v="284" actId="207"/>
        <pc:sldMkLst>
          <pc:docMk/>
          <pc:sldMk cId="989946708" sldId="408"/>
        </pc:sldMkLst>
        <pc:spChg chg="mod">
          <ac:chgData name="w cq" userId="e0736dbbc12f8425" providerId="LiveId" clId="{BB006BAF-DB50-44CE-A4EA-000E04EB696A}" dt="2021-04-29T06:44:01.015" v="284" actId="207"/>
          <ac:spMkLst>
            <pc:docMk/>
            <pc:sldMk cId="989946708" sldId="408"/>
            <ac:spMk id="3" creationId="{D078CE11-CD82-4E8A-8E8D-2E79FC83E489}"/>
          </ac:spMkLst>
        </pc:spChg>
        <pc:spChg chg="add mod">
          <ac:chgData name="w cq" userId="e0736dbbc12f8425" providerId="LiveId" clId="{BB006BAF-DB50-44CE-A4EA-000E04EB696A}" dt="2021-04-29T06:42:36.253" v="282" actId="1076"/>
          <ac:spMkLst>
            <pc:docMk/>
            <pc:sldMk cId="989946708" sldId="408"/>
            <ac:spMk id="4" creationId="{3D78BC45-E1BD-4586-A2F5-03ED17740C48}"/>
          </ac:spMkLst>
        </pc:spChg>
      </pc:sldChg>
      <pc:sldChg chg="addSp delSp modSp add mod chgLayout">
        <pc:chgData name="w cq" userId="e0736dbbc12f8425" providerId="LiveId" clId="{BB006BAF-DB50-44CE-A4EA-000E04EB696A}" dt="2021-04-29T06:42:22.238" v="280" actId="20577"/>
        <pc:sldMkLst>
          <pc:docMk/>
          <pc:sldMk cId="2845076739" sldId="409"/>
        </pc:sldMkLst>
        <pc:spChg chg="add mod ord">
          <ac:chgData name="w cq" userId="e0736dbbc12f8425" providerId="LiveId" clId="{BB006BAF-DB50-44CE-A4EA-000E04EB696A}" dt="2021-04-29T06:42:22.238" v="280" actId="20577"/>
          <ac:spMkLst>
            <pc:docMk/>
            <pc:sldMk cId="2845076739" sldId="409"/>
            <ac:spMk id="3" creationId="{23258163-E324-48C3-A29E-1CCF90097DF7}"/>
          </ac:spMkLst>
        </pc:spChg>
        <pc:spChg chg="mod ord">
          <ac:chgData name="w cq" userId="e0736dbbc12f8425" providerId="LiveId" clId="{BB006BAF-DB50-44CE-A4EA-000E04EB696A}" dt="2021-04-29T06:23:15.553" v="109" actId="700"/>
          <ac:spMkLst>
            <pc:docMk/>
            <pc:sldMk cId="2845076739" sldId="409"/>
            <ac:spMk id="4" creationId="{E8556CDC-8B69-4DB8-8C18-94D4B9BD0830}"/>
          </ac:spMkLst>
        </pc:spChg>
        <pc:spChg chg="del mod">
          <ac:chgData name="w cq" userId="e0736dbbc12f8425" providerId="LiveId" clId="{BB006BAF-DB50-44CE-A4EA-000E04EB696A}" dt="2021-04-29T06:23:01.835" v="101" actId="21"/>
          <ac:spMkLst>
            <pc:docMk/>
            <pc:sldMk cId="2845076739" sldId="409"/>
            <ac:spMk id="8" creationId="{BF1C16E1-47FE-4DC9-8925-01C72D657D39}"/>
          </ac:spMkLst>
        </pc:spChg>
        <pc:spChg chg="add mod">
          <ac:chgData name="w cq" userId="e0736dbbc12f8425" providerId="LiveId" clId="{BB006BAF-DB50-44CE-A4EA-000E04EB696A}" dt="2021-04-29T06:24:05.958" v="122" actId="164"/>
          <ac:spMkLst>
            <pc:docMk/>
            <pc:sldMk cId="2845076739" sldId="409"/>
            <ac:spMk id="17" creationId="{D64B9ECB-6285-44A6-8475-D9F60E92DA5B}"/>
          </ac:spMkLst>
        </pc:spChg>
        <pc:spChg chg="del mod">
          <ac:chgData name="w cq" userId="e0736dbbc12f8425" providerId="LiveId" clId="{BB006BAF-DB50-44CE-A4EA-000E04EB696A}" dt="2021-04-29T06:23:14.055" v="108"/>
          <ac:spMkLst>
            <pc:docMk/>
            <pc:sldMk cId="2845076739" sldId="409"/>
            <ac:spMk id="25" creationId="{C47B0EE9-7238-4006-85E0-3DD858197A6B}"/>
          </ac:spMkLst>
        </pc:spChg>
        <pc:spChg chg="del mod">
          <ac:chgData name="w cq" userId="e0736dbbc12f8425" providerId="LiveId" clId="{BB006BAF-DB50-44CE-A4EA-000E04EB696A}" dt="2021-04-29T06:22:54.416" v="98"/>
          <ac:spMkLst>
            <pc:docMk/>
            <pc:sldMk cId="2845076739" sldId="409"/>
            <ac:spMk id="33" creationId="{29B7462D-42F8-454F-AB04-252511D5954B}"/>
          </ac:spMkLst>
        </pc:spChg>
        <pc:grpChg chg="add mod">
          <ac:chgData name="w cq" userId="e0736dbbc12f8425" providerId="LiveId" clId="{BB006BAF-DB50-44CE-A4EA-000E04EB696A}" dt="2021-04-29T06:25:15.108" v="207" actId="1035"/>
          <ac:grpSpMkLst>
            <pc:docMk/>
            <pc:sldMk cId="2845076739" sldId="409"/>
            <ac:grpSpMk id="5" creationId="{EE48B108-4F8B-4F43-A627-D324C6503D26}"/>
          </ac:grpSpMkLst>
        </pc:grpChg>
        <pc:graphicFrameChg chg="del mod ord modGraphic">
          <ac:chgData name="w cq" userId="e0736dbbc12f8425" providerId="LiveId" clId="{BB006BAF-DB50-44CE-A4EA-000E04EB696A}" dt="2021-04-29T06:23:01.835" v="101" actId="21"/>
          <ac:graphicFrameMkLst>
            <pc:docMk/>
            <pc:sldMk cId="2845076739" sldId="409"/>
            <ac:graphicFrameMk id="6" creationId="{D77A7F0C-8178-4B0E-B7B0-ECFCAC051967}"/>
          </ac:graphicFrameMkLst>
        </pc:graphicFrameChg>
        <pc:graphicFrameChg chg="add mod">
          <ac:chgData name="w cq" userId="e0736dbbc12f8425" providerId="LiveId" clId="{BB006BAF-DB50-44CE-A4EA-000E04EB696A}" dt="2021-04-29T06:24:05.958" v="122" actId="164"/>
          <ac:graphicFrameMkLst>
            <pc:docMk/>
            <pc:sldMk cId="2845076739" sldId="409"/>
            <ac:graphicFrameMk id="15" creationId="{8629C0C5-D0D1-4751-BFBC-80F06FCF97B8}"/>
          </ac:graphicFrameMkLst>
        </pc:graphicFrameChg>
        <pc:cxnChg chg="del mod">
          <ac:chgData name="w cq" userId="e0736dbbc12f8425" providerId="LiveId" clId="{BB006BAF-DB50-44CE-A4EA-000E04EB696A}" dt="2021-04-29T06:23:01.835" v="101" actId="21"/>
          <ac:cxnSpMkLst>
            <pc:docMk/>
            <pc:sldMk cId="2845076739" sldId="409"/>
            <ac:cxnSpMk id="14" creationId="{708A38BD-4651-49AC-8651-97F12756F66A}"/>
          </ac:cxnSpMkLst>
        </pc:cxnChg>
        <pc:cxnChg chg="del mod">
          <ac:chgData name="w cq" userId="e0736dbbc12f8425" providerId="LiveId" clId="{BB006BAF-DB50-44CE-A4EA-000E04EB696A}" dt="2021-04-29T06:23:01.835" v="101" actId="21"/>
          <ac:cxnSpMkLst>
            <pc:docMk/>
            <pc:sldMk cId="2845076739" sldId="409"/>
            <ac:cxnSpMk id="16" creationId="{4DF5BBEB-E670-42E1-8E04-66545AC97E0D}"/>
          </ac:cxnSpMkLst>
        </pc:cxnChg>
        <pc:cxnChg chg="del mod">
          <ac:chgData name="w cq" userId="e0736dbbc12f8425" providerId="LiveId" clId="{BB006BAF-DB50-44CE-A4EA-000E04EB696A}" dt="2021-04-29T06:23:01.835" v="101" actId="21"/>
          <ac:cxnSpMkLst>
            <pc:docMk/>
            <pc:sldMk cId="2845076739" sldId="409"/>
            <ac:cxnSpMk id="18" creationId="{323B042F-6F80-4968-AE27-E9C8597BFAFD}"/>
          </ac:cxnSpMkLst>
        </pc:cxnChg>
        <pc:cxnChg chg="add mod">
          <ac:chgData name="w cq" userId="e0736dbbc12f8425" providerId="LiveId" clId="{BB006BAF-DB50-44CE-A4EA-000E04EB696A}" dt="2021-04-29T06:24:05.958" v="122" actId="164"/>
          <ac:cxnSpMkLst>
            <pc:docMk/>
            <pc:sldMk cId="2845076739" sldId="409"/>
            <ac:cxnSpMk id="19" creationId="{4A9D83AF-C4E3-4387-9F51-CE26540E35F1}"/>
          </ac:cxnSpMkLst>
        </pc:cxnChg>
        <pc:cxnChg chg="del mod">
          <ac:chgData name="w cq" userId="e0736dbbc12f8425" providerId="LiveId" clId="{BB006BAF-DB50-44CE-A4EA-000E04EB696A}" dt="2021-04-29T06:23:01.835" v="101" actId="21"/>
          <ac:cxnSpMkLst>
            <pc:docMk/>
            <pc:sldMk cId="2845076739" sldId="409"/>
            <ac:cxnSpMk id="20" creationId="{72C7DA6C-1C16-4EEF-B5A1-41637EFC7A2F}"/>
          </ac:cxnSpMkLst>
        </pc:cxnChg>
        <pc:cxnChg chg="add mod">
          <ac:chgData name="w cq" userId="e0736dbbc12f8425" providerId="LiveId" clId="{BB006BAF-DB50-44CE-A4EA-000E04EB696A}" dt="2021-04-29T06:24:05.958" v="122" actId="164"/>
          <ac:cxnSpMkLst>
            <pc:docMk/>
            <pc:sldMk cId="2845076739" sldId="409"/>
            <ac:cxnSpMk id="21" creationId="{A130D234-320A-4441-B606-BCB6125BFF64}"/>
          </ac:cxnSpMkLst>
        </pc:cxnChg>
        <pc:cxnChg chg="add mod">
          <ac:chgData name="w cq" userId="e0736dbbc12f8425" providerId="LiveId" clId="{BB006BAF-DB50-44CE-A4EA-000E04EB696A}" dt="2021-04-29T06:24:05.958" v="122" actId="164"/>
          <ac:cxnSpMkLst>
            <pc:docMk/>
            <pc:sldMk cId="2845076739" sldId="409"/>
            <ac:cxnSpMk id="22" creationId="{D2CA1C6E-445E-4162-A017-C455A633CB79}"/>
          </ac:cxnSpMkLst>
        </pc:cxnChg>
        <pc:cxnChg chg="del mod">
          <ac:chgData name="w cq" userId="e0736dbbc12f8425" providerId="LiveId" clId="{BB006BAF-DB50-44CE-A4EA-000E04EB696A}" dt="2021-04-29T06:23:01.835" v="101" actId="21"/>
          <ac:cxnSpMkLst>
            <pc:docMk/>
            <pc:sldMk cId="2845076739" sldId="409"/>
            <ac:cxnSpMk id="23" creationId="{B5C03D7B-63ED-4C71-BDA9-9731CFA9DC66}"/>
          </ac:cxnSpMkLst>
        </pc:cxnChg>
        <pc:cxnChg chg="add mod">
          <ac:chgData name="w cq" userId="e0736dbbc12f8425" providerId="LiveId" clId="{BB006BAF-DB50-44CE-A4EA-000E04EB696A}" dt="2021-04-29T06:24:05.958" v="122" actId="164"/>
          <ac:cxnSpMkLst>
            <pc:docMk/>
            <pc:sldMk cId="2845076739" sldId="409"/>
            <ac:cxnSpMk id="24" creationId="{FF45F59C-BD23-4A04-973A-EDB21540F660}"/>
          </ac:cxnSpMkLst>
        </pc:cxnChg>
        <pc:cxnChg chg="add mod">
          <ac:chgData name="w cq" userId="e0736dbbc12f8425" providerId="LiveId" clId="{BB006BAF-DB50-44CE-A4EA-000E04EB696A}" dt="2021-04-29T06:24:05.958" v="122" actId="164"/>
          <ac:cxnSpMkLst>
            <pc:docMk/>
            <pc:sldMk cId="2845076739" sldId="409"/>
            <ac:cxnSpMk id="26" creationId="{97F6FBF9-DF0A-4614-9AC8-82F02D7D875D}"/>
          </ac:cxnSpMkLst>
        </pc:cxnChg>
        <pc:cxnChg chg="add mod">
          <ac:chgData name="w cq" userId="e0736dbbc12f8425" providerId="LiveId" clId="{BB006BAF-DB50-44CE-A4EA-000E04EB696A}" dt="2021-04-29T06:24:05.958" v="122" actId="164"/>
          <ac:cxnSpMkLst>
            <pc:docMk/>
            <pc:sldMk cId="2845076739" sldId="409"/>
            <ac:cxnSpMk id="27" creationId="{78398B06-C652-4311-A435-CB5CA5C84CE4}"/>
          </ac:cxnSpMkLst>
        </pc:cxnChg>
        <pc:cxnChg chg="del mod">
          <ac:chgData name="w cq" userId="e0736dbbc12f8425" providerId="LiveId" clId="{BB006BAF-DB50-44CE-A4EA-000E04EB696A}" dt="2021-04-29T06:23:01.835" v="101" actId="21"/>
          <ac:cxnSpMkLst>
            <pc:docMk/>
            <pc:sldMk cId="2845076739" sldId="409"/>
            <ac:cxnSpMk id="32" creationId="{C208F14E-2137-4137-A6EB-4C35F345A74E}"/>
          </ac:cxnSpMkLst>
        </pc:cxnChg>
      </pc:sldChg>
      <pc:sldChg chg="addSp delSp modSp add mod">
        <pc:chgData name="w cq" userId="e0736dbbc12f8425" providerId="LiveId" clId="{BB006BAF-DB50-44CE-A4EA-000E04EB696A}" dt="2021-04-29T07:14:43.153" v="487" actId="20577"/>
        <pc:sldMkLst>
          <pc:docMk/>
          <pc:sldMk cId="3259276763" sldId="410"/>
        </pc:sldMkLst>
        <pc:spChg chg="mod">
          <ac:chgData name="w cq" userId="e0736dbbc12f8425" providerId="LiveId" clId="{BB006BAF-DB50-44CE-A4EA-000E04EB696A}" dt="2021-04-29T07:14:43.153" v="487" actId="20577"/>
          <ac:spMkLst>
            <pc:docMk/>
            <pc:sldMk cId="3259276763" sldId="410"/>
            <ac:spMk id="3" creationId="{8336BFB0-0AFE-449B-912B-3B959CB24CC4}"/>
          </ac:spMkLst>
        </pc:spChg>
        <pc:spChg chg="add del">
          <ac:chgData name="w cq" userId="e0736dbbc12f8425" providerId="LiveId" clId="{BB006BAF-DB50-44CE-A4EA-000E04EB696A}" dt="2021-04-29T07:10:41.099" v="449" actId="22"/>
          <ac:spMkLst>
            <pc:docMk/>
            <pc:sldMk cId="3259276763" sldId="410"/>
            <ac:spMk id="5" creationId="{ADB1A1DF-D1DC-4684-A888-8EA11F27E438}"/>
          </ac:spMkLst>
        </pc:spChg>
        <pc:graphicFrameChg chg="add mod modGraphic">
          <ac:chgData name="w cq" userId="e0736dbbc12f8425" providerId="LiveId" clId="{BB006BAF-DB50-44CE-A4EA-000E04EB696A}" dt="2021-04-29T07:13:27.025" v="474" actId="1038"/>
          <ac:graphicFrameMkLst>
            <pc:docMk/>
            <pc:sldMk cId="3259276763" sldId="410"/>
            <ac:graphicFrameMk id="6" creationId="{6E1E93B2-7276-40BC-9706-FF6BF1F779F0}"/>
          </ac:graphicFrameMkLst>
        </pc:graphicFrameChg>
        <pc:picChg chg="add mod">
          <ac:chgData name="w cq" userId="e0736dbbc12f8425" providerId="LiveId" clId="{BB006BAF-DB50-44CE-A4EA-000E04EB696A}" dt="2021-04-29T07:13:27.025" v="474" actId="1038"/>
          <ac:picMkLst>
            <pc:docMk/>
            <pc:sldMk cId="3259276763" sldId="410"/>
            <ac:picMk id="7" creationId="{A565A006-BC2D-4675-8821-0D9AFF2B5BA9}"/>
          </ac:picMkLst>
        </pc:picChg>
        <pc:picChg chg="add del mod">
          <ac:chgData name="w cq" userId="e0736dbbc12f8425" providerId="LiveId" clId="{BB006BAF-DB50-44CE-A4EA-000E04EB696A}" dt="2021-04-29T07:11:45.606" v="467"/>
          <ac:picMkLst>
            <pc:docMk/>
            <pc:sldMk cId="3259276763" sldId="410"/>
            <ac:picMk id="8" creationId="{6FECE33E-F900-4681-97CC-A0AB5B2E81B6}"/>
          </ac:picMkLst>
        </pc:picChg>
        <pc:picChg chg="add mod">
          <ac:chgData name="w cq" userId="e0736dbbc12f8425" providerId="LiveId" clId="{BB006BAF-DB50-44CE-A4EA-000E04EB696A}" dt="2021-04-29T07:13:27.025" v="474" actId="1038"/>
          <ac:picMkLst>
            <pc:docMk/>
            <pc:sldMk cId="3259276763" sldId="410"/>
            <ac:picMk id="9" creationId="{66C1A8A0-D19C-48ED-BDF1-96A5BA7EEAE9}"/>
          </ac:picMkLst>
        </pc:picChg>
      </pc:sldChg>
      <pc:sldChg chg="addSp delSp modSp add mod">
        <pc:chgData name="w cq" userId="e0736dbbc12f8425" providerId="LiveId" clId="{BB006BAF-DB50-44CE-A4EA-000E04EB696A}" dt="2021-04-29T07:21:18.326" v="511" actId="478"/>
        <pc:sldMkLst>
          <pc:docMk/>
          <pc:sldMk cId="413462616" sldId="411"/>
        </pc:sldMkLst>
        <pc:spChg chg="mod">
          <ac:chgData name="w cq" userId="e0736dbbc12f8425" providerId="LiveId" clId="{BB006BAF-DB50-44CE-A4EA-000E04EB696A}" dt="2021-04-29T07:15:05.595" v="489" actId="207"/>
          <ac:spMkLst>
            <pc:docMk/>
            <pc:sldMk cId="413462616" sldId="411"/>
            <ac:spMk id="3" creationId="{8336BFB0-0AFE-449B-912B-3B959CB24CC4}"/>
          </ac:spMkLst>
        </pc:spChg>
        <pc:spChg chg="add del mod">
          <ac:chgData name="w cq" userId="e0736dbbc12f8425" providerId="LiveId" clId="{BB006BAF-DB50-44CE-A4EA-000E04EB696A}" dt="2021-04-29T07:21:18.326" v="511" actId="478"/>
          <ac:spMkLst>
            <pc:docMk/>
            <pc:sldMk cId="413462616" sldId="411"/>
            <ac:spMk id="5" creationId="{FA2E42F4-3CF8-48A0-9DF5-B4F0BBCF4CBD}"/>
          </ac:spMkLst>
        </pc:spChg>
      </pc:sldChg>
      <pc:sldChg chg="del">
        <pc:chgData name="w cq" userId="e0736dbbc12f8425" providerId="LiveId" clId="{BB006BAF-DB50-44CE-A4EA-000E04EB696A}" dt="2021-04-28T08:48:25.490" v="9" actId="2696"/>
        <pc:sldMkLst>
          <pc:docMk/>
          <pc:sldMk cId="2168715399" sldId="412"/>
        </pc:sldMkLst>
      </pc:sldChg>
      <pc:sldChg chg="modSp add mod">
        <pc:chgData name="w cq" userId="e0736dbbc12f8425" providerId="LiveId" clId="{BB006BAF-DB50-44CE-A4EA-000E04EB696A}" dt="2021-04-29T07:36:32.629" v="595" actId="1076"/>
        <pc:sldMkLst>
          <pc:docMk/>
          <pc:sldMk cId="3059127170" sldId="413"/>
        </pc:sldMkLst>
        <pc:spChg chg="mod">
          <ac:chgData name="w cq" userId="e0736dbbc12f8425" providerId="LiveId" clId="{BB006BAF-DB50-44CE-A4EA-000E04EB696A}" dt="2021-04-29T07:30:49.715" v="565" actId="20577"/>
          <ac:spMkLst>
            <pc:docMk/>
            <pc:sldMk cId="3059127170" sldId="413"/>
            <ac:spMk id="3" creationId="{560867B8-D17E-496C-BEE2-A48735214DE3}"/>
          </ac:spMkLst>
        </pc:spChg>
        <pc:spChg chg="mod">
          <ac:chgData name="w cq" userId="e0736dbbc12f8425" providerId="LiveId" clId="{BB006BAF-DB50-44CE-A4EA-000E04EB696A}" dt="2021-04-29T07:30:46.885" v="564" actId="1076"/>
          <ac:spMkLst>
            <pc:docMk/>
            <pc:sldMk cId="3059127170" sldId="413"/>
            <ac:spMk id="6" creationId="{21C558C5-FFF0-435D-B736-DEF271B555F6}"/>
          </ac:spMkLst>
        </pc:spChg>
        <pc:picChg chg="mod">
          <ac:chgData name="w cq" userId="e0736dbbc12f8425" providerId="LiveId" clId="{BB006BAF-DB50-44CE-A4EA-000E04EB696A}" dt="2021-04-29T07:36:32.629" v="595" actId="1076"/>
          <ac:picMkLst>
            <pc:docMk/>
            <pc:sldMk cId="3059127170" sldId="413"/>
            <ac:picMk id="5" creationId="{1BD63F61-A468-4FD3-B4B8-A6239C7C4439}"/>
          </ac:picMkLst>
        </pc:picChg>
      </pc:sldChg>
      <pc:sldChg chg="addSp modSp add mod chgLayout">
        <pc:chgData name="w cq" userId="e0736dbbc12f8425" providerId="LiveId" clId="{BB006BAF-DB50-44CE-A4EA-000E04EB696A}" dt="2021-04-29T07:39:22.435" v="912" actId="1035"/>
        <pc:sldMkLst>
          <pc:docMk/>
          <pc:sldMk cId="3062540733" sldId="414"/>
        </pc:sldMkLst>
        <pc:spChg chg="mod ord">
          <ac:chgData name="w cq" userId="e0736dbbc12f8425" providerId="LiveId" clId="{BB006BAF-DB50-44CE-A4EA-000E04EB696A}" dt="2021-04-29T07:31:18.959" v="568" actId="700"/>
          <ac:spMkLst>
            <pc:docMk/>
            <pc:sldMk cId="3062540733" sldId="414"/>
            <ac:spMk id="2" creationId="{B62CEDD1-64CE-42EE-9EE1-47774ACCED52}"/>
          </ac:spMkLst>
        </pc:spChg>
        <pc:spChg chg="mod ord">
          <ac:chgData name="w cq" userId="e0736dbbc12f8425" providerId="LiveId" clId="{BB006BAF-DB50-44CE-A4EA-000E04EB696A}" dt="2021-04-29T07:39:17" v="886" actId="27636"/>
          <ac:spMkLst>
            <pc:docMk/>
            <pc:sldMk cId="3062540733" sldId="414"/>
            <ac:spMk id="3" creationId="{560867B8-D17E-496C-BEE2-A48735214DE3}"/>
          </ac:spMkLst>
        </pc:spChg>
        <pc:spChg chg="mod">
          <ac:chgData name="w cq" userId="e0736dbbc12f8425" providerId="LiveId" clId="{BB006BAF-DB50-44CE-A4EA-000E04EB696A}" dt="2021-04-29T07:39:22.435" v="912" actId="1035"/>
          <ac:spMkLst>
            <pc:docMk/>
            <pc:sldMk cId="3062540733" sldId="414"/>
            <ac:spMk id="12" creationId="{A01DFCA6-840C-47EB-A215-448B7A132599}"/>
          </ac:spMkLst>
        </pc:spChg>
        <pc:spChg chg="mod">
          <ac:chgData name="w cq" userId="e0736dbbc12f8425" providerId="LiveId" clId="{BB006BAF-DB50-44CE-A4EA-000E04EB696A}" dt="2021-04-29T07:39:22.435" v="912" actId="1035"/>
          <ac:spMkLst>
            <pc:docMk/>
            <pc:sldMk cId="3062540733" sldId="414"/>
            <ac:spMk id="13" creationId="{6FC064BD-8571-431B-8649-45E86F0F6A62}"/>
          </ac:spMkLst>
        </pc:spChg>
        <pc:graphicFrameChg chg="mod modGraphic">
          <ac:chgData name="w cq" userId="e0736dbbc12f8425" providerId="LiveId" clId="{BB006BAF-DB50-44CE-A4EA-000E04EB696A}" dt="2021-04-29T07:39:22.435" v="912" actId="1035"/>
          <ac:graphicFrameMkLst>
            <pc:docMk/>
            <pc:sldMk cId="3062540733" sldId="414"/>
            <ac:graphicFrameMk id="8" creationId="{FFF3FB09-5453-4FE7-9299-4121A06A79A2}"/>
          </ac:graphicFrameMkLst>
        </pc:graphicFrameChg>
        <pc:graphicFrameChg chg="mod modGraphic">
          <ac:chgData name="w cq" userId="e0736dbbc12f8425" providerId="LiveId" clId="{BB006BAF-DB50-44CE-A4EA-000E04EB696A}" dt="2021-04-29T07:39:22.435" v="912" actId="1035"/>
          <ac:graphicFrameMkLst>
            <pc:docMk/>
            <pc:sldMk cId="3062540733" sldId="414"/>
            <ac:graphicFrameMk id="9" creationId="{0D2A73F5-A517-4A6E-B7D9-F355954381FE}"/>
          </ac:graphicFrameMkLst>
        </pc:graphicFrameChg>
        <pc:graphicFrameChg chg="mod modGraphic">
          <ac:chgData name="w cq" userId="e0736dbbc12f8425" providerId="LiveId" clId="{BB006BAF-DB50-44CE-A4EA-000E04EB696A}" dt="2021-04-29T07:39:22.435" v="912" actId="1035"/>
          <ac:graphicFrameMkLst>
            <pc:docMk/>
            <pc:sldMk cId="3062540733" sldId="414"/>
            <ac:graphicFrameMk id="10" creationId="{5A59D41C-BE8D-4BCD-845C-3B0C0BFE36A1}"/>
          </ac:graphicFrameMkLst>
        </pc:graphicFrameChg>
        <pc:graphicFrameChg chg="mod modGraphic">
          <ac:chgData name="w cq" userId="e0736dbbc12f8425" providerId="LiveId" clId="{BB006BAF-DB50-44CE-A4EA-000E04EB696A}" dt="2021-04-29T07:39:22.435" v="912" actId="1035"/>
          <ac:graphicFrameMkLst>
            <pc:docMk/>
            <pc:sldMk cId="3062540733" sldId="414"/>
            <ac:graphicFrameMk id="11" creationId="{E24DDE79-C6D4-47DE-8AEE-DFC9AE47EA11}"/>
          </ac:graphicFrameMkLst>
        </pc:graphicFrameChg>
        <pc:picChg chg="add mod modCrop">
          <ac:chgData name="w cq" userId="e0736dbbc12f8425" providerId="LiveId" clId="{BB006BAF-DB50-44CE-A4EA-000E04EB696A}" dt="2021-04-29T07:39:22.435" v="912" actId="1035"/>
          <ac:picMkLst>
            <pc:docMk/>
            <pc:sldMk cId="3062540733" sldId="414"/>
            <ac:picMk id="14" creationId="{4F2F371C-A178-4351-BF99-071216BC629E}"/>
          </ac:picMkLst>
        </pc:picChg>
      </pc:sldChg>
      <pc:sldChg chg="add">
        <pc:chgData name="w cq" userId="e0736dbbc12f8425" providerId="LiveId" clId="{BB006BAF-DB50-44CE-A4EA-000E04EB696A}" dt="2021-04-28T08:48:09.753" v="0"/>
        <pc:sldMkLst>
          <pc:docMk/>
          <pc:sldMk cId="3289846187" sldId="415"/>
        </pc:sldMkLst>
      </pc:sldChg>
      <pc:sldChg chg="del">
        <pc:chgData name="w cq" userId="e0736dbbc12f8425" providerId="LiveId" clId="{BB006BAF-DB50-44CE-A4EA-000E04EB696A}" dt="2021-04-28T08:48:25.490" v="9" actId="2696"/>
        <pc:sldMkLst>
          <pc:docMk/>
          <pc:sldMk cId="168389157" sldId="416"/>
        </pc:sldMkLst>
      </pc:sldChg>
      <pc:sldChg chg="modSp add mod">
        <pc:chgData name="w cq" userId="e0736dbbc12f8425" providerId="LiveId" clId="{BB006BAF-DB50-44CE-A4EA-000E04EB696A}" dt="2021-04-28T08:48:09.896" v="5" actId="27636"/>
        <pc:sldMkLst>
          <pc:docMk/>
          <pc:sldMk cId="3411420836" sldId="417"/>
        </pc:sldMkLst>
        <pc:spChg chg="mod">
          <ac:chgData name="w cq" userId="e0736dbbc12f8425" providerId="LiveId" clId="{BB006BAF-DB50-44CE-A4EA-000E04EB696A}" dt="2021-04-28T08:48:09.896" v="5" actId="27636"/>
          <ac:spMkLst>
            <pc:docMk/>
            <pc:sldMk cId="3411420836" sldId="417"/>
            <ac:spMk id="14" creationId="{A164F460-6E57-42BA-9913-84B397EFE998}"/>
          </ac:spMkLst>
        </pc:spChg>
      </pc:sldChg>
      <pc:sldChg chg="add">
        <pc:chgData name="w cq" userId="e0736dbbc12f8425" providerId="LiveId" clId="{BB006BAF-DB50-44CE-A4EA-000E04EB696A}" dt="2021-04-28T08:48:09.753" v="0"/>
        <pc:sldMkLst>
          <pc:docMk/>
          <pc:sldMk cId="2105626080" sldId="418"/>
        </pc:sldMkLst>
      </pc:sldChg>
      <pc:sldChg chg="del">
        <pc:chgData name="w cq" userId="e0736dbbc12f8425" providerId="LiveId" clId="{BB006BAF-DB50-44CE-A4EA-000E04EB696A}" dt="2021-04-28T08:48:25.490" v="9" actId="2696"/>
        <pc:sldMkLst>
          <pc:docMk/>
          <pc:sldMk cId="886495262" sldId="419"/>
        </pc:sldMkLst>
      </pc:sldChg>
      <pc:sldChg chg="add">
        <pc:chgData name="w cq" userId="e0736dbbc12f8425" providerId="LiveId" clId="{BB006BAF-DB50-44CE-A4EA-000E04EB696A}" dt="2021-04-28T08:48:09.753" v="0"/>
        <pc:sldMkLst>
          <pc:docMk/>
          <pc:sldMk cId="66934789" sldId="420"/>
        </pc:sldMkLst>
      </pc:sldChg>
      <pc:sldChg chg="add">
        <pc:chgData name="w cq" userId="e0736dbbc12f8425" providerId="LiveId" clId="{BB006BAF-DB50-44CE-A4EA-000E04EB696A}" dt="2021-04-28T08:48:09.753" v="0"/>
        <pc:sldMkLst>
          <pc:docMk/>
          <pc:sldMk cId="2377256297" sldId="421"/>
        </pc:sldMkLst>
      </pc:sldChg>
      <pc:sldChg chg="modSp add mod">
        <pc:chgData name="w cq" userId="e0736dbbc12f8425" providerId="LiveId" clId="{BB006BAF-DB50-44CE-A4EA-000E04EB696A}" dt="2021-04-28T08:48:09.908" v="6" actId="27636"/>
        <pc:sldMkLst>
          <pc:docMk/>
          <pc:sldMk cId="842776277" sldId="422"/>
        </pc:sldMkLst>
        <pc:spChg chg="mod">
          <ac:chgData name="w cq" userId="e0736dbbc12f8425" providerId="LiveId" clId="{BB006BAF-DB50-44CE-A4EA-000E04EB696A}" dt="2021-04-28T08:48:09.908" v="6" actId="27636"/>
          <ac:spMkLst>
            <pc:docMk/>
            <pc:sldMk cId="842776277" sldId="422"/>
            <ac:spMk id="14" creationId="{A164F460-6E57-42BA-9913-84B397EFE998}"/>
          </ac:spMkLst>
        </pc:spChg>
      </pc:sldChg>
      <pc:sldChg chg="add">
        <pc:chgData name="w cq" userId="e0736dbbc12f8425" providerId="LiveId" clId="{BB006BAF-DB50-44CE-A4EA-000E04EB696A}" dt="2021-04-28T08:48:09.753" v="0"/>
        <pc:sldMkLst>
          <pc:docMk/>
          <pc:sldMk cId="3016021883" sldId="423"/>
        </pc:sldMkLst>
      </pc:sldChg>
      <pc:sldChg chg="add">
        <pc:chgData name="w cq" userId="e0736dbbc12f8425" providerId="LiveId" clId="{BB006BAF-DB50-44CE-A4EA-000E04EB696A}" dt="2021-04-28T08:48:09.753" v="0"/>
        <pc:sldMkLst>
          <pc:docMk/>
          <pc:sldMk cId="307613811" sldId="424"/>
        </pc:sldMkLst>
      </pc:sldChg>
      <pc:sldChg chg="add">
        <pc:chgData name="w cq" userId="e0736dbbc12f8425" providerId="LiveId" clId="{BB006BAF-DB50-44CE-A4EA-000E04EB696A}" dt="2021-04-28T08:48:09.753" v="0"/>
        <pc:sldMkLst>
          <pc:docMk/>
          <pc:sldMk cId="1569028929" sldId="425"/>
        </pc:sldMkLst>
      </pc:sldChg>
      <pc:sldChg chg="add">
        <pc:chgData name="w cq" userId="e0736dbbc12f8425" providerId="LiveId" clId="{BB006BAF-DB50-44CE-A4EA-000E04EB696A}" dt="2021-04-28T08:48:09.753" v="0"/>
        <pc:sldMkLst>
          <pc:docMk/>
          <pc:sldMk cId="894217666" sldId="426"/>
        </pc:sldMkLst>
      </pc:sldChg>
      <pc:sldChg chg="add">
        <pc:chgData name="w cq" userId="e0736dbbc12f8425" providerId="LiveId" clId="{BB006BAF-DB50-44CE-A4EA-000E04EB696A}" dt="2021-04-28T08:48:09.753" v="0"/>
        <pc:sldMkLst>
          <pc:docMk/>
          <pc:sldMk cId="540833276" sldId="427"/>
        </pc:sldMkLst>
      </pc:sldChg>
      <pc:sldChg chg="del">
        <pc:chgData name="w cq" userId="e0736dbbc12f8425" providerId="LiveId" clId="{BB006BAF-DB50-44CE-A4EA-000E04EB696A}" dt="2021-04-28T08:48:25.490" v="9" actId="2696"/>
        <pc:sldMkLst>
          <pc:docMk/>
          <pc:sldMk cId="3732594614" sldId="428"/>
        </pc:sldMkLst>
      </pc:sldChg>
      <pc:sldChg chg="del">
        <pc:chgData name="w cq" userId="e0736dbbc12f8425" providerId="LiveId" clId="{BB006BAF-DB50-44CE-A4EA-000E04EB696A}" dt="2021-04-28T08:48:25.490" v="9" actId="2696"/>
        <pc:sldMkLst>
          <pc:docMk/>
          <pc:sldMk cId="1994657706" sldId="429"/>
        </pc:sldMkLst>
      </pc:sldChg>
      <pc:sldChg chg="add">
        <pc:chgData name="w cq" userId="e0736dbbc12f8425" providerId="LiveId" clId="{BB006BAF-DB50-44CE-A4EA-000E04EB696A}" dt="2021-04-28T08:48:09.753" v="0"/>
        <pc:sldMkLst>
          <pc:docMk/>
          <pc:sldMk cId="1284522983" sldId="430"/>
        </pc:sldMkLst>
      </pc:sldChg>
      <pc:sldChg chg="del">
        <pc:chgData name="w cq" userId="e0736dbbc12f8425" providerId="LiveId" clId="{BB006BAF-DB50-44CE-A4EA-000E04EB696A}" dt="2021-04-28T08:48:25.490" v="9" actId="2696"/>
        <pc:sldMkLst>
          <pc:docMk/>
          <pc:sldMk cId="1640782749" sldId="431"/>
        </pc:sldMkLst>
      </pc:sldChg>
      <pc:sldChg chg="del">
        <pc:chgData name="w cq" userId="e0736dbbc12f8425" providerId="LiveId" clId="{BB006BAF-DB50-44CE-A4EA-000E04EB696A}" dt="2021-04-28T08:48:25.490" v="9" actId="2696"/>
        <pc:sldMkLst>
          <pc:docMk/>
          <pc:sldMk cId="780073485" sldId="432"/>
        </pc:sldMkLst>
      </pc:sldChg>
      <pc:sldChg chg="del">
        <pc:chgData name="w cq" userId="e0736dbbc12f8425" providerId="LiveId" clId="{BB006BAF-DB50-44CE-A4EA-000E04EB696A}" dt="2021-04-28T08:48:25.490" v="9" actId="2696"/>
        <pc:sldMkLst>
          <pc:docMk/>
          <pc:sldMk cId="4057421887" sldId="433"/>
        </pc:sldMkLst>
      </pc:sldChg>
      <pc:sldChg chg="del">
        <pc:chgData name="w cq" userId="e0736dbbc12f8425" providerId="LiveId" clId="{BB006BAF-DB50-44CE-A4EA-000E04EB696A}" dt="2021-04-28T08:48:25.490" v="9" actId="2696"/>
        <pc:sldMkLst>
          <pc:docMk/>
          <pc:sldMk cId="947563242" sldId="437"/>
        </pc:sldMkLst>
      </pc:sldChg>
      <pc:sldChg chg="del">
        <pc:chgData name="w cq" userId="e0736dbbc12f8425" providerId="LiveId" clId="{BB006BAF-DB50-44CE-A4EA-000E04EB696A}" dt="2021-04-28T08:48:25.490" v="9" actId="2696"/>
        <pc:sldMkLst>
          <pc:docMk/>
          <pc:sldMk cId="2798843101" sldId="439"/>
        </pc:sldMkLst>
      </pc:sldChg>
      <pc:sldChg chg="del">
        <pc:chgData name="w cq" userId="e0736dbbc12f8425" providerId="LiveId" clId="{BB006BAF-DB50-44CE-A4EA-000E04EB696A}" dt="2021-04-28T08:48:25.490" v="9" actId="2696"/>
        <pc:sldMkLst>
          <pc:docMk/>
          <pc:sldMk cId="3830515409" sldId="440"/>
        </pc:sldMkLst>
      </pc:sldChg>
      <pc:sldChg chg="del">
        <pc:chgData name="w cq" userId="e0736dbbc12f8425" providerId="LiveId" clId="{BB006BAF-DB50-44CE-A4EA-000E04EB696A}" dt="2021-04-28T08:48:25.490" v="9" actId="2696"/>
        <pc:sldMkLst>
          <pc:docMk/>
          <pc:sldMk cId="3241274255" sldId="441"/>
        </pc:sldMkLst>
      </pc:sldChg>
      <pc:sldChg chg="del">
        <pc:chgData name="w cq" userId="e0736dbbc12f8425" providerId="LiveId" clId="{BB006BAF-DB50-44CE-A4EA-000E04EB696A}" dt="2021-04-28T08:48:25.490" v="9" actId="2696"/>
        <pc:sldMkLst>
          <pc:docMk/>
          <pc:sldMk cId="1022569093" sldId="442"/>
        </pc:sldMkLst>
      </pc:sldChg>
      <pc:sldChg chg="del">
        <pc:chgData name="w cq" userId="e0736dbbc12f8425" providerId="LiveId" clId="{BB006BAF-DB50-44CE-A4EA-000E04EB696A}" dt="2021-04-28T08:48:25.490" v="9" actId="2696"/>
        <pc:sldMkLst>
          <pc:docMk/>
          <pc:sldMk cId="1189786938" sldId="443"/>
        </pc:sldMkLst>
      </pc:sldChg>
      <pc:sldChg chg="del">
        <pc:chgData name="w cq" userId="e0736dbbc12f8425" providerId="LiveId" clId="{BB006BAF-DB50-44CE-A4EA-000E04EB696A}" dt="2021-04-28T08:48:25.490" v="9" actId="2696"/>
        <pc:sldMkLst>
          <pc:docMk/>
          <pc:sldMk cId="2962324316" sldId="444"/>
        </pc:sldMkLst>
      </pc:sldChg>
      <pc:sldChg chg="del">
        <pc:chgData name="w cq" userId="e0736dbbc12f8425" providerId="LiveId" clId="{BB006BAF-DB50-44CE-A4EA-000E04EB696A}" dt="2021-04-28T08:48:25.490" v="9" actId="2696"/>
        <pc:sldMkLst>
          <pc:docMk/>
          <pc:sldMk cId="3095215411" sldId="445"/>
        </pc:sldMkLst>
      </pc:sldChg>
      <pc:sldChg chg="del">
        <pc:chgData name="w cq" userId="e0736dbbc12f8425" providerId="LiveId" clId="{BB006BAF-DB50-44CE-A4EA-000E04EB696A}" dt="2021-04-28T08:48:25.490" v="9" actId="2696"/>
        <pc:sldMkLst>
          <pc:docMk/>
          <pc:sldMk cId="660032510" sldId="446"/>
        </pc:sldMkLst>
      </pc:sldChg>
      <pc:sldChg chg="del">
        <pc:chgData name="w cq" userId="e0736dbbc12f8425" providerId="LiveId" clId="{BB006BAF-DB50-44CE-A4EA-000E04EB696A}" dt="2021-04-28T08:48:25.490" v="9" actId="2696"/>
        <pc:sldMkLst>
          <pc:docMk/>
          <pc:sldMk cId="873760587" sldId="447"/>
        </pc:sldMkLst>
      </pc:sldChg>
      <pc:sldChg chg="del">
        <pc:chgData name="w cq" userId="e0736dbbc12f8425" providerId="LiveId" clId="{BB006BAF-DB50-44CE-A4EA-000E04EB696A}" dt="2021-04-28T08:48:25.490" v="9" actId="2696"/>
        <pc:sldMkLst>
          <pc:docMk/>
          <pc:sldMk cId="582970492" sldId="448"/>
        </pc:sldMkLst>
      </pc:sldChg>
      <pc:sldChg chg="del">
        <pc:chgData name="w cq" userId="e0736dbbc12f8425" providerId="LiveId" clId="{BB006BAF-DB50-44CE-A4EA-000E04EB696A}" dt="2021-04-28T08:48:25.490" v="9" actId="2696"/>
        <pc:sldMkLst>
          <pc:docMk/>
          <pc:sldMk cId="1332333176" sldId="449"/>
        </pc:sldMkLst>
      </pc:sldChg>
      <pc:sldChg chg="del">
        <pc:chgData name="w cq" userId="e0736dbbc12f8425" providerId="LiveId" clId="{BB006BAF-DB50-44CE-A4EA-000E04EB696A}" dt="2021-04-28T08:48:25.490" v="9" actId="2696"/>
        <pc:sldMkLst>
          <pc:docMk/>
          <pc:sldMk cId="2150744464" sldId="450"/>
        </pc:sldMkLst>
      </pc:sldChg>
      <pc:sldChg chg="add">
        <pc:chgData name="w cq" userId="e0736dbbc12f8425" providerId="LiveId" clId="{BB006BAF-DB50-44CE-A4EA-000E04EB696A}" dt="2021-04-28T08:48:09.753" v="0"/>
        <pc:sldMkLst>
          <pc:docMk/>
          <pc:sldMk cId="2910088705" sldId="451"/>
        </pc:sldMkLst>
      </pc:sldChg>
      <pc:sldChg chg="modSp add mod">
        <pc:chgData name="w cq" userId="e0736dbbc12f8425" providerId="LiveId" clId="{BB006BAF-DB50-44CE-A4EA-000E04EB696A}" dt="2021-04-29T06:24:47.032" v="182"/>
        <pc:sldMkLst>
          <pc:docMk/>
          <pc:sldMk cId="3761939847" sldId="452"/>
        </pc:sldMkLst>
        <pc:spChg chg="mod">
          <ac:chgData name="w cq" userId="e0736dbbc12f8425" providerId="LiveId" clId="{BB006BAF-DB50-44CE-A4EA-000E04EB696A}" dt="2021-04-28T09:13:23.470" v="46"/>
          <ac:spMkLst>
            <pc:docMk/>
            <pc:sldMk cId="3761939847" sldId="452"/>
            <ac:spMk id="3" creationId="{D8A9FF28-B5F7-4268-8F91-7BE5BC06AF08}"/>
          </ac:spMkLst>
        </pc:spChg>
        <pc:spChg chg="mod">
          <ac:chgData name="w cq" userId="e0736dbbc12f8425" providerId="LiveId" clId="{BB006BAF-DB50-44CE-A4EA-000E04EB696A}" dt="2021-04-29T06:24:47.032" v="182"/>
          <ac:spMkLst>
            <pc:docMk/>
            <pc:sldMk cId="3761939847" sldId="452"/>
            <ac:spMk id="4" creationId="{40B791E7-6790-41E7-80CD-AB6EB5822692}"/>
          </ac:spMkLst>
        </pc:spChg>
        <pc:spChg chg="mod">
          <ac:chgData name="w cq" userId="e0736dbbc12f8425" providerId="LiveId" clId="{BB006BAF-DB50-44CE-A4EA-000E04EB696A}" dt="2021-04-29T06:24:31.701" v="154" actId="1036"/>
          <ac:spMkLst>
            <pc:docMk/>
            <pc:sldMk cId="3761939847" sldId="452"/>
            <ac:spMk id="5" creationId="{37D5CC6D-D43F-4CC0-A509-01820B7410B9}"/>
          </ac:spMkLst>
        </pc:spChg>
      </pc:sldChg>
      <pc:sldChg chg="modSp add mod">
        <pc:chgData name="w cq" userId="e0736dbbc12f8425" providerId="LiveId" clId="{BB006BAF-DB50-44CE-A4EA-000E04EB696A}" dt="2021-04-29T06:45:50.676" v="315" actId="207"/>
        <pc:sldMkLst>
          <pc:docMk/>
          <pc:sldMk cId="3972054026" sldId="453"/>
        </pc:sldMkLst>
        <pc:spChg chg="mod">
          <ac:chgData name="w cq" userId="e0736dbbc12f8425" providerId="LiveId" clId="{BB006BAF-DB50-44CE-A4EA-000E04EB696A}" dt="2021-04-29T06:45:50.676" v="315" actId="207"/>
          <ac:spMkLst>
            <pc:docMk/>
            <pc:sldMk cId="3972054026" sldId="453"/>
            <ac:spMk id="14" creationId="{A164F460-6E57-42BA-9913-84B397EFE998}"/>
          </ac:spMkLst>
        </pc:spChg>
        <pc:picChg chg="mod">
          <ac:chgData name="w cq" userId="e0736dbbc12f8425" providerId="LiveId" clId="{BB006BAF-DB50-44CE-A4EA-000E04EB696A}" dt="2021-04-29T06:45:36.464" v="312" actId="1076"/>
          <ac:picMkLst>
            <pc:docMk/>
            <pc:sldMk cId="3972054026" sldId="453"/>
            <ac:picMk id="9" creationId="{FFB00727-39B8-4964-B721-614E5AF63938}"/>
          </ac:picMkLst>
        </pc:picChg>
      </pc:sldChg>
      <pc:sldChg chg="addSp modSp add mod">
        <pc:chgData name="w cq" userId="e0736dbbc12f8425" providerId="LiveId" clId="{BB006BAF-DB50-44CE-A4EA-000E04EB696A}" dt="2021-04-29T07:29:14.455" v="558" actId="1076"/>
        <pc:sldMkLst>
          <pc:docMk/>
          <pc:sldMk cId="343274463" sldId="454"/>
        </pc:sldMkLst>
        <pc:spChg chg="mod">
          <ac:chgData name="w cq" userId="e0736dbbc12f8425" providerId="LiveId" clId="{BB006BAF-DB50-44CE-A4EA-000E04EB696A}" dt="2021-04-29T07:29:01.154" v="554" actId="207"/>
          <ac:spMkLst>
            <pc:docMk/>
            <pc:sldMk cId="343274463" sldId="454"/>
            <ac:spMk id="3" creationId="{560867B8-D17E-496C-BEE2-A48735214DE3}"/>
          </ac:spMkLst>
        </pc:spChg>
        <pc:spChg chg="add mod">
          <ac:chgData name="w cq" userId="e0736dbbc12f8425" providerId="LiveId" clId="{BB006BAF-DB50-44CE-A4EA-000E04EB696A}" dt="2021-04-29T07:29:12.863" v="557" actId="1076"/>
          <ac:spMkLst>
            <pc:docMk/>
            <pc:sldMk cId="343274463" sldId="454"/>
            <ac:spMk id="5" creationId="{B40A3A48-E18B-466F-B013-8673881248CF}"/>
          </ac:spMkLst>
        </pc:spChg>
        <pc:picChg chg="mod">
          <ac:chgData name="w cq" userId="e0736dbbc12f8425" providerId="LiveId" clId="{BB006BAF-DB50-44CE-A4EA-000E04EB696A}" dt="2021-04-29T07:29:14.455" v="558" actId="1076"/>
          <ac:picMkLst>
            <pc:docMk/>
            <pc:sldMk cId="343274463" sldId="454"/>
            <ac:picMk id="4" creationId="{63E724E0-61ED-4DEE-A483-E85751732153}"/>
          </ac:picMkLst>
        </pc:picChg>
      </pc:sldChg>
      <pc:sldChg chg="add">
        <pc:chgData name="w cq" userId="e0736dbbc12f8425" providerId="LiveId" clId="{BB006BAF-DB50-44CE-A4EA-000E04EB696A}" dt="2021-04-28T08:48:09.753" v="0"/>
        <pc:sldMkLst>
          <pc:docMk/>
          <pc:sldMk cId="2813354782" sldId="455"/>
        </pc:sldMkLst>
      </pc:sldChg>
      <pc:sldChg chg="add">
        <pc:chgData name="w cq" userId="e0736dbbc12f8425" providerId="LiveId" clId="{BB006BAF-DB50-44CE-A4EA-000E04EB696A}" dt="2021-04-28T08:48:09.753" v="0"/>
        <pc:sldMkLst>
          <pc:docMk/>
          <pc:sldMk cId="3132733921" sldId="456"/>
        </pc:sldMkLst>
      </pc:sldChg>
      <pc:sldChg chg="add">
        <pc:chgData name="w cq" userId="e0736dbbc12f8425" providerId="LiveId" clId="{BB006BAF-DB50-44CE-A4EA-000E04EB696A}" dt="2021-04-28T08:48:09.753" v="0"/>
        <pc:sldMkLst>
          <pc:docMk/>
          <pc:sldMk cId="979660581" sldId="457"/>
        </pc:sldMkLst>
      </pc:sldChg>
      <pc:sldChg chg="add">
        <pc:chgData name="w cq" userId="e0736dbbc12f8425" providerId="LiveId" clId="{BB006BAF-DB50-44CE-A4EA-000E04EB696A}" dt="2021-04-28T08:48:09.753" v="0"/>
        <pc:sldMkLst>
          <pc:docMk/>
          <pc:sldMk cId="67085225" sldId="458"/>
        </pc:sldMkLst>
      </pc:sldChg>
      <pc:sldChg chg="add">
        <pc:chgData name="w cq" userId="e0736dbbc12f8425" providerId="LiveId" clId="{BB006BAF-DB50-44CE-A4EA-000E04EB696A}" dt="2021-04-28T08:48:09.753" v="0"/>
        <pc:sldMkLst>
          <pc:docMk/>
          <pc:sldMk cId="1718869802" sldId="459"/>
        </pc:sldMkLst>
      </pc:sldChg>
      <pc:sldChg chg="add">
        <pc:chgData name="w cq" userId="e0736dbbc12f8425" providerId="LiveId" clId="{BB006BAF-DB50-44CE-A4EA-000E04EB696A}" dt="2021-04-28T08:48:09.753" v="0"/>
        <pc:sldMkLst>
          <pc:docMk/>
          <pc:sldMk cId="713309537" sldId="460"/>
        </pc:sldMkLst>
      </pc:sldChg>
    </pc:docChg>
  </pc:docChgLst>
  <pc:docChgLst>
    <pc:chgData name="w cq" userId="e0736dbbc12f8425" providerId="LiveId" clId="{D88D4C69-773D-48F4-B603-33698A5083A0}"/>
    <pc:docChg chg="custSel addSld modSld">
      <pc:chgData name="w cq" userId="e0736dbbc12f8425" providerId="LiveId" clId="{D88D4C69-773D-48F4-B603-33698A5083A0}" dt="2021-02-18T14:46:34.602" v="144"/>
      <pc:docMkLst>
        <pc:docMk/>
      </pc:docMkLst>
      <pc:sldChg chg="modSp mod">
        <pc:chgData name="w cq" userId="e0736dbbc12f8425" providerId="LiveId" clId="{D88D4C69-773D-48F4-B603-33698A5083A0}" dt="2021-02-18T14:45:43.250" v="14"/>
        <pc:sldMkLst>
          <pc:docMk/>
          <pc:sldMk cId="2531065705" sldId="264"/>
        </pc:sldMkLst>
        <pc:spChg chg="mod">
          <ac:chgData name="w cq" userId="e0736dbbc12f8425" providerId="LiveId" clId="{D88D4C69-773D-48F4-B603-33698A5083A0}" dt="2021-02-18T14:45:43.250" v="14"/>
          <ac:spMkLst>
            <pc:docMk/>
            <pc:sldMk cId="2531065705" sldId="264"/>
            <ac:spMk id="2" creationId="{51721B97-AF9A-43FA-9029-FB53C001D9D3}"/>
          </ac:spMkLst>
        </pc:spChg>
      </pc:sldChg>
      <pc:sldChg chg="addSp modSp add mod">
        <pc:chgData name="w cq" userId="e0736dbbc12f8425" providerId="LiveId" clId="{D88D4C69-773D-48F4-B603-33698A5083A0}" dt="2021-02-18T14:45:52.145" v="20"/>
        <pc:sldMkLst>
          <pc:docMk/>
          <pc:sldMk cId="2544349183" sldId="284"/>
        </pc:sldMkLst>
        <pc:spChg chg="add mod">
          <ac:chgData name="w cq" userId="e0736dbbc12f8425" providerId="LiveId" clId="{D88D4C69-773D-48F4-B603-33698A5083A0}" dt="2021-02-18T14:45:52.145" v="20"/>
          <ac:spMkLst>
            <pc:docMk/>
            <pc:sldMk cId="2544349183" sldId="284"/>
            <ac:spMk id="6" creationId="{22855BCD-B376-4A04-A2D7-107554CD2281}"/>
          </ac:spMkLst>
        </pc:spChg>
      </pc:sldChg>
      <pc:sldChg chg="modSp mod">
        <pc:chgData name="w cq" userId="e0736dbbc12f8425" providerId="LiveId" clId="{D88D4C69-773D-48F4-B603-33698A5083A0}" dt="2021-02-18T14:45:03.995" v="2" actId="20577"/>
        <pc:sldMkLst>
          <pc:docMk/>
          <pc:sldMk cId="2331945148" sldId="346"/>
        </pc:sldMkLst>
        <pc:spChg chg="mod">
          <ac:chgData name="w cq" userId="e0736dbbc12f8425" providerId="LiveId" clId="{D88D4C69-773D-48F4-B603-33698A5083A0}" dt="2021-02-18T14:45:03.995" v="2" actId="20577"/>
          <ac:spMkLst>
            <pc:docMk/>
            <pc:sldMk cId="2331945148" sldId="346"/>
            <ac:spMk id="5" creationId="{00000000-0000-0000-0000-000000000000}"/>
          </ac:spMkLst>
        </pc:spChg>
      </pc:sldChg>
      <pc:sldChg chg="modSp mod">
        <pc:chgData name="w cq" userId="e0736dbbc12f8425" providerId="LiveId" clId="{D88D4C69-773D-48F4-B603-33698A5083A0}" dt="2021-02-18T14:45:33.460" v="8"/>
        <pc:sldMkLst>
          <pc:docMk/>
          <pc:sldMk cId="1595644949" sldId="360"/>
        </pc:sldMkLst>
        <pc:spChg chg="mod">
          <ac:chgData name="w cq" userId="e0736dbbc12f8425" providerId="LiveId" clId="{D88D4C69-773D-48F4-B603-33698A5083A0}" dt="2021-02-18T14:45:33.460" v="8"/>
          <ac:spMkLst>
            <pc:docMk/>
            <pc:sldMk cId="1595644949" sldId="360"/>
            <ac:spMk id="5" creationId="{BBBCACB7-92F8-45DC-83CE-AF2068CA9546}"/>
          </ac:spMkLst>
        </pc:spChg>
      </pc:sldChg>
      <pc:sldChg chg="modSp mod">
        <pc:chgData name="w cq" userId="e0736dbbc12f8425" providerId="LiveId" clId="{D88D4C69-773D-48F4-B603-33698A5083A0}" dt="2021-02-18T14:46:34.602" v="144"/>
        <pc:sldMkLst>
          <pc:docMk/>
          <pc:sldMk cId="3732594614" sldId="428"/>
        </pc:sldMkLst>
        <pc:spChg chg="mod">
          <ac:chgData name="w cq" userId="e0736dbbc12f8425" providerId="LiveId" clId="{D88D4C69-773D-48F4-B603-33698A5083A0}" dt="2021-02-18T14:46:34.602" v="144"/>
          <ac:spMkLst>
            <pc:docMk/>
            <pc:sldMk cId="3732594614" sldId="428"/>
            <ac:spMk id="3" creationId="{00000000-0000-0000-0000-000000000000}"/>
          </ac:spMkLst>
        </pc:spChg>
      </pc:sldChg>
    </pc:docChg>
  </pc:docChgLst>
  <pc:docChgLst>
    <pc:chgData name="w cq" userId="e0736dbbc12f8425" providerId="LiveId" clId="{3F98737D-3443-409F-9960-467638DE2ADA}"/>
    <pc:docChg chg="custSel addSld delSld modSld sldOrd">
      <pc:chgData name="w cq" userId="e0736dbbc12f8425" providerId="LiveId" clId="{3F98737D-3443-409F-9960-467638DE2ADA}" dt="2019-07-14T17:25:39.840" v="98" actId="478"/>
      <pc:docMkLst>
        <pc:docMk/>
      </pc:docMkLst>
      <pc:sldChg chg="del">
        <pc:chgData name="w cq" userId="e0736dbbc12f8425" providerId="LiveId" clId="{3F98737D-3443-409F-9960-467638DE2ADA}" dt="2019-07-14T16:43:24.132" v="0" actId="2696"/>
        <pc:sldMkLst>
          <pc:docMk/>
          <pc:sldMk cId="589576742" sldId="263"/>
        </pc:sldMkLst>
      </pc:sldChg>
      <pc:sldChg chg="del">
        <pc:chgData name="w cq" userId="e0736dbbc12f8425" providerId="LiveId" clId="{3F98737D-3443-409F-9960-467638DE2ADA}" dt="2019-07-14T16:43:24.597" v="2" actId="2696"/>
        <pc:sldMkLst>
          <pc:docMk/>
          <pc:sldMk cId="1649564892" sldId="264"/>
        </pc:sldMkLst>
      </pc:sldChg>
      <pc:sldChg chg="del">
        <pc:chgData name="w cq" userId="e0736dbbc12f8425" providerId="LiveId" clId="{3F98737D-3443-409F-9960-467638DE2ADA}" dt="2019-07-14T16:43:24.929" v="3" actId="2696"/>
        <pc:sldMkLst>
          <pc:docMk/>
          <pc:sldMk cId="2678422276" sldId="265"/>
        </pc:sldMkLst>
      </pc:sldChg>
      <pc:sldChg chg="del">
        <pc:chgData name="w cq" userId="e0736dbbc12f8425" providerId="LiveId" clId="{3F98737D-3443-409F-9960-467638DE2ADA}" dt="2019-07-14T16:43:25.166" v="4" actId="2696"/>
        <pc:sldMkLst>
          <pc:docMk/>
          <pc:sldMk cId="1152182533" sldId="266"/>
        </pc:sldMkLst>
      </pc:sldChg>
      <pc:sldChg chg="del">
        <pc:chgData name="w cq" userId="e0736dbbc12f8425" providerId="LiveId" clId="{3F98737D-3443-409F-9960-467638DE2ADA}" dt="2019-07-14T16:43:25.319" v="5" actId="2696"/>
        <pc:sldMkLst>
          <pc:docMk/>
          <pc:sldMk cId="2572219844" sldId="267"/>
        </pc:sldMkLst>
      </pc:sldChg>
      <pc:sldChg chg="del">
        <pc:chgData name="w cq" userId="e0736dbbc12f8425" providerId="LiveId" clId="{3F98737D-3443-409F-9960-467638DE2ADA}" dt="2019-07-14T16:43:25.498" v="7" actId="2696"/>
        <pc:sldMkLst>
          <pc:docMk/>
          <pc:sldMk cId="1873621837" sldId="268"/>
        </pc:sldMkLst>
      </pc:sldChg>
      <pc:sldChg chg="del">
        <pc:chgData name="w cq" userId="e0736dbbc12f8425" providerId="LiveId" clId="{3F98737D-3443-409F-9960-467638DE2ADA}" dt="2019-07-14T16:43:25.585" v="9" actId="2696"/>
        <pc:sldMkLst>
          <pc:docMk/>
          <pc:sldMk cId="2594722353" sldId="269"/>
        </pc:sldMkLst>
      </pc:sldChg>
      <pc:sldChg chg="del">
        <pc:chgData name="w cq" userId="e0736dbbc12f8425" providerId="LiveId" clId="{3F98737D-3443-409F-9960-467638DE2ADA}" dt="2019-07-14T16:43:25.688" v="10" actId="2696"/>
        <pc:sldMkLst>
          <pc:docMk/>
          <pc:sldMk cId="3810030440" sldId="270"/>
        </pc:sldMkLst>
      </pc:sldChg>
      <pc:sldChg chg="del">
        <pc:chgData name="w cq" userId="e0736dbbc12f8425" providerId="LiveId" clId="{3F98737D-3443-409F-9960-467638DE2ADA}" dt="2019-07-14T16:43:26.146" v="14" actId="2696"/>
        <pc:sldMkLst>
          <pc:docMk/>
          <pc:sldMk cId="1829347976" sldId="271"/>
        </pc:sldMkLst>
      </pc:sldChg>
      <pc:sldChg chg="del">
        <pc:chgData name="w cq" userId="e0736dbbc12f8425" providerId="LiveId" clId="{3F98737D-3443-409F-9960-467638DE2ADA}" dt="2019-07-14T16:43:25.905" v="12" actId="2696"/>
        <pc:sldMkLst>
          <pc:docMk/>
          <pc:sldMk cId="3678484966" sldId="272"/>
        </pc:sldMkLst>
      </pc:sldChg>
      <pc:sldChg chg="del">
        <pc:chgData name="w cq" userId="e0736dbbc12f8425" providerId="LiveId" clId="{3F98737D-3443-409F-9960-467638DE2ADA}" dt="2019-07-14T16:43:26.044" v="13" actId="2696"/>
        <pc:sldMkLst>
          <pc:docMk/>
          <pc:sldMk cId="3064057829" sldId="273"/>
        </pc:sldMkLst>
      </pc:sldChg>
      <pc:sldChg chg="del">
        <pc:chgData name="w cq" userId="e0736dbbc12f8425" providerId="LiveId" clId="{3F98737D-3443-409F-9960-467638DE2ADA}" dt="2019-07-14T16:43:27.050" v="19" actId="2696"/>
        <pc:sldMkLst>
          <pc:docMk/>
          <pc:sldMk cId="1740690257" sldId="274"/>
        </pc:sldMkLst>
      </pc:sldChg>
      <pc:sldChg chg="del">
        <pc:chgData name="w cq" userId="e0736dbbc12f8425" providerId="LiveId" clId="{3F98737D-3443-409F-9960-467638DE2ADA}" dt="2019-07-14T16:43:26.230" v="16" actId="2696"/>
        <pc:sldMkLst>
          <pc:docMk/>
          <pc:sldMk cId="3190889296" sldId="275"/>
        </pc:sldMkLst>
      </pc:sldChg>
      <pc:sldChg chg="del">
        <pc:chgData name="w cq" userId="e0736dbbc12f8425" providerId="LiveId" clId="{3F98737D-3443-409F-9960-467638DE2ADA}" dt="2019-07-14T16:43:26.334" v="18" actId="2696"/>
        <pc:sldMkLst>
          <pc:docMk/>
          <pc:sldMk cId="2903159426" sldId="276"/>
        </pc:sldMkLst>
      </pc:sldChg>
      <pc:sldChg chg="del">
        <pc:chgData name="w cq" userId="e0736dbbc12f8425" providerId="LiveId" clId="{3F98737D-3443-409F-9960-467638DE2ADA}" dt="2019-07-14T16:43:26.256" v="17" actId="2696"/>
        <pc:sldMkLst>
          <pc:docMk/>
          <pc:sldMk cId="2510801604" sldId="277"/>
        </pc:sldMkLst>
      </pc:sldChg>
      <pc:sldChg chg="del">
        <pc:chgData name="w cq" userId="e0736dbbc12f8425" providerId="LiveId" clId="{3F98737D-3443-409F-9960-467638DE2ADA}" dt="2019-07-14T16:43:28.387" v="26" actId="2696"/>
        <pc:sldMkLst>
          <pc:docMk/>
          <pc:sldMk cId="455536043" sldId="278"/>
        </pc:sldMkLst>
      </pc:sldChg>
      <pc:sldChg chg="del">
        <pc:chgData name="w cq" userId="e0736dbbc12f8425" providerId="LiveId" clId="{3F98737D-3443-409F-9960-467638DE2ADA}" dt="2019-07-14T16:43:28.336" v="25" actId="2696"/>
        <pc:sldMkLst>
          <pc:docMk/>
          <pc:sldMk cId="395779519" sldId="279"/>
        </pc:sldMkLst>
      </pc:sldChg>
      <pc:sldChg chg="del">
        <pc:chgData name="w cq" userId="e0736dbbc12f8425" providerId="LiveId" clId="{3F98737D-3443-409F-9960-467638DE2ADA}" dt="2019-07-14T16:43:28.057" v="21" actId="2696"/>
        <pc:sldMkLst>
          <pc:docMk/>
          <pc:sldMk cId="2347643737" sldId="280"/>
        </pc:sldMkLst>
      </pc:sldChg>
      <pc:sldChg chg="del">
        <pc:chgData name="w cq" userId="e0736dbbc12f8425" providerId="LiveId" clId="{3F98737D-3443-409F-9960-467638DE2ADA}" dt="2019-07-14T16:43:28.197" v="23" actId="2696"/>
        <pc:sldMkLst>
          <pc:docMk/>
          <pc:sldMk cId="2444816382" sldId="281"/>
        </pc:sldMkLst>
      </pc:sldChg>
      <pc:sldChg chg="del">
        <pc:chgData name="w cq" userId="e0736dbbc12f8425" providerId="LiveId" clId="{3F98737D-3443-409F-9960-467638DE2ADA}" dt="2019-07-14T16:43:29.964" v="38" actId="2696"/>
        <pc:sldMkLst>
          <pc:docMk/>
          <pc:sldMk cId="1731131200" sldId="282"/>
        </pc:sldMkLst>
      </pc:sldChg>
      <pc:sldChg chg="del">
        <pc:chgData name="w cq" userId="e0736dbbc12f8425" providerId="LiveId" clId="{3F98737D-3443-409F-9960-467638DE2ADA}" dt="2019-07-14T16:43:28.788" v="28" actId="2696"/>
        <pc:sldMkLst>
          <pc:docMk/>
          <pc:sldMk cId="3084632709" sldId="283"/>
        </pc:sldMkLst>
      </pc:sldChg>
      <pc:sldChg chg="del">
        <pc:chgData name="w cq" userId="e0736dbbc12f8425" providerId="LiveId" clId="{3F98737D-3443-409F-9960-467638DE2ADA}" dt="2019-07-14T16:43:28.940" v="29" actId="2696"/>
        <pc:sldMkLst>
          <pc:docMk/>
          <pc:sldMk cId="426740735" sldId="284"/>
        </pc:sldMkLst>
      </pc:sldChg>
      <pc:sldChg chg="del">
        <pc:chgData name="w cq" userId="e0736dbbc12f8425" providerId="LiveId" clId="{3F98737D-3443-409F-9960-467638DE2ADA}" dt="2019-07-14T16:43:29.310" v="30" actId="2696"/>
        <pc:sldMkLst>
          <pc:docMk/>
          <pc:sldMk cId="2879749361" sldId="285"/>
        </pc:sldMkLst>
      </pc:sldChg>
      <pc:sldChg chg="del">
        <pc:chgData name="w cq" userId="e0736dbbc12f8425" providerId="LiveId" clId="{3F98737D-3443-409F-9960-467638DE2ADA}" dt="2019-07-14T16:43:29.612" v="31" actId="2696"/>
        <pc:sldMkLst>
          <pc:docMk/>
          <pc:sldMk cId="3596169723" sldId="286"/>
        </pc:sldMkLst>
      </pc:sldChg>
      <pc:sldChg chg="del">
        <pc:chgData name="w cq" userId="e0736dbbc12f8425" providerId="LiveId" clId="{3F98737D-3443-409F-9960-467638DE2ADA}" dt="2019-07-14T16:43:29.640" v="32" actId="2696"/>
        <pc:sldMkLst>
          <pc:docMk/>
          <pc:sldMk cId="2780975922" sldId="287"/>
        </pc:sldMkLst>
      </pc:sldChg>
      <pc:sldChg chg="del">
        <pc:chgData name="w cq" userId="e0736dbbc12f8425" providerId="LiveId" clId="{3F98737D-3443-409F-9960-467638DE2ADA}" dt="2019-07-14T16:43:29.744" v="33" actId="2696"/>
        <pc:sldMkLst>
          <pc:docMk/>
          <pc:sldMk cId="1448815544" sldId="288"/>
        </pc:sldMkLst>
      </pc:sldChg>
      <pc:sldChg chg="del">
        <pc:chgData name="w cq" userId="e0736dbbc12f8425" providerId="LiveId" clId="{3F98737D-3443-409F-9960-467638DE2ADA}" dt="2019-07-14T16:43:29.810" v="35" actId="2696"/>
        <pc:sldMkLst>
          <pc:docMk/>
          <pc:sldMk cId="268569648" sldId="289"/>
        </pc:sldMkLst>
      </pc:sldChg>
      <pc:sldChg chg="del">
        <pc:chgData name="w cq" userId="e0736dbbc12f8425" providerId="LiveId" clId="{3F98737D-3443-409F-9960-467638DE2ADA}" dt="2019-07-14T16:43:29.868" v="36" actId="2696"/>
        <pc:sldMkLst>
          <pc:docMk/>
          <pc:sldMk cId="3075773774" sldId="290"/>
        </pc:sldMkLst>
      </pc:sldChg>
      <pc:sldChg chg="del">
        <pc:chgData name="w cq" userId="e0736dbbc12f8425" providerId="LiveId" clId="{3F98737D-3443-409F-9960-467638DE2ADA}" dt="2019-07-14T16:43:32.485" v="45" actId="2696"/>
        <pc:sldMkLst>
          <pc:docMk/>
          <pc:sldMk cId="2123092706" sldId="291"/>
        </pc:sldMkLst>
      </pc:sldChg>
      <pc:sldChg chg="del">
        <pc:chgData name="w cq" userId="e0736dbbc12f8425" providerId="LiveId" clId="{3F98737D-3443-409F-9960-467638DE2ADA}" dt="2019-07-14T16:43:32.099" v="39" actId="2696"/>
        <pc:sldMkLst>
          <pc:docMk/>
          <pc:sldMk cId="2938973918" sldId="292"/>
        </pc:sldMkLst>
      </pc:sldChg>
      <pc:sldChg chg="del">
        <pc:chgData name="w cq" userId="e0736dbbc12f8425" providerId="LiveId" clId="{3F98737D-3443-409F-9960-467638DE2ADA}" dt="2019-07-14T16:43:32.206" v="41" actId="2696"/>
        <pc:sldMkLst>
          <pc:docMk/>
          <pc:sldMk cId="1904282512" sldId="293"/>
        </pc:sldMkLst>
      </pc:sldChg>
      <pc:sldChg chg="del">
        <pc:chgData name="w cq" userId="e0736dbbc12f8425" providerId="LiveId" clId="{3F98737D-3443-409F-9960-467638DE2ADA}" dt="2019-07-14T16:43:32.356" v="43" actId="2696"/>
        <pc:sldMkLst>
          <pc:docMk/>
          <pc:sldMk cId="826301091" sldId="294"/>
        </pc:sldMkLst>
      </pc:sldChg>
      <pc:sldChg chg="del">
        <pc:chgData name="w cq" userId="e0736dbbc12f8425" providerId="LiveId" clId="{3F98737D-3443-409F-9960-467638DE2ADA}" dt="2019-07-14T16:43:32.423" v="44" actId="2696"/>
        <pc:sldMkLst>
          <pc:docMk/>
          <pc:sldMk cId="1003624368" sldId="295"/>
        </pc:sldMkLst>
      </pc:sldChg>
      <pc:sldChg chg="del">
        <pc:chgData name="w cq" userId="e0736dbbc12f8425" providerId="LiveId" clId="{3F98737D-3443-409F-9960-467638DE2ADA}" dt="2019-07-14T16:43:37.666" v="48" actId="2696"/>
        <pc:sldMkLst>
          <pc:docMk/>
          <pc:sldMk cId="2264762249" sldId="296"/>
        </pc:sldMkLst>
      </pc:sldChg>
      <pc:sldChg chg="del">
        <pc:chgData name="w cq" userId="e0736dbbc12f8425" providerId="LiveId" clId="{3F98737D-3443-409F-9960-467638DE2ADA}" dt="2019-07-14T16:43:33.847" v="46" actId="2696"/>
        <pc:sldMkLst>
          <pc:docMk/>
          <pc:sldMk cId="2852581492" sldId="297"/>
        </pc:sldMkLst>
      </pc:sldChg>
      <pc:sldChg chg="del">
        <pc:chgData name="w cq" userId="e0736dbbc12f8425" providerId="LiveId" clId="{3F98737D-3443-409F-9960-467638DE2ADA}" dt="2019-07-14T16:43:37.193" v="47" actId="2696"/>
        <pc:sldMkLst>
          <pc:docMk/>
          <pc:sldMk cId="2549656833" sldId="298"/>
        </pc:sldMkLst>
      </pc:sldChg>
      <pc:sldChg chg="del">
        <pc:chgData name="w cq" userId="e0736dbbc12f8425" providerId="LiveId" clId="{3F98737D-3443-409F-9960-467638DE2ADA}" dt="2019-07-14T16:43:24.200" v="1" actId="2696"/>
        <pc:sldMkLst>
          <pc:docMk/>
          <pc:sldMk cId="1291832362" sldId="299"/>
        </pc:sldMkLst>
      </pc:sldChg>
      <pc:sldChg chg="del">
        <pc:chgData name="w cq" userId="e0736dbbc12f8425" providerId="LiveId" clId="{3F98737D-3443-409F-9960-467638DE2ADA}" dt="2019-07-14T16:43:25.441" v="6" actId="2696"/>
        <pc:sldMkLst>
          <pc:docMk/>
          <pc:sldMk cId="1204812929" sldId="300"/>
        </pc:sldMkLst>
      </pc:sldChg>
      <pc:sldChg chg="del">
        <pc:chgData name="w cq" userId="e0736dbbc12f8425" providerId="LiveId" clId="{3F98737D-3443-409F-9960-467638DE2ADA}" dt="2019-07-14T16:43:25.530" v="8" actId="2696"/>
        <pc:sldMkLst>
          <pc:docMk/>
          <pc:sldMk cId="4214507824" sldId="301"/>
        </pc:sldMkLst>
      </pc:sldChg>
      <pc:sldChg chg="del">
        <pc:chgData name="w cq" userId="e0736dbbc12f8425" providerId="LiveId" clId="{3F98737D-3443-409F-9960-467638DE2ADA}" dt="2019-07-14T16:43:25.804" v="11" actId="2696"/>
        <pc:sldMkLst>
          <pc:docMk/>
          <pc:sldMk cId="551961315" sldId="302"/>
        </pc:sldMkLst>
      </pc:sldChg>
      <pc:sldChg chg="del">
        <pc:chgData name="w cq" userId="e0736dbbc12f8425" providerId="LiveId" clId="{3F98737D-3443-409F-9960-467638DE2ADA}" dt="2019-07-14T16:43:26.184" v="15" actId="2696"/>
        <pc:sldMkLst>
          <pc:docMk/>
          <pc:sldMk cId="1842853526" sldId="303"/>
        </pc:sldMkLst>
      </pc:sldChg>
      <pc:sldChg chg="del">
        <pc:chgData name="w cq" userId="e0736dbbc12f8425" providerId="LiveId" clId="{3F98737D-3443-409F-9960-467638DE2ADA}" dt="2019-07-14T16:43:28.101" v="22" actId="2696"/>
        <pc:sldMkLst>
          <pc:docMk/>
          <pc:sldMk cId="1145769592" sldId="304"/>
        </pc:sldMkLst>
      </pc:sldChg>
      <pc:sldChg chg="del">
        <pc:chgData name="w cq" userId="e0736dbbc12f8425" providerId="LiveId" clId="{3F98737D-3443-409F-9960-467638DE2ADA}" dt="2019-07-14T16:43:28.277" v="24" actId="2696"/>
        <pc:sldMkLst>
          <pc:docMk/>
          <pc:sldMk cId="1454492459" sldId="305"/>
        </pc:sldMkLst>
      </pc:sldChg>
      <pc:sldChg chg="del">
        <pc:chgData name="w cq" userId="e0736dbbc12f8425" providerId="LiveId" clId="{3F98737D-3443-409F-9960-467638DE2ADA}" dt="2019-07-14T16:43:28.630" v="27" actId="2696"/>
        <pc:sldMkLst>
          <pc:docMk/>
          <pc:sldMk cId="2322348744" sldId="306"/>
        </pc:sldMkLst>
      </pc:sldChg>
      <pc:sldChg chg="del">
        <pc:chgData name="w cq" userId="e0736dbbc12f8425" providerId="LiveId" clId="{3F98737D-3443-409F-9960-467638DE2ADA}" dt="2019-07-14T16:43:29.780" v="34" actId="2696"/>
        <pc:sldMkLst>
          <pc:docMk/>
          <pc:sldMk cId="2032566825" sldId="307"/>
        </pc:sldMkLst>
      </pc:sldChg>
      <pc:sldChg chg="del">
        <pc:chgData name="w cq" userId="e0736dbbc12f8425" providerId="LiveId" clId="{3F98737D-3443-409F-9960-467638DE2ADA}" dt="2019-07-14T16:43:29.909" v="37" actId="2696"/>
        <pc:sldMkLst>
          <pc:docMk/>
          <pc:sldMk cId="3942701443" sldId="308"/>
        </pc:sldMkLst>
      </pc:sldChg>
      <pc:sldChg chg="del">
        <pc:chgData name="w cq" userId="e0736dbbc12f8425" providerId="LiveId" clId="{3F98737D-3443-409F-9960-467638DE2ADA}" dt="2019-07-14T16:43:32.149" v="40" actId="2696"/>
        <pc:sldMkLst>
          <pc:docMk/>
          <pc:sldMk cId="2165923761" sldId="309"/>
        </pc:sldMkLst>
      </pc:sldChg>
      <pc:sldChg chg="del">
        <pc:chgData name="w cq" userId="e0736dbbc12f8425" providerId="LiveId" clId="{3F98737D-3443-409F-9960-467638DE2ADA}" dt="2019-07-14T16:43:32.248" v="42" actId="2696"/>
        <pc:sldMkLst>
          <pc:docMk/>
          <pc:sldMk cId="4189602710" sldId="310"/>
        </pc:sldMkLst>
      </pc:sldChg>
      <pc:sldChg chg="del">
        <pc:chgData name="w cq" userId="e0736dbbc12f8425" providerId="LiveId" clId="{3F98737D-3443-409F-9960-467638DE2ADA}" dt="2019-07-14T16:43:27.152" v="20" actId="2696"/>
        <pc:sldMkLst>
          <pc:docMk/>
          <pc:sldMk cId="1738386957" sldId="314"/>
        </pc:sldMkLst>
      </pc:sldChg>
      <pc:sldChg chg="add">
        <pc:chgData name="w cq" userId="e0736dbbc12f8425" providerId="LiveId" clId="{3F98737D-3443-409F-9960-467638DE2ADA}" dt="2019-07-14T16:44:26.764" v="49"/>
        <pc:sldMkLst>
          <pc:docMk/>
          <pc:sldMk cId="2370965057" sldId="344"/>
        </pc:sldMkLst>
      </pc:sldChg>
      <pc:sldChg chg="modSp add">
        <pc:chgData name="w cq" userId="e0736dbbc12f8425" providerId="LiveId" clId="{3F98737D-3443-409F-9960-467638DE2ADA}" dt="2019-07-14T16:44:51.787" v="51" actId="20577"/>
        <pc:sldMkLst>
          <pc:docMk/>
          <pc:sldMk cId="145955217" sldId="345"/>
        </pc:sldMkLst>
        <pc:spChg chg="mod">
          <ac:chgData name="w cq" userId="e0736dbbc12f8425" providerId="LiveId" clId="{3F98737D-3443-409F-9960-467638DE2ADA}" dt="2019-07-14T16:44:51.787" v="51" actId="20577"/>
          <ac:spMkLst>
            <pc:docMk/>
            <pc:sldMk cId="145955217" sldId="345"/>
            <ac:spMk id="6" creationId="{00000000-0000-0000-0000-000000000000}"/>
          </ac:spMkLst>
        </pc:spChg>
      </pc:sldChg>
      <pc:sldChg chg="add">
        <pc:chgData name="w cq" userId="e0736dbbc12f8425" providerId="LiveId" clId="{3F98737D-3443-409F-9960-467638DE2ADA}" dt="2019-07-14T16:44:26.764" v="49"/>
        <pc:sldMkLst>
          <pc:docMk/>
          <pc:sldMk cId="483801174" sldId="347"/>
        </pc:sldMkLst>
      </pc:sldChg>
      <pc:sldChg chg="add">
        <pc:chgData name="w cq" userId="e0736dbbc12f8425" providerId="LiveId" clId="{3F98737D-3443-409F-9960-467638DE2ADA}" dt="2019-07-14T16:44:26.764" v="49"/>
        <pc:sldMkLst>
          <pc:docMk/>
          <pc:sldMk cId="3901112605" sldId="348"/>
        </pc:sldMkLst>
      </pc:sldChg>
      <pc:sldChg chg="add">
        <pc:chgData name="w cq" userId="e0736dbbc12f8425" providerId="LiveId" clId="{3F98737D-3443-409F-9960-467638DE2ADA}" dt="2019-07-14T16:44:26.764" v="49"/>
        <pc:sldMkLst>
          <pc:docMk/>
          <pc:sldMk cId="3597512585" sldId="349"/>
        </pc:sldMkLst>
      </pc:sldChg>
      <pc:sldChg chg="add">
        <pc:chgData name="w cq" userId="e0736dbbc12f8425" providerId="LiveId" clId="{3F98737D-3443-409F-9960-467638DE2ADA}" dt="2019-07-14T16:44:26.764" v="49"/>
        <pc:sldMkLst>
          <pc:docMk/>
          <pc:sldMk cId="2919447284" sldId="350"/>
        </pc:sldMkLst>
      </pc:sldChg>
      <pc:sldChg chg="add">
        <pc:chgData name="w cq" userId="e0736dbbc12f8425" providerId="LiveId" clId="{3F98737D-3443-409F-9960-467638DE2ADA}" dt="2019-07-14T16:44:26.764" v="49"/>
        <pc:sldMkLst>
          <pc:docMk/>
          <pc:sldMk cId="1325245061" sldId="351"/>
        </pc:sldMkLst>
      </pc:sldChg>
      <pc:sldChg chg="modSp add">
        <pc:chgData name="w cq" userId="e0736dbbc12f8425" providerId="LiveId" clId="{3F98737D-3443-409F-9960-467638DE2ADA}" dt="2019-07-14T16:45:20.402" v="52" actId="1076"/>
        <pc:sldMkLst>
          <pc:docMk/>
          <pc:sldMk cId="618333943" sldId="352"/>
        </pc:sldMkLst>
        <pc:picChg chg="mod">
          <ac:chgData name="w cq" userId="e0736dbbc12f8425" providerId="LiveId" clId="{3F98737D-3443-409F-9960-467638DE2ADA}" dt="2019-07-14T16:45:20.402" v="52" actId="1076"/>
          <ac:picMkLst>
            <pc:docMk/>
            <pc:sldMk cId="618333943" sldId="352"/>
            <ac:picMk id="4" creationId="{00000000-0000-0000-0000-000000000000}"/>
          </ac:picMkLst>
        </pc:picChg>
      </pc:sldChg>
      <pc:sldChg chg="add">
        <pc:chgData name="w cq" userId="e0736dbbc12f8425" providerId="LiveId" clId="{3F98737D-3443-409F-9960-467638DE2ADA}" dt="2019-07-14T16:44:26.764" v="49"/>
        <pc:sldMkLst>
          <pc:docMk/>
          <pc:sldMk cId="1243026434" sldId="353"/>
        </pc:sldMkLst>
      </pc:sldChg>
      <pc:sldChg chg="add">
        <pc:chgData name="w cq" userId="e0736dbbc12f8425" providerId="LiveId" clId="{3F98737D-3443-409F-9960-467638DE2ADA}" dt="2019-07-14T16:44:26.764" v="49"/>
        <pc:sldMkLst>
          <pc:docMk/>
          <pc:sldMk cId="2707984407" sldId="356"/>
        </pc:sldMkLst>
      </pc:sldChg>
      <pc:sldChg chg="add">
        <pc:chgData name="w cq" userId="e0736dbbc12f8425" providerId="LiveId" clId="{3F98737D-3443-409F-9960-467638DE2ADA}" dt="2019-07-14T16:44:26.764" v="49"/>
        <pc:sldMkLst>
          <pc:docMk/>
          <pc:sldMk cId="3460149207" sldId="357"/>
        </pc:sldMkLst>
      </pc:sldChg>
      <pc:sldChg chg="add">
        <pc:chgData name="w cq" userId="e0736dbbc12f8425" providerId="LiveId" clId="{3F98737D-3443-409F-9960-467638DE2ADA}" dt="2019-07-14T16:44:26.764" v="49"/>
        <pc:sldMkLst>
          <pc:docMk/>
          <pc:sldMk cId="3550616284" sldId="358"/>
        </pc:sldMkLst>
      </pc:sldChg>
      <pc:sldChg chg="modSp add">
        <pc:chgData name="w cq" userId="e0736dbbc12f8425" providerId="LiveId" clId="{3F98737D-3443-409F-9960-467638DE2ADA}" dt="2019-07-14T17:20:27.453" v="53" actId="1076"/>
        <pc:sldMkLst>
          <pc:docMk/>
          <pc:sldMk cId="3472061485" sldId="359"/>
        </pc:sldMkLst>
        <pc:spChg chg="mod">
          <ac:chgData name="w cq" userId="e0736dbbc12f8425" providerId="LiveId" clId="{3F98737D-3443-409F-9960-467638DE2ADA}" dt="2019-07-14T17:20:27.453" v="53" actId="1076"/>
          <ac:spMkLst>
            <pc:docMk/>
            <pc:sldMk cId="3472061485" sldId="359"/>
            <ac:spMk id="5" creationId="{00000000-0000-0000-0000-000000000000}"/>
          </ac:spMkLst>
        </pc:spChg>
      </pc:sldChg>
      <pc:sldChg chg="add">
        <pc:chgData name="w cq" userId="e0736dbbc12f8425" providerId="LiveId" clId="{3F98737D-3443-409F-9960-467638DE2ADA}" dt="2019-07-14T16:44:26.764" v="49"/>
        <pc:sldMkLst>
          <pc:docMk/>
          <pc:sldMk cId="949322190" sldId="360"/>
        </pc:sldMkLst>
      </pc:sldChg>
      <pc:sldChg chg="add">
        <pc:chgData name="w cq" userId="e0736dbbc12f8425" providerId="LiveId" clId="{3F98737D-3443-409F-9960-467638DE2ADA}" dt="2019-07-14T16:44:26.764" v="49"/>
        <pc:sldMkLst>
          <pc:docMk/>
          <pc:sldMk cId="2153380155" sldId="361"/>
        </pc:sldMkLst>
      </pc:sldChg>
      <pc:sldChg chg="add">
        <pc:chgData name="w cq" userId="e0736dbbc12f8425" providerId="LiveId" clId="{3F98737D-3443-409F-9960-467638DE2ADA}" dt="2019-07-14T16:44:26.764" v="49"/>
        <pc:sldMkLst>
          <pc:docMk/>
          <pc:sldMk cId="1268941065" sldId="362"/>
        </pc:sldMkLst>
      </pc:sldChg>
      <pc:sldChg chg="add">
        <pc:chgData name="w cq" userId="e0736dbbc12f8425" providerId="LiveId" clId="{3F98737D-3443-409F-9960-467638DE2ADA}" dt="2019-07-14T16:44:26.764" v="49"/>
        <pc:sldMkLst>
          <pc:docMk/>
          <pc:sldMk cId="1639385885" sldId="363"/>
        </pc:sldMkLst>
      </pc:sldChg>
      <pc:sldChg chg="add">
        <pc:chgData name="w cq" userId="e0736dbbc12f8425" providerId="LiveId" clId="{3F98737D-3443-409F-9960-467638DE2ADA}" dt="2019-07-14T16:44:26.764" v="49"/>
        <pc:sldMkLst>
          <pc:docMk/>
          <pc:sldMk cId="2895137520" sldId="364"/>
        </pc:sldMkLst>
      </pc:sldChg>
      <pc:sldChg chg="add">
        <pc:chgData name="w cq" userId="e0736dbbc12f8425" providerId="LiveId" clId="{3F98737D-3443-409F-9960-467638DE2ADA}" dt="2019-07-14T16:44:26.764" v="49"/>
        <pc:sldMkLst>
          <pc:docMk/>
          <pc:sldMk cId="3001332469" sldId="365"/>
        </pc:sldMkLst>
      </pc:sldChg>
      <pc:sldChg chg="add">
        <pc:chgData name="w cq" userId="e0736dbbc12f8425" providerId="LiveId" clId="{3F98737D-3443-409F-9960-467638DE2ADA}" dt="2019-07-14T16:44:26.764" v="49"/>
        <pc:sldMkLst>
          <pc:docMk/>
          <pc:sldMk cId="1657147264" sldId="366"/>
        </pc:sldMkLst>
      </pc:sldChg>
      <pc:sldChg chg="add">
        <pc:chgData name="w cq" userId="e0736dbbc12f8425" providerId="LiveId" clId="{3F98737D-3443-409F-9960-467638DE2ADA}" dt="2019-07-14T16:44:26.764" v="49"/>
        <pc:sldMkLst>
          <pc:docMk/>
          <pc:sldMk cId="3830453575" sldId="367"/>
        </pc:sldMkLst>
      </pc:sldChg>
      <pc:sldChg chg="add">
        <pc:chgData name="w cq" userId="e0736dbbc12f8425" providerId="LiveId" clId="{3F98737D-3443-409F-9960-467638DE2ADA}" dt="2019-07-14T16:44:26.764" v="49"/>
        <pc:sldMkLst>
          <pc:docMk/>
          <pc:sldMk cId="3668693621" sldId="368"/>
        </pc:sldMkLst>
      </pc:sldChg>
      <pc:sldChg chg="add del">
        <pc:chgData name="w cq" userId="e0736dbbc12f8425" providerId="LiveId" clId="{3F98737D-3443-409F-9960-467638DE2ADA}" dt="2019-07-14T17:20:35.311" v="54" actId="2696"/>
        <pc:sldMkLst>
          <pc:docMk/>
          <pc:sldMk cId="2291724824" sldId="369"/>
        </pc:sldMkLst>
      </pc:sldChg>
      <pc:sldChg chg="add">
        <pc:chgData name="w cq" userId="e0736dbbc12f8425" providerId="LiveId" clId="{3F98737D-3443-409F-9960-467638DE2ADA}" dt="2019-07-14T16:44:26.764" v="49"/>
        <pc:sldMkLst>
          <pc:docMk/>
          <pc:sldMk cId="4077673559" sldId="370"/>
        </pc:sldMkLst>
      </pc:sldChg>
      <pc:sldChg chg="delSp add">
        <pc:chgData name="w cq" userId="e0736dbbc12f8425" providerId="LiveId" clId="{3F98737D-3443-409F-9960-467638DE2ADA}" dt="2019-07-14T17:25:39.840" v="98" actId="478"/>
        <pc:sldMkLst>
          <pc:docMk/>
          <pc:sldMk cId="3486998423" sldId="371"/>
        </pc:sldMkLst>
        <pc:spChg chg="del">
          <ac:chgData name="w cq" userId="e0736dbbc12f8425" providerId="LiveId" clId="{3F98737D-3443-409F-9960-467638DE2ADA}" dt="2019-07-14T17:25:39.840" v="98" actId="478"/>
          <ac:spMkLst>
            <pc:docMk/>
            <pc:sldMk cId="3486998423" sldId="371"/>
            <ac:spMk id="2" creationId="{00000000-0000-0000-0000-000000000000}"/>
          </ac:spMkLst>
        </pc:spChg>
      </pc:sldChg>
      <pc:sldChg chg="add">
        <pc:chgData name="w cq" userId="e0736dbbc12f8425" providerId="LiveId" clId="{3F98737D-3443-409F-9960-467638DE2ADA}" dt="2019-07-14T16:44:26.764" v="49"/>
        <pc:sldMkLst>
          <pc:docMk/>
          <pc:sldMk cId="4110364742" sldId="372"/>
        </pc:sldMkLst>
      </pc:sldChg>
      <pc:sldChg chg="add">
        <pc:chgData name="w cq" userId="e0736dbbc12f8425" providerId="LiveId" clId="{3F98737D-3443-409F-9960-467638DE2ADA}" dt="2019-07-14T16:44:26.764" v="49"/>
        <pc:sldMkLst>
          <pc:docMk/>
          <pc:sldMk cId="3582108868" sldId="373"/>
        </pc:sldMkLst>
      </pc:sldChg>
      <pc:sldChg chg="modSp add">
        <pc:chgData name="w cq" userId="e0736dbbc12f8425" providerId="LiveId" clId="{3F98737D-3443-409F-9960-467638DE2ADA}" dt="2019-07-14T17:21:13.197" v="59" actId="1076"/>
        <pc:sldMkLst>
          <pc:docMk/>
          <pc:sldMk cId="2749621959" sldId="374"/>
        </pc:sldMkLst>
        <pc:spChg chg="mod">
          <ac:chgData name="w cq" userId="e0736dbbc12f8425" providerId="LiveId" clId="{3F98737D-3443-409F-9960-467638DE2ADA}" dt="2019-07-14T17:21:11.207" v="58" actId="1076"/>
          <ac:spMkLst>
            <pc:docMk/>
            <pc:sldMk cId="2749621959" sldId="374"/>
            <ac:spMk id="3" creationId="{00000000-0000-0000-0000-000000000000}"/>
          </ac:spMkLst>
        </pc:spChg>
        <pc:picChg chg="mod">
          <ac:chgData name="w cq" userId="e0736dbbc12f8425" providerId="LiveId" clId="{3F98737D-3443-409F-9960-467638DE2ADA}" dt="2019-07-14T17:21:13.197" v="59" actId="1076"/>
          <ac:picMkLst>
            <pc:docMk/>
            <pc:sldMk cId="2749621959" sldId="374"/>
            <ac:picMk id="5" creationId="{00000000-0000-0000-0000-000000000000}"/>
          </ac:picMkLst>
        </pc:picChg>
      </pc:sldChg>
      <pc:sldChg chg="add">
        <pc:chgData name="w cq" userId="e0736dbbc12f8425" providerId="LiveId" clId="{3F98737D-3443-409F-9960-467638DE2ADA}" dt="2019-07-14T16:44:26.764" v="49"/>
        <pc:sldMkLst>
          <pc:docMk/>
          <pc:sldMk cId="3500582723" sldId="375"/>
        </pc:sldMkLst>
      </pc:sldChg>
      <pc:sldChg chg="add">
        <pc:chgData name="w cq" userId="e0736dbbc12f8425" providerId="LiveId" clId="{3F98737D-3443-409F-9960-467638DE2ADA}" dt="2019-07-14T16:44:26.764" v="49"/>
        <pc:sldMkLst>
          <pc:docMk/>
          <pc:sldMk cId="2393214511" sldId="376"/>
        </pc:sldMkLst>
      </pc:sldChg>
      <pc:sldChg chg="add">
        <pc:chgData name="w cq" userId="e0736dbbc12f8425" providerId="LiveId" clId="{3F98737D-3443-409F-9960-467638DE2ADA}" dt="2019-07-14T16:44:26.764" v="49"/>
        <pc:sldMkLst>
          <pc:docMk/>
          <pc:sldMk cId="1178898615" sldId="377"/>
        </pc:sldMkLst>
      </pc:sldChg>
      <pc:sldChg chg="modSp add">
        <pc:chgData name="w cq" userId="e0736dbbc12f8425" providerId="LiveId" clId="{3F98737D-3443-409F-9960-467638DE2ADA}" dt="2019-07-14T17:24:09.678" v="82" actId="14100"/>
        <pc:sldMkLst>
          <pc:docMk/>
          <pc:sldMk cId="48205252" sldId="378"/>
        </pc:sldMkLst>
        <pc:picChg chg="mod">
          <ac:chgData name="w cq" userId="e0736dbbc12f8425" providerId="LiveId" clId="{3F98737D-3443-409F-9960-467638DE2ADA}" dt="2019-07-14T17:24:09.678" v="82" actId="14100"/>
          <ac:picMkLst>
            <pc:docMk/>
            <pc:sldMk cId="48205252" sldId="378"/>
            <ac:picMk id="4" creationId="{00000000-0000-0000-0000-000000000000}"/>
          </ac:picMkLst>
        </pc:picChg>
      </pc:sldChg>
      <pc:sldChg chg="add del">
        <pc:chgData name="w cq" userId="e0736dbbc12f8425" providerId="LiveId" clId="{3F98737D-3443-409F-9960-467638DE2ADA}" dt="2019-07-14T17:21:50.728" v="60" actId="2696"/>
        <pc:sldMkLst>
          <pc:docMk/>
          <pc:sldMk cId="561021681" sldId="379"/>
        </pc:sldMkLst>
      </pc:sldChg>
      <pc:sldChg chg="add ord">
        <pc:chgData name="w cq" userId="e0736dbbc12f8425" providerId="LiveId" clId="{3F98737D-3443-409F-9960-467638DE2ADA}" dt="2019-07-14T17:25:24.277" v="96"/>
        <pc:sldMkLst>
          <pc:docMk/>
          <pc:sldMk cId="4229766532" sldId="380"/>
        </pc:sldMkLst>
      </pc:sldChg>
      <pc:sldChg chg="modSp add del">
        <pc:chgData name="w cq" userId="e0736dbbc12f8425" providerId="LiveId" clId="{3F98737D-3443-409F-9960-467638DE2ADA}" dt="2019-07-14T17:25:31.730" v="97" actId="2696"/>
        <pc:sldMkLst>
          <pc:docMk/>
          <pc:sldMk cId="1527528769" sldId="381"/>
        </pc:sldMkLst>
        <pc:spChg chg="mod">
          <ac:chgData name="w cq" userId="e0736dbbc12f8425" providerId="LiveId" clId="{3F98737D-3443-409F-9960-467638DE2ADA}" dt="2019-07-14T17:21:56.426" v="63" actId="5793"/>
          <ac:spMkLst>
            <pc:docMk/>
            <pc:sldMk cId="1527528769" sldId="381"/>
            <ac:spMk id="2" creationId="{00000000-0000-0000-0000-000000000000}"/>
          </ac:spMkLst>
        </pc:spChg>
      </pc:sldChg>
      <pc:sldChg chg="add">
        <pc:chgData name="w cq" userId="e0736dbbc12f8425" providerId="LiveId" clId="{3F98737D-3443-409F-9960-467638DE2ADA}" dt="2019-07-14T16:44:26.764" v="49"/>
        <pc:sldMkLst>
          <pc:docMk/>
          <pc:sldMk cId="309024838" sldId="382"/>
        </pc:sldMkLst>
      </pc:sldChg>
      <pc:sldChg chg="add">
        <pc:chgData name="w cq" userId="e0736dbbc12f8425" providerId="LiveId" clId="{3F98737D-3443-409F-9960-467638DE2ADA}" dt="2019-07-14T16:44:26.764" v="49"/>
        <pc:sldMkLst>
          <pc:docMk/>
          <pc:sldMk cId="3777708909" sldId="383"/>
        </pc:sldMkLst>
      </pc:sldChg>
      <pc:sldChg chg="addSp delSp modSp add ord">
        <pc:chgData name="w cq" userId="e0736dbbc12f8425" providerId="LiveId" clId="{3F98737D-3443-409F-9960-467638DE2ADA}" dt="2019-07-14T17:24:02.076" v="81"/>
        <pc:sldMkLst>
          <pc:docMk/>
          <pc:sldMk cId="2855546660" sldId="384"/>
        </pc:sldMkLst>
        <pc:spChg chg="mod">
          <ac:chgData name="w cq" userId="e0736dbbc12f8425" providerId="LiveId" clId="{3F98737D-3443-409F-9960-467638DE2ADA}" dt="2019-07-14T17:22:55.553" v="70"/>
          <ac:spMkLst>
            <pc:docMk/>
            <pc:sldMk cId="2855546660" sldId="384"/>
            <ac:spMk id="2" creationId="{0B28F9F0-51E7-4CE0-82AF-14358CD96786}"/>
          </ac:spMkLst>
        </pc:spChg>
        <pc:spChg chg="add del mod">
          <ac:chgData name="w cq" userId="e0736dbbc12f8425" providerId="LiveId" clId="{3F98737D-3443-409F-9960-467638DE2ADA}" dt="2019-07-14T17:23:54.485" v="80" actId="6549"/>
          <ac:spMkLst>
            <pc:docMk/>
            <pc:sldMk cId="2855546660" sldId="384"/>
            <ac:spMk id="3" creationId="{88653D3F-D659-4BE6-95C1-5E5F9BB8F009}"/>
          </ac:spMkLst>
        </pc:spChg>
        <pc:spChg chg="add del">
          <ac:chgData name="w cq" userId="e0736dbbc12f8425" providerId="LiveId" clId="{3F98737D-3443-409F-9960-467638DE2ADA}" dt="2019-07-14T17:23:37.147" v="72"/>
          <ac:spMkLst>
            <pc:docMk/>
            <pc:sldMk cId="2855546660" sldId="384"/>
            <ac:spMk id="4" creationId="{536C7524-36CD-496C-97DC-9D691A3F01BB}"/>
          </ac:spMkLst>
        </pc:spChg>
      </pc:sldChg>
      <pc:sldChg chg="addSp modSp add">
        <pc:chgData name="w cq" userId="e0736dbbc12f8425" providerId="LiveId" clId="{3F98737D-3443-409F-9960-467638DE2ADA}" dt="2019-07-14T17:24:32.561" v="88" actId="14100"/>
        <pc:sldMkLst>
          <pc:docMk/>
          <pc:sldMk cId="1168323453" sldId="385"/>
        </pc:sldMkLst>
        <pc:spChg chg="mod">
          <ac:chgData name="w cq" userId="e0736dbbc12f8425" providerId="LiveId" clId="{3F98737D-3443-409F-9960-467638DE2ADA}" dt="2019-07-14T17:24:14.416" v="85"/>
          <ac:spMkLst>
            <pc:docMk/>
            <pc:sldMk cId="1168323453" sldId="385"/>
            <ac:spMk id="2" creationId="{C91BB984-FE92-46E7-B413-4BEA7ADD4A1F}"/>
          </ac:spMkLst>
        </pc:spChg>
        <pc:picChg chg="add mod">
          <ac:chgData name="w cq" userId="e0736dbbc12f8425" providerId="LiveId" clId="{3F98737D-3443-409F-9960-467638DE2ADA}" dt="2019-07-14T17:24:32.561" v="88" actId="14100"/>
          <ac:picMkLst>
            <pc:docMk/>
            <pc:sldMk cId="1168323453" sldId="385"/>
            <ac:picMk id="4" creationId="{FFA52405-23F8-426D-BC32-F7609C246314}"/>
          </ac:picMkLst>
        </pc:picChg>
      </pc:sldChg>
      <pc:sldChg chg="addSp delSp modSp add">
        <pc:chgData name="w cq" userId="e0736dbbc12f8425" providerId="LiveId" clId="{3F98737D-3443-409F-9960-467638DE2ADA}" dt="2019-07-14T17:25:10.489" v="95" actId="14100"/>
        <pc:sldMkLst>
          <pc:docMk/>
          <pc:sldMk cId="2284686576" sldId="386"/>
        </pc:sldMkLst>
        <pc:spChg chg="del">
          <ac:chgData name="w cq" userId="e0736dbbc12f8425" providerId="LiveId" clId="{3F98737D-3443-409F-9960-467638DE2ADA}" dt="2019-07-14T17:24:46.858" v="90"/>
          <ac:spMkLst>
            <pc:docMk/>
            <pc:sldMk cId="2284686576" sldId="386"/>
            <ac:spMk id="2" creationId="{E6275346-BA1D-4ACD-9D55-F6D2A87C3334}"/>
          </ac:spMkLst>
        </pc:spChg>
        <pc:spChg chg="del">
          <ac:chgData name="w cq" userId="e0736dbbc12f8425" providerId="LiveId" clId="{3F98737D-3443-409F-9960-467638DE2ADA}" dt="2019-07-14T17:24:46.858" v="90"/>
          <ac:spMkLst>
            <pc:docMk/>
            <pc:sldMk cId="2284686576" sldId="386"/>
            <ac:spMk id="3" creationId="{D5A446C5-8D0E-4195-A620-046D6F0F70B3}"/>
          </ac:spMkLst>
        </pc:spChg>
        <pc:spChg chg="add del mod">
          <ac:chgData name="w cq" userId="e0736dbbc12f8425" providerId="LiveId" clId="{3F98737D-3443-409F-9960-467638DE2ADA}" dt="2019-07-14T17:24:50.604" v="91" actId="478"/>
          <ac:spMkLst>
            <pc:docMk/>
            <pc:sldMk cId="2284686576" sldId="386"/>
            <ac:spMk id="4" creationId="{696E8487-9AD8-4B7C-A649-C8D0C71D5DDA}"/>
          </ac:spMkLst>
        </pc:spChg>
        <pc:picChg chg="add mod">
          <ac:chgData name="w cq" userId="e0736dbbc12f8425" providerId="LiveId" clId="{3F98737D-3443-409F-9960-467638DE2ADA}" dt="2019-07-14T17:25:10.489" v="95" actId="14100"/>
          <ac:picMkLst>
            <pc:docMk/>
            <pc:sldMk cId="2284686576" sldId="386"/>
            <ac:picMk id="5" creationId="{60EB26B9-C5E8-43C2-8858-B926EA6C564D}"/>
          </ac:picMkLst>
        </pc:picChg>
      </pc:sldChg>
    </pc:docChg>
  </pc:docChgLst>
  <pc:docChgLst>
    <pc:chgData name="w cq" userId="e0736dbbc12f8425" providerId="LiveId" clId="{80BC2ED2-A69A-4E1A-ADB7-BFFE39F9C09D}"/>
    <pc:docChg chg="undo redo custSel addSld delSld modSld sldOrd">
      <pc:chgData name="w cq" userId="e0736dbbc12f8425" providerId="LiveId" clId="{80BC2ED2-A69A-4E1A-ADB7-BFFE39F9C09D}" dt="2021-05-06T17:30:57.078" v="4818" actId="1076"/>
      <pc:docMkLst>
        <pc:docMk/>
      </pc:docMkLst>
      <pc:sldChg chg="addSp modSp mod">
        <pc:chgData name="w cq" userId="e0736dbbc12f8425" providerId="LiveId" clId="{80BC2ED2-A69A-4E1A-ADB7-BFFE39F9C09D}" dt="2021-05-06T17:30:57.078" v="4818" actId="1076"/>
        <pc:sldMkLst>
          <pc:docMk/>
          <pc:sldMk cId="659090380" sldId="293"/>
        </pc:sldMkLst>
        <pc:spChg chg="mod">
          <ac:chgData name="w cq" userId="e0736dbbc12f8425" providerId="LiveId" clId="{80BC2ED2-A69A-4E1A-ADB7-BFFE39F9C09D}" dt="2021-05-06T17:29:43.442" v="4814"/>
          <ac:spMkLst>
            <pc:docMk/>
            <pc:sldMk cId="659090380" sldId="293"/>
            <ac:spMk id="4" creationId="{42E132FD-6C63-4723-85DF-124D899CB625}"/>
          </ac:spMkLst>
        </pc:spChg>
        <pc:spChg chg="mod">
          <ac:chgData name="w cq" userId="e0736dbbc12f8425" providerId="LiveId" clId="{80BC2ED2-A69A-4E1A-ADB7-BFFE39F9C09D}" dt="2021-05-06T15:05:55.753" v="4071" actId="1076"/>
          <ac:spMkLst>
            <pc:docMk/>
            <pc:sldMk cId="659090380" sldId="293"/>
            <ac:spMk id="5" creationId="{567002B2-F3F5-42A1-8979-3697429BDA1F}"/>
          </ac:spMkLst>
        </pc:spChg>
        <pc:picChg chg="add mod">
          <ac:chgData name="w cq" userId="e0736dbbc12f8425" providerId="LiveId" clId="{80BC2ED2-A69A-4E1A-ADB7-BFFE39F9C09D}" dt="2021-05-06T17:30:57.078" v="4818" actId="1076"/>
          <ac:picMkLst>
            <pc:docMk/>
            <pc:sldMk cId="659090380" sldId="293"/>
            <ac:picMk id="6" creationId="{1100938F-D14D-4ED4-A9CE-CAF7152BBF78}"/>
          </ac:picMkLst>
        </pc:picChg>
      </pc:sldChg>
      <pc:sldChg chg="addSp modSp mod">
        <pc:chgData name="w cq" userId="e0736dbbc12f8425" providerId="LiveId" clId="{80BC2ED2-A69A-4E1A-ADB7-BFFE39F9C09D}" dt="2021-05-06T17:21:09.005" v="4492" actId="20577"/>
        <pc:sldMkLst>
          <pc:docMk/>
          <pc:sldMk cId="2236846523" sldId="327"/>
        </pc:sldMkLst>
        <pc:spChg chg="add mod">
          <ac:chgData name="w cq" userId="e0736dbbc12f8425" providerId="LiveId" clId="{80BC2ED2-A69A-4E1A-ADB7-BFFE39F9C09D}" dt="2021-05-06T17:21:09.005" v="4492" actId="20577"/>
          <ac:spMkLst>
            <pc:docMk/>
            <pc:sldMk cId="2236846523" sldId="327"/>
            <ac:spMk id="5" creationId="{0071AE15-A58C-4CA8-931D-92F827970F4B}"/>
          </ac:spMkLst>
        </pc:spChg>
      </pc:sldChg>
      <pc:sldChg chg="modSp mod">
        <pc:chgData name="w cq" userId="e0736dbbc12f8425" providerId="LiveId" clId="{80BC2ED2-A69A-4E1A-ADB7-BFFE39F9C09D}" dt="2021-05-06T17:20:59.408" v="4489" actId="20577"/>
        <pc:sldMkLst>
          <pc:docMk/>
          <pc:sldMk cId="3406553233" sldId="356"/>
        </pc:sldMkLst>
        <pc:spChg chg="mod">
          <ac:chgData name="w cq" userId="e0736dbbc12f8425" providerId="LiveId" clId="{80BC2ED2-A69A-4E1A-ADB7-BFFE39F9C09D}" dt="2021-05-06T14:11:34.176" v="2603"/>
          <ac:spMkLst>
            <pc:docMk/>
            <pc:sldMk cId="3406553233" sldId="356"/>
            <ac:spMk id="3" creationId="{D8A9FF28-B5F7-4268-8F91-7BE5BC06AF08}"/>
          </ac:spMkLst>
        </pc:spChg>
        <pc:spChg chg="mod">
          <ac:chgData name="w cq" userId="e0736dbbc12f8425" providerId="LiveId" clId="{80BC2ED2-A69A-4E1A-ADB7-BFFE39F9C09D}" dt="2021-05-06T17:20:59.408" v="4489" actId="20577"/>
          <ac:spMkLst>
            <pc:docMk/>
            <pc:sldMk cId="3406553233" sldId="356"/>
            <ac:spMk id="5" creationId="{D85BE398-C403-49EE-AD27-B9034300D482}"/>
          </ac:spMkLst>
        </pc:spChg>
      </pc:sldChg>
      <pc:sldChg chg="modSp mod">
        <pc:chgData name="w cq" userId="e0736dbbc12f8425" providerId="LiveId" clId="{80BC2ED2-A69A-4E1A-ADB7-BFFE39F9C09D}" dt="2021-05-06T14:17:38.421" v="2676" actId="208"/>
        <pc:sldMkLst>
          <pc:docMk/>
          <pc:sldMk cId="3276559040" sldId="382"/>
        </pc:sldMkLst>
        <pc:picChg chg="mod">
          <ac:chgData name="w cq" userId="e0736dbbc12f8425" providerId="LiveId" clId="{80BC2ED2-A69A-4E1A-ADB7-BFFE39F9C09D}" dt="2021-05-06T14:17:38.421" v="2676" actId="208"/>
          <ac:picMkLst>
            <pc:docMk/>
            <pc:sldMk cId="3276559040" sldId="382"/>
            <ac:picMk id="4" creationId="{673E9A61-D5BF-466F-B9D8-46CD8335F979}"/>
          </ac:picMkLst>
        </pc:picChg>
      </pc:sldChg>
      <pc:sldChg chg="addSp modSp mod">
        <pc:chgData name="w cq" userId="e0736dbbc12f8425" providerId="LiveId" clId="{80BC2ED2-A69A-4E1A-ADB7-BFFE39F9C09D}" dt="2021-05-06T13:39:15.875" v="1742" actId="20577"/>
        <pc:sldMkLst>
          <pc:docMk/>
          <pc:sldMk cId="2751637281" sldId="384"/>
        </pc:sldMkLst>
        <pc:spChg chg="mod">
          <ac:chgData name="w cq" userId="e0736dbbc12f8425" providerId="LiveId" clId="{80BC2ED2-A69A-4E1A-ADB7-BFFE39F9C09D}" dt="2021-05-06T12:11:05.045" v="762" actId="20577"/>
          <ac:spMkLst>
            <pc:docMk/>
            <pc:sldMk cId="2751637281" sldId="384"/>
            <ac:spMk id="4" creationId="{0DDF23E0-A6F1-4025-AA8E-A3FE9D997E76}"/>
          </ac:spMkLst>
        </pc:spChg>
        <pc:spChg chg="mod">
          <ac:chgData name="w cq" userId="e0736dbbc12f8425" providerId="LiveId" clId="{80BC2ED2-A69A-4E1A-ADB7-BFFE39F9C09D}" dt="2021-05-06T13:39:15.875" v="1742" actId="20577"/>
          <ac:spMkLst>
            <pc:docMk/>
            <pc:sldMk cId="2751637281" sldId="384"/>
            <ac:spMk id="14" creationId="{A164F460-6E57-42BA-9913-84B397EFE998}"/>
          </ac:spMkLst>
        </pc:spChg>
        <pc:graphicFrameChg chg="add mod modGraphic">
          <ac:chgData name="w cq" userId="e0736dbbc12f8425" providerId="LiveId" clId="{80BC2ED2-A69A-4E1A-ADB7-BFFE39F9C09D}" dt="2021-05-06T13:29:48.766" v="1700" actId="1035"/>
          <ac:graphicFrameMkLst>
            <pc:docMk/>
            <pc:sldMk cId="2751637281" sldId="384"/>
            <ac:graphicFrameMk id="5" creationId="{7D0CAEA1-E92F-415B-A2FA-C099EAD25933}"/>
          </ac:graphicFrameMkLst>
        </pc:graphicFrameChg>
      </pc:sldChg>
      <pc:sldChg chg="addSp modSp mod">
        <pc:chgData name="w cq" userId="e0736dbbc12f8425" providerId="LiveId" clId="{80BC2ED2-A69A-4E1A-ADB7-BFFE39F9C09D}" dt="2021-05-06T13:46:09.474" v="1983" actId="14100"/>
        <pc:sldMkLst>
          <pc:docMk/>
          <pc:sldMk cId="2082858688" sldId="388"/>
        </pc:sldMkLst>
        <pc:spChg chg="mod">
          <ac:chgData name="w cq" userId="e0736dbbc12f8425" providerId="LiveId" clId="{80BC2ED2-A69A-4E1A-ADB7-BFFE39F9C09D}" dt="2021-05-06T13:43:15.507" v="1878" actId="1035"/>
          <ac:spMkLst>
            <pc:docMk/>
            <pc:sldMk cId="2082858688" sldId="388"/>
            <ac:spMk id="5" creationId="{A0D3B8EE-89B0-4812-8ABD-4F5AA4CBE7CA}"/>
          </ac:spMkLst>
        </pc:spChg>
        <pc:spChg chg="mod">
          <ac:chgData name="w cq" userId="e0736dbbc12f8425" providerId="LiveId" clId="{80BC2ED2-A69A-4E1A-ADB7-BFFE39F9C09D}" dt="2021-05-06T13:43:15.507" v="1878" actId="1035"/>
          <ac:spMkLst>
            <pc:docMk/>
            <pc:sldMk cId="2082858688" sldId="388"/>
            <ac:spMk id="6" creationId="{EF5826B8-99FC-4506-9059-BE763374B8F1}"/>
          </ac:spMkLst>
        </pc:spChg>
        <pc:spChg chg="add mod">
          <ac:chgData name="w cq" userId="e0736dbbc12f8425" providerId="LiveId" clId="{80BC2ED2-A69A-4E1A-ADB7-BFFE39F9C09D}" dt="2021-05-06T13:46:09.474" v="1983" actId="14100"/>
          <ac:spMkLst>
            <pc:docMk/>
            <pc:sldMk cId="2082858688" sldId="388"/>
            <ac:spMk id="7" creationId="{89027D87-54BE-4FCD-8987-3BD363E179FA}"/>
          </ac:spMkLst>
        </pc:spChg>
        <pc:spChg chg="mod">
          <ac:chgData name="w cq" userId="e0736dbbc12f8425" providerId="LiveId" clId="{80BC2ED2-A69A-4E1A-ADB7-BFFE39F9C09D}" dt="2021-05-06T13:42:33.969" v="1864" actId="207"/>
          <ac:spMkLst>
            <pc:docMk/>
            <pc:sldMk cId="2082858688" sldId="388"/>
            <ac:spMk id="14" creationId="{A164F460-6E57-42BA-9913-84B397EFE998}"/>
          </ac:spMkLst>
        </pc:spChg>
      </pc:sldChg>
      <pc:sldChg chg="addSp modSp mod">
        <pc:chgData name="w cq" userId="e0736dbbc12f8425" providerId="LiveId" clId="{80BC2ED2-A69A-4E1A-ADB7-BFFE39F9C09D}" dt="2021-05-06T14:05:05.801" v="2597" actId="20577"/>
        <pc:sldMkLst>
          <pc:docMk/>
          <pc:sldMk cId="3327636356" sldId="389"/>
        </pc:sldMkLst>
        <pc:spChg chg="add mod">
          <ac:chgData name="w cq" userId="e0736dbbc12f8425" providerId="LiveId" clId="{80BC2ED2-A69A-4E1A-ADB7-BFFE39F9C09D}" dt="2021-05-06T13:59:50.078" v="2474" actId="1076"/>
          <ac:spMkLst>
            <pc:docMk/>
            <pc:sldMk cId="3327636356" sldId="389"/>
            <ac:spMk id="5" creationId="{9EF80AE5-59A0-45AA-9F7F-17CCDAE185EF}"/>
          </ac:spMkLst>
        </pc:spChg>
        <pc:spChg chg="add mod">
          <ac:chgData name="w cq" userId="e0736dbbc12f8425" providerId="LiveId" clId="{80BC2ED2-A69A-4E1A-ADB7-BFFE39F9C09D}" dt="2021-05-06T13:59:07.691" v="2447" actId="1076"/>
          <ac:spMkLst>
            <pc:docMk/>
            <pc:sldMk cId="3327636356" sldId="389"/>
            <ac:spMk id="6" creationId="{F43DCB37-AA50-4D84-AF3A-5AFF4970659D}"/>
          </ac:spMkLst>
        </pc:spChg>
        <pc:spChg chg="mod">
          <ac:chgData name="w cq" userId="e0736dbbc12f8425" providerId="LiveId" clId="{80BC2ED2-A69A-4E1A-ADB7-BFFE39F9C09D}" dt="2021-05-06T14:05:05.801" v="2597" actId="20577"/>
          <ac:spMkLst>
            <pc:docMk/>
            <pc:sldMk cId="3327636356" sldId="389"/>
            <ac:spMk id="14" creationId="{A164F460-6E57-42BA-9913-84B397EFE998}"/>
          </ac:spMkLst>
        </pc:spChg>
        <pc:picChg chg="add mod">
          <ac:chgData name="w cq" userId="e0736dbbc12f8425" providerId="LiveId" clId="{80BC2ED2-A69A-4E1A-ADB7-BFFE39F9C09D}" dt="2021-05-06T14:01:54.582" v="2511" actId="1076"/>
          <ac:picMkLst>
            <pc:docMk/>
            <pc:sldMk cId="3327636356" sldId="389"/>
            <ac:picMk id="7" creationId="{C72F05F0-2ECF-47E5-A255-865BB2F70036}"/>
          </ac:picMkLst>
        </pc:picChg>
        <pc:picChg chg="add mod">
          <ac:chgData name="w cq" userId="e0736dbbc12f8425" providerId="LiveId" clId="{80BC2ED2-A69A-4E1A-ADB7-BFFE39F9C09D}" dt="2021-05-06T14:01:52.565" v="2510" actId="1076"/>
          <ac:picMkLst>
            <pc:docMk/>
            <pc:sldMk cId="3327636356" sldId="389"/>
            <ac:picMk id="8" creationId="{1C1FF078-ABC6-4C92-8E73-41D9D15D75D1}"/>
          </ac:picMkLst>
        </pc:picChg>
      </pc:sldChg>
      <pc:sldChg chg="addSp modSp mod">
        <pc:chgData name="w cq" userId="e0736dbbc12f8425" providerId="LiveId" clId="{80BC2ED2-A69A-4E1A-ADB7-BFFE39F9C09D}" dt="2021-05-06T14:41:48.213" v="3570" actId="1076"/>
        <pc:sldMkLst>
          <pc:docMk/>
          <pc:sldMk cId="848100880" sldId="395"/>
        </pc:sldMkLst>
        <pc:spChg chg="mod">
          <ac:chgData name="w cq" userId="e0736dbbc12f8425" providerId="LiveId" clId="{80BC2ED2-A69A-4E1A-ADB7-BFFE39F9C09D}" dt="2021-05-06T14:31:16.376" v="3181" actId="20577"/>
          <ac:spMkLst>
            <pc:docMk/>
            <pc:sldMk cId="848100880" sldId="395"/>
            <ac:spMk id="3" creationId="{5375B8C0-0DAA-491B-BD1F-5EFF5CED685A}"/>
          </ac:spMkLst>
        </pc:spChg>
        <pc:spChg chg="mod">
          <ac:chgData name="w cq" userId="e0736dbbc12f8425" providerId="LiveId" clId="{80BC2ED2-A69A-4E1A-ADB7-BFFE39F9C09D}" dt="2021-05-06T14:31:01.123" v="3115" actId="1036"/>
          <ac:spMkLst>
            <pc:docMk/>
            <pc:sldMk cId="848100880" sldId="395"/>
            <ac:spMk id="4" creationId="{6643F93C-3379-4CBB-BCC6-B00280699A94}"/>
          </ac:spMkLst>
        </pc:spChg>
        <pc:spChg chg="mod">
          <ac:chgData name="w cq" userId="e0736dbbc12f8425" providerId="LiveId" clId="{80BC2ED2-A69A-4E1A-ADB7-BFFE39F9C09D}" dt="2021-05-06T14:31:01.123" v="3115" actId="1036"/>
          <ac:spMkLst>
            <pc:docMk/>
            <pc:sldMk cId="848100880" sldId="395"/>
            <ac:spMk id="5" creationId="{47F84690-3C89-450C-A951-E2BA9B328068}"/>
          </ac:spMkLst>
        </pc:spChg>
        <pc:graphicFrameChg chg="add mod modGraphic">
          <ac:chgData name="w cq" userId="e0736dbbc12f8425" providerId="LiveId" clId="{80BC2ED2-A69A-4E1A-ADB7-BFFE39F9C09D}" dt="2021-05-06T14:41:48.213" v="3570" actId="1076"/>
          <ac:graphicFrameMkLst>
            <pc:docMk/>
            <pc:sldMk cId="848100880" sldId="395"/>
            <ac:graphicFrameMk id="6" creationId="{E36C2E9E-BC64-4D3E-B69B-A65400150D64}"/>
          </ac:graphicFrameMkLst>
        </pc:graphicFrameChg>
        <pc:cxnChg chg="add mod">
          <ac:chgData name="w cq" userId="e0736dbbc12f8425" providerId="LiveId" clId="{80BC2ED2-A69A-4E1A-ADB7-BFFE39F9C09D}" dt="2021-05-06T14:41:48.213" v="3570" actId="1076"/>
          <ac:cxnSpMkLst>
            <pc:docMk/>
            <pc:sldMk cId="848100880" sldId="395"/>
            <ac:cxnSpMk id="8" creationId="{EF03336C-3049-4CC6-BBE8-819DB7177C0A}"/>
          </ac:cxnSpMkLst>
        </pc:cxnChg>
        <pc:cxnChg chg="add mod">
          <ac:chgData name="w cq" userId="e0736dbbc12f8425" providerId="LiveId" clId="{80BC2ED2-A69A-4E1A-ADB7-BFFE39F9C09D}" dt="2021-05-06T14:41:48.213" v="3570" actId="1076"/>
          <ac:cxnSpMkLst>
            <pc:docMk/>
            <pc:sldMk cId="848100880" sldId="395"/>
            <ac:cxnSpMk id="9" creationId="{037B6680-02C3-4354-89BB-024E0C984E28}"/>
          </ac:cxnSpMkLst>
        </pc:cxnChg>
        <pc:cxnChg chg="add mod">
          <ac:chgData name="w cq" userId="e0736dbbc12f8425" providerId="LiveId" clId="{80BC2ED2-A69A-4E1A-ADB7-BFFE39F9C09D}" dt="2021-05-06T14:41:48.213" v="3570" actId="1076"/>
          <ac:cxnSpMkLst>
            <pc:docMk/>
            <pc:sldMk cId="848100880" sldId="395"/>
            <ac:cxnSpMk id="12" creationId="{4ACD3C4A-8300-462C-8408-2B4F698583F2}"/>
          </ac:cxnSpMkLst>
        </pc:cxnChg>
        <pc:cxnChg chg="add mod">
          <ac:chgData name="w cq" userId="e0736dbbc12f8425" providerId="LiveId" clId="{80BC2ED2-A69A-4E1A-ADB7-BFFE39F9C09D}" dt="2021-05-06T14:41:48.213" v="3570" actId="1076"/>
          <ac:cxnSpMkLst>
            <pc:docMk/>
            <pc:sldMk cId="848100880" sldId="395"/>
            <ac:cxnSpMk id="15" creationId="{86B8D189-6608-4035-97B6-4409CFD0A744}"/>
          </ac:cxnSpMkLst>
        </pc:cxnChg>
      </pc:sldChg>
      <pc:sldChg chg="modSp mod">
        <pc:chgData name="w cq" userId="e0736dbbc12f8425" providerId="LiveId" clId="{80BC2ED2-A69A-4E1A-ADB7-BFFE39F9C09D}" dt="2021-05-06T14:58:03.202" v="3708" actId="1076"/>
        <pc:sldMkLst>
          <pc:docMk/>
          <pc:sldMk cId="3812942376" sldId="401"/>
        </pc:sldMkLst>
        <pc:spChg chg="mod">
          <ac:chgData name="w cq" userId="e0736dbbc12f8425" providerId="LiveId" clId="{80BC2ED2-A69A-4E1A-ADB7-BFFE39F9C09D}" dt="2021-05-06T14:57:10.376" v="3702" actId="20577"/>
          <ac:spMkLst>
            <pc:docMk/>
            <pc:sldMk cId="3812942376" sldId="401"/>
            <ac:spMk id="3" creationId="{AB8BB0D5-F572-4D67-8F76-7F15C13B3DC2}"/>
          </ac:spMkLst>
        </pc:spChg>
        <pc:spChg chg="mod">
          <ac:chgData name="w cq" userId="e0736dbbc12f8425" providerId="LiveId" clId="{80BC2ED2-A69A-4E1A-ADB7-BFFE39F9C09D}" dt="2021-05-06T14:58:03.202" v="3708" actId="1076"/>
          <ac:spMkLst>
            <pc:docMk/>
            <pc:sldMk cId="3812942376" sldId="401"/>
            <ac:spMk id="4" creationId="{651E9379-3C69-4B51-AEC6-1997EEF015B8}"/>
          </ac:spMkLst>
        </pc:spChg>
        <pc:spChg chg="mod">
          <ac:chgData name="w cq" userId="e0736dbbc12f8425" providerId="LiveId" clId="{80BC2ED2-A69A-4E1A-ADB7-BFFE39F9C09D}" dt="2021-05-06T14:57:31.548" v="3707" actId="1076"/>
          <ac:spMkLst>
            <pc:docMk/>
            <pc:sldMk cId="3812942376" sldId="401"/>
            <ac:spMk id="5" creationId="{E7F8BA2C-3BF9-411C-8D28-DB7773F4DF8A}"/>
          </ac:spMkLst>
        </pc:spChg>
      </pc:sldChg>
      <pc:sldChg chg="addSp modSp mod">
        <pc:chgData name="w cq" userId="e0736dbbc12f8425" providerId="LiveId" clId="{80BC2ED2-A69A-4E1A-ADB7-BFFE39F9C09D}" dt="2021-05-06T15:00:09.769" v="3732" actId="1076"/>
        <pc:sldMkLst>
          <pc:docMk/>
          <pc:sldMk cId="925533689" sldId="402"/>
        </pc:sldMkLst>
        <pc:spChg chg="mod">
          <ac:chgData name="w cq" userId="e0736dbbc12f8425" providerId="LiveId" clId="{80BC2ED2-A69A-4E1A-ADB7-BFFE39F9C09D}" dt="2021-05-06T15:00:07.110" v="3731"/>
          <ac:spMkLst>
            <pc:docMk/>
            <pc:sldMk cId="925533689" sldId="402"/>
            <ac:spMk id="3" creationId="{99F91990-E07E-411D-9293-01035C02F869}"/>
          </ac:spMkLst>
        </pc:spChg>
        <pc:spChg chg="add mod">
          <ac:chgData name="w cq" userId="e0736dbbc12f8425" providerId="LiveId" clId="{80BC2ED2-A69A-4E1A-ADB7-BFFE39F9C09D}" dt="2021-05-06T15:00:09.769" v="3732" actId="1076"/>
          <ac:spMkLst>
            <pc:docMk/>
            <pc:sldMk cId="925533689" sldId="402"/>
            <ac:spMk id="5" creationId="{F8AB1425-65E8-4991-9F6F-16EE2934B885}"/>
          </ac:spMkLst>
        </pc:spChg>
        <pc:picChg chg="mod">
          <ac:chgData name="w cq" userId="e0736dbbc12f8425" providerId="LiveId" clId="{80BC2ED2-A69A-4E1A-ADB7-BFFE39F9C09D}" dt="2021-05-06T14:58:55.194" v="3716" actId="1076"/>
          <ac:picMkLst>
            <pc:docMk/>
            <pc:sldMk cId="925533689" sldId="402"/>
            <ac:picMk id="4" creationId="{01BFD22E-ED31-4EDB-845A-73F241A872F3}"/>
          </ac:picMkLst>
        </pc:picChg>
      </pc:sldChg>
      <pc:sldChg chg="modSp mod">
        <pc:chgData name="w cq" userId="e0736dbbc12f8425" providerId="LiveId" clId="{80BC2ED2-A69A-4E1A-ADB7-BFFE39F9C09D}" dt="2021-05-06T17:25:22.751" v="4715"/>
        <pc:sldMkLst>
          <pc:docMk/>
          <pc:sldMk cId="3082703541" sldId="403"/>
        </pc:sldMkLst>
        <pc:spChg chg="mod">
          <ac:chgData name="w cq" userId="e0736dbbc12f8425" providerId="LiveId" clId="{80BC2ED2-A69A-4E1A-ADB7-BFFE39F9C09D}" dt="2021-05-06T17:25:22.751" v="4715"/>
          <ac:spMkLst>
            <pc:docMk/>
            <pc:sldMk cId="3082703541" sldId="403"/>
            <ac:spMk id="3" creationId="{8A47CD66-9C57-41CA-A040-39F3BB1FFA64}"/>
          </ac:spMkLst>
        </pc:spChg>
        <pc:spChg chg="mod">
          <ac:chgData name="w cq" userId="e0736dbbc12f8425" providerId="LiveId" clId="{80BC2ED2-A69A-4E1A-ADB7-BFFE39F9C09D}" dt="2021-05-06T17:25:18.246" v="4713" actId="1076"/>
          <ac:spMkLst>
            <pc:docMk/>
            <pc:sldMk cId="3082703541" sldId="403"/>
            <ac:spMk id="6" creationId="{206FB169-17BE-4502-A42B-30DFA9F29EC4}"/>
          </ac:spMkLst>
        </pc:spChg>
      </pc:sldChg>
      <pc:sldChg chg="modSp mod">
        <pc:chgData name="w cq" userId="e0736dbbc12f8425" providerId="LiveId" clId="{80BC2ED2-A69A-4E1A-ADB7-BFFE39F9C09D}" dt="2021-05-06T16:03:57.316" v="4467" actId="20577"/>
        <pc:sldMkLst>
          <pc:docMk/>
          <pc:sldMk cId="2870103988" sldId="406"/>
        </pc:sldMkLst>
        <pc:spChg chg="mod">
          <ac:chgData name="w cq" userId="e0736dbbc12f8425" providerId="LiveId" clId="{80BC2ED2-A69A-4E1A-ADB7-BFFE39F9C09D}" dt="2021-05-06T16:03:57.316" v="4467" actId="20577"/>
          <ac:spMkLst>
            <pc:docMk/>
            <pc:sldMk cId="2870103988" sldId="406"/>
            <ac:spMk id="3" creationId="{C56C61F7-0235-4A0C-8281-DD893FE96D9D}"/>
          </ac:spMkLst>
        </pc:spChg>
      </pc:sldChg>
      <pc:sldChg chg="del">
        <pc:chgData name="w cq" userId="e0736dbbc12f8425" providerId="LiveId" clId="{80BC2ED2-A69A-4E1A-ADB7-BFFE39F9C09D}" dt="2021-05-06T17:19:34.192" v="4468" actId="47"/>
        <pc:sldMkLst>
          <pc:docMk/>
          <pc:sldMk cId="4045073216" sldId="407"/>
        </pc:sldMkLst>
      </pc:sldChg>
      <pc:sldChg chg="modSp mod">
        <pc:chgData name="w cq" userId="e0736dbbc12f8425" providerId="LiveId" clId="{80BC2ED2-A69A-4E1A-ADB7-BFFE39F9C09D}" dt="2021-05-06T14:22:06.696" v="2726"/>
        <pc:sldMkLst>
          <pc:docMk/>
          <pc:sldMk cId="2845076739" sldId="409"/>
        </pc:sldMkLst>
        <pc:spChg chg="mod">
          <ac:chgData name="w cq" userId="e0736dbbc12f8425" providerId="LiveId" clId="{80BC2ED2-A69A-4E1A-ADB7-BFFE39F9C09D}" dt="2021-05-06T14:22:06.696" v="2726"/>
          <ac:spMkLst>
            <pc:docMk/>
            <pc:sldMk cId="2845076739" sldId="409"/>
            <ac:spMk id="3" creationId="{23258163-E324-48C3-A29E-1CCF90097DF7}"/>
          </ac:spMkLst>
        </pc:spChg>
        <pc:grpChg chg="mod">
          <ac:chgData name="w cq" userId="e0736dbbc12f8425" providerId="LiveId" clId="{80BC2ED2-A69A-4E1A-ADB7-BFFE39F9C09D}" dt="2021-05-06T14:22:03.104" v="2716" actId="1076"/>
          <ac:grpSpMkLst>
            <pc:docMk/>
            <pc:sldMk cId="2845076739" sldId="409"/>
            <ac:grpSpMk id="5" creationId="{EE48B108-4F8B-4F43-A627-D324C6503D26}"/>
          </ac:grpSpMkLst>
        </pc:grpChg>
      </pc:sldChg>
      <pc:sldChg chg="addSp modSp mod">
        <pc:chgData name="w cq" userId="e0736dbbc12f8425" providerId="LiveId" clId="{80BC2ED2-A69A-4E1A-ADB7-BFFE39F9C09D}" dt="2021-05-06T14:27:00.721" v="3010" actId="207"/>
        <pc:sldMkLst>
          <pc:docMk/>
          <pc:sldMk cId="3289846187" sldId="415"/>
        </pc:sldMkLst>
        <pc:spChg chg="mod">
          <ac:chgData name="w cq" userId="e0736dbbc12f8425" providerId="LiveId" clId="{80BC2ED2-A69A-4E1A-ADB7-BFFE39F9C09D}" dt="2021-05-06T14:24:27.902" v="2777" actId="21"/>
          <ac:spMkLst>
            <pc:docMk/>
            <pc:sldMk cId="3289846187" sldId="415"/>
            <ac:spMk id="3" creationId="{0A046084-30F9-4A9F-9819-7FB6A15B42E5}"/>
          </ac:spMkLst>
        </pc:spChg>
        <pc:spChg chg="mod">
          <ac:chgData name="w cq" userId="e0736dbbc12f8425" providerId="LiveId" clId="{80BC2ED2-A69A-4E1A-ADB7-BFFE39F9C09D}" dt="2021-05-06T14:24:42.532" v="2781" actId="1076"/>
          <ac:spMkLst>
            <pc:docMk/>
            <pc:sldMk cId="3289846187" sldId="415"/>
            <ac:spMk id="4" creationId="{A2456869-B2E8-426A-8964-4F9D50AB7DA2}"/>
          </ac:spMkLst>
        </pc:spChg>
        <pc:spChg chg="add mod">
          <ac:chgData name="w cq" userId="e0736dbbc12f8425" providerId="LiveId" clId="{80BC2ED2-A69A-4E1A-ADB7-BFFE39F9C09D}" dt="2021-05-06T14:27:00.721" v="3010" actId="207"/>
          <ac:spMkLst>
            <pc:docMk/>
            <pc:sldMk cId="3289846187" sldId="415"/>
            <ac:spMk id="5" creationId="{9DC07F9D-5C75-4A1E-8C3F-14973AF4EFB3}"/>
          </ac:spMkLst>
        </pc:spChg>
        <pc:spChg chg="add mod">
          <ac:chgData name="w cq" userId="e0736dbbc12f8425" providerId="LiveId" clId="{80BC2ED2-A69A-4E1A-ADB7-BFFE39F9C09D}" dt="2021-05-06T14:26:55.064" v="3009" actId="207"/>
          <ac:spMkLst>
            <pc:docMk/>
            <pc:sldMk cId="3289846187" sldId="415"/>
            <ac:spMk id="6" creationId="{6D722EEB-1ADB-40D6-84F9-58AF56834DEE}"/>
          </ac:spMkLst>
        </pc:spChg>
      </pc:sldChg>
      <pc:sldChg chg="addSp delSp modSp mod ord">
        <pc:chgData name="w cq" userId="e0736dbbc12f8425" providerId="LiveId" clId="{80BC2ED2-A69A-4E1A-ADB7-BFFE39F9C09D}" dt="2021-05-06T13:37:21.229" v="1734"/>
        <pc:sldMkLst>
          <pc:docMk/>
          <pc:sldMk cId="3411420836" sldId="417"/>
        </pc:sldMkLst>
        <pc:spChg chg="mod">
          <ac:chgData name="w cq" userId="e0736dbbc12f8425" providerId="LiveId" clId="{80BC2ED2-A69A-4E1A-ADB7-BFFE39F9C09D}" dt="2021-05-06T12:11:08.481" v="763"/>
          <ac:spMkLst>
            <pc:docMk/>
            <pc:sldMk cId="3411420836" sldId="417"/>
            <ac:spMk id="4" creationId="{0DDF23E0-A6F1-4025-AA8E-A3FE9D997E76}"/>
          </ac:spMkLst>
        </pc:spChg>
        <pc:spChg chg="add del">
          <ac:chgData name="w cq" userId="e0736dbbc12f8425" providerId="LiveId" clId="{80BC2ED2-A69A-4E1A-ADB7-BFFE39F9C09D}" dt="2021-05-06T12:13:18.071" v="820" actId="22"/>
          <ac:spMkLst>
            <pc:docMk/>
            <pc:sldMk cId="3411420836" sldId="417"/>
            <ac:spMk id="7" creationId="{2EC93D68-7BD0-4480-9108-522EE904752A}"/>
          </ac:spMkLst>
        </pc:spChg>
        <pc:spChg chg="add mod">
          <ac:chgData name="w cq" userId="e0736dbbc12f8425" providerId="LiveId" clId="{80BC2ED2-A69A-4E1A-ADB7-BFFE39F9C09D}" dt="2021-05-06T12:24:31.036" v="1511" actId="1076"/>
          <ac:spMkLst>
            <pc:docMk/>
            <pc:sldMk cId="3411420836" sldId="417"/>
            <ac:spMk id="9" creationId="{ACA0D580-9BC6-468F-B935-B83161443254}"/>
          </ac:spMkLst>
        </pc:spChg>
        <pc:spChg chg="mod">
          <ac:chgData name="w cq" userId="e0736dbbc12f8425" providerId="LiveId" clId="{80BC2ED2-A69A-4E1A-ADB7-BFFE39F9C09D}" dt="2021-05-06T13:30:12.883" v="1715" actId="20577"/>
          <ac:spMkLst>
            <pc:docMk/>
            <pc:sldMk cId="3411420836" sldId="417"/>
            <ac:spMk id="14" creationId="{A164F460-6E57-42BA-9913-84B397EFE998}"/>
          </ac:spMkLst>
        </pc:spChg>
        <pc:graphicFrameChg chg="del mod">
          <ac:chgData name="w cq" userId="e0736dbbc12f8425" providerId="LiveId" clId="{80BC2ED2-A69A-4E1A-ADB7-BFFE39F9C09D}" dt="2021-05-06T12:13:24.567" v="821" actId="478"/>
          <ac:graphicFrameMkLst>
            <pc:docMk/>
            <pc:sldMk cId="3411420836" sldId="417"/>
            <ac:graphicFrameMk id="2" creationId="{F43181FA-D77A-40F1-97DC-2D7998716C51}"/>
          </ac:graphicFrameMkLst>
        </pc:graphicFrameChg>
        <pc:graphicFrameChg chg="del mod modGraphic">
          <ac:chgData name="w cq" userId="e0736dbbc12f8425" providerId="LiveId" clId="{80BC2ED2-A69A-4E1A-ADB7-BFFE39F9C09D}" dt="2021-05-06T12:13:26.548" v="822" actId="478"/>
          <ac:graphicFrameMkLst>
            <pc:docMk/>
            <pc:sldMk cId="3411420836" sldId="417"/>
            <ac:graphicFrameMk id="5" creationId="{ECC5C2CB-86E2-4D65-B1C7-0C9E64AD4547}"/>
          </ac:graphicFrameMkLst>
        </pc:graphicFrameChg>
        <pc:picChg chg="add mod">
          <ac:chgData name="w cq" userId="e0736dbbc12f8425" providerId="LiveId" clId="{80BC2ED2-A69A-4E1A-ADB7-BFFE39F9C09D}" dt="2021-05-06T12:22:19.110" v="1488" actId="1076"/>
          <ac:picMkLst>
            <pc:docMk/>
            <pc:sldMk cId="3411420836" sldId="417"/>
            <ac:picMk id="8" creationId="{CFD86F82-41F8-4B88-88AF-752B82673190}"/>
          </ac:picMkLst>
        </pc:picChg>
      </pc:sldChg>
      <pc:sldChg chg="modSp del mod">
        <pc:chgData name="w cq" userId="e0736dbbc12f8425" providerId="LiveId" clId="{80BC2ED2-A69A-4E1A-ADB7-BFFE39F9C09D}" dt="2021-05-06T12:42:16.725" v="1611" actId="47"/>
        <pc:sldMkLst>
          <pc:docMk/>
          <pc:sldMk cId="2105626080" sldId="418"/>
        </pc:sldMkLst>
        <pc:spChg chg="mod">
          <ac:chgData name="w cq" userId="e0736dbbc12f8425" providerId="LiveId" clId="{80BC2ED2-A69A-4E1A-ADB7-BFFE39F9C09D}" dt="2021-05-06T12:11:12.823" v="765"/>
          <ac:spMkLst>
            <pc:docMk/>
            <pc:sldMk cId="2105626080" sldId="418"/>
            <ac:spMk id="4" creationId="{0DDF23E0-A6F1-4025-AA8E-A3FE9D997E76}"/>
          </ac:spMkLst>
        </pc:spChg>
      </pc:sldChg>
      <pc:sldChg chg="modSp mod ord">
        <pc:chgData name="w cq" userId="e0736dbbc12f8425" providerId="LiveId" clId="{80BC2ED2-A69A-4E1A-ADB7-BFFE39F9C09D}" dt="2021-05-06T13:38:13.757" v="1736" actId="20577"/>
        <pc:sldMkLst>
          <pc:docMk/>
          <pc:sldMk cId="66934789" sldId="420"/>
        </pc:sldMkLst>
        <pc:spChg chg="mod">
          <ac:chgData name="w cq" userId="e0736dbbc12f8425" providerId="LiveId" clId="{80BC2ED2-A69A-4E1A-ADB7-BFFE39F9C09D}" dt="2021-05-06T12:11:10.263" v="764"/>
          <ac:spMkLst>
            <pc:docMk/>
            <pc:sldMk cId="66934789" sldId="420"/>
            <ac:spMk id="2" creationId="{7004D2F9-153C-45A5-BA1E-DF12C1BF5052}"/>
          </ac:spMkLst>
        </pc:spChg>
        <pc:spChg chg="mod">
          <ac:chgData name="w cq" userId="e0736dbbc12f8425" providerId="LiveId" clId="{80BC2ED2-A69A-4E1A-ADB7-BFFE39F9C09D}" dt="2021-05-06T13:38:13.757" v="1736" actId="20577"/>
          <ac:spMkLst>
            <pc:docMk/>
            <pc:sldMk cId="66934789" sldId="420"/>
            <ac:spMk id="3" creationId="{A453081F-550F-4CD9-99AE-484198173F57}"/>
          </ac:spMkLst>
        </pc:spChg>
      </pc:sldChg>
      <pc:sldChg chg="del">
        <pc:chgData name="w cq" userId="e0736dbbc12f8425" providerId="LiveId" clId="{80BC2ED2-A69A-4E1A-ADB7-BFFE39F9C09D}" dt="2021-05-06T14:12:01.963" v="2604" actId="47"/>
        <pc:sldMkLst>
          <pc:docMk/>
          <pc:sldMk cId="2377256297" sldId="421"/>
        </pc:sldMkLst>
      </pc:sldChg>
      <pc:sldChg chg="modSp mod chgLayout">
        <pc:chgData name="w cq" userId="e0736dbbc12f8425" providerId="LiveId" clId="{80BC2ED2-A69A-4E1A-ADB7-BFFE39F9C09D}" dt="2021-05-06T14:19:06.920" v="2677" actId="700"/>
        <pc:sldMkLst>
          <pc:docMk/>
          <pc:sldMk cId="842776277" sldId="422"/>
        </pc:sldMkLst>
        <pc:spChg chg="mod ord">
          <ac:chgData name="w cq" userId="e0736dbbc12f8425" providerId="LiveId" clId="{80BC2ED2-A69A-4E1A-ADB7-BFFE39F9C09D}" dt="2021-05-06T14:19:06.920" v="2677" actId="700"/>
          <ac:spMkLst>
            <pc:docMk/>
            <pc:sldMk cId="842776277" sldId="422"/>
            <ac:spMk id="4" creationId="{0DDF23E0-A6F1-4025-AA8E-A3FE9D997E76}"/>
          </ac:spMkLst>
        </pc:spChg>
        <pc:spChg chg="mod">
          <ac:chgData name="w cq" userId="e0736dbbc12f8425" providerId="LiveId" clId="{80BC2ED2-A69A-4E1A-ADB7-BFFE39F9C09D}" dt="2021-05-06T14:14:56.972" v="2675" actId="1076"/>
          <ac:spMkLst>
            <pc:docMk/>
            <pc:sldMk cId="842776277" sldId="422"/>
            <ac:spMk id="5" creationId="{34B5EC72-15E8-4FEB-B88F-A8D1693BA052}"/>
          </ac:spMkLst>
        </pc:spChg>
        <pc:spChg chg="mod ord">
          <ac:chgData name="w cq" userId="e0736dbbc12f8425" providerId="LiveId" clId="{80BC2ED2-A69A-4E1A-ADB7-BFFE39F9C09D}" dt="2021-05-06T14:19:06.920" v="2677" actId="700"/>
          <ac:spMkLst>
            <pc:docMk/>
            <pc:sldMk cId="842776277" sldId="422"/>
            <ac:spMk id="14" creationId="{A164F460-6E57-42BA-9913-84B397EFE998}"/>
          </ac:spMkLst>
        </pc:spChg>
      </pc:sldChg>
      <pc:sldChg chg="addSp delSp modSp mod chgLayout">
        <pc:chgData name="w cq" userId="e0736dbbc12f8425" providerId="LiveId" clId="{80BC2ED2-A69A-4E1A-ADB7-BFFE39F9C09D}" dt="2021-05-06T14:33:56.245" v="3239" actId="21"/>
        <pc:sldMkLst>
          <pc:docMk/>
          <pc:sldMk cId="3016021883" sldId="423"/>
        </pc:sldMkLst>
        <pc:spChg chg="add mod ord">
          <ac:chgData name="w cq" userId="e0736dbbc12f8425" providerId="LiveId" clId="{80BC2ED2-A69A-4E1A-ADB7-BFFE39F9C09D}" dt="2021-05-06T14:33:56.245" v="3239" actId="21"/>
          <ac:spMkLst>
            <pc:docMk/>
            <pc:sldMk cId="3016021883" sldId="423"/>
            <ac:spMk id="3" creationId="{C72F6E30-7B34-46BD-90A4-702CF6BD4081}"/>
          </ac:spMkLst>
        </pc:spChg>
        <pc:spChg chg="mod ord">
          <ac:chgData name="w cq" userId="e0736dbbc12f8425" providerId="LiveId" clId="{80BC2ED2-A69A-4E1A-ADB7-BFFE39F9C09D}" dt="2021-05-06T14:19:59.892" v="2693" actId="700"/>
          <ac:spMkLst>
            <pc:docMk/>
            <pc:sldMk cId="3016021883" sldId="423"/>
            <ac:spMk id="4" creationId="{E8556CDC-8B69-4DB8-8C18-94D4B9BD0830}"/>
          </ac:spMkLst>
        </pc:spChg>
        <pc:spChg chg="mod ord">
          <ac:chgData name="w cq" userId="e0736dbbc12f8425" providerId="LiveId" clId="{80BC2ED2-A69A-4E1A-ADB7-BFFE39F9C09D}" dt="2021-05-06T14:20:12.965" v="2698" actId="164"/>
          <ac:spMkLst>
            <pc:docMk/>
            <pc:sldMk cId="3016021883" sldId="423"/>
            <ac:spMk id="8" creationId="{BF1C16E1-47FE-4DC9-8925-01C72D657D39}"/>
          </ac:spMkLst>
        </pc:spChg>
        <pc:spChg chg="del mod">
          <ac:chgData name="w cq" userId="e0736dbbc12f8425" providerId="LiveId" clId="{80BC2ED2-A69A-4E1A-ADB7-BFFE39F9C09D}" dt="2021-05-06T14:19:52.843" v="2686"/>
          <ac:spMkLst>
            <pc:docMk/>
            <pc:sldMk cId="3016021883" sldId="423"/>
            <ac:spMk id="25" creationId="{C47B0EE9-7238-4006-85E0-3DD858197A6B}"/>
          </ac:spMkLst>
        </pc:spChg>
        <pc:spChg chg="del mod">
          <ac:chgData name="w cq" userId="e0736dbbc12f8425" providerId="LiveId" clId="{80BC2ED2-A69A-4E1A-ADB7-BFFE39F9C09D}" dt="2021-05-06T14:19:57.281" v="2692"/>
          <ac:spMkLst>
            <pc:docMk/>
            <pc:sldMk cId="3016021883" sldId="423"/>
            <ac:spMk id="33" creationId="{29B7462D-42F8-454F-AB04-252511D5954B}"/>
          </ac:spMkLst>
        </pc:spChg>
        <pc:grpChg chg="add mod">
          <ac:chgData name="w cq" userId="e0736dbbc12f8425" providerId="LiveId" clId="{80BC2ED2-A69A-4E1A-ADB7-BFFE39F9C09D}" dt="2021-05-06T14:30:10.782" v="3074" actId="1076"/>
          <ac:grpSpMkLst>
            <pc:docMk/>
            <pc:sldMk cId="3016021883" sldId="423"/>
            <ac:grpSpMk id="5" creationId="{2F2E7070-5B9B-47E0-9F30-1FDFF020DDEF}"/>
          </ac:grpSpMkLst>
        </pc:grpChg>
        <pc:graphicFrameChg chg="del mod ord modGraphic">
          <ac:chgData name="w cq" userId="e0736dbbc12f8425" providerId="LiveId" clId="{80BC2ED2-A69A-4E1A-ADB7-BFFE39F9C09D}" dt="2021-05-06T14:19:45.379" v="2680" actId="21"/>
          <ac:graphicFrameMkLst>
            <pc:docMk/>
            <pc:sldMk cId="3016021883" sldId="423"/>
            <ac:graphicFrameMk id="6" creationId="{D77A7F0C-8178-4B0E-B7B0-ECFCAC051967}"/>
          </ac:graphicFrameMkLst>
        </pc:graphicFrameChg>
        <pc:graphicFrameChg chg="add mod modGraphic">
          <ac:chgData name="w cq" userId="e0736dbbc12f8425" providerId="LiveId" clId="{80BC2ED2-A69A-4E1A-ADB7-BFFE39F9C09D}" dt="2021-05-06T14:29:13.396" v="3060"/>
          <ac:graphicFrameMkLst>
            <pc:docMk/>
            <pc:sldMk cId="3016021883" sldId="423"/>
            <ac:graphicFrameMk id="9" creationId="{6CDD41B1-5128-4512-8C34-7155FCEE0B6F}"/>
          </ac:graphicFrameMkLst>
        </pc:graphicFrameChg>
      </pc:sldChg>
      <pc:sldChg chg="delSp modSp mod">
        <pc:chgData name="w cq" userId="e0736dbbc12f8425" providerId="LiveId" clId="{80BC2ED2-A69A-4E1A-ADB7-BFFE39F9C09D}" dt="2021-05-06T14:32:17.259" v="3198" actId="478"/>
        <pc:sldMkLst>
          <pc:docMk/>
          <pc:sldMk cId="307613811" sldId="424"/>
        </pc:sldMkLst>
        <pc:spChg chg="mod">
          <ac:chgData name="w cq" userId="e0736dbbc12f8425" providerId="LiveId" clId="{80BC2ED2-A69A-4E1A-ADB7-BFFE39F9C09D}" dt="2021-05-06T14:32:13.866" v="3197" actId="20577"/>
          <ac:spMkLst>
            <pc:docMk/>
            <pc:sldMk cId="307613811" sldId="424"/>
            <ac:spMk id="3" creationId="{5375B8C0-0DAA-491B-BD1F-5EFF5CED685A}"/>
          </ac:spMkLst>
        </pc:spChg>
        <pc:spChg chg="del">
          <ac:chgData name="w cq" userId="e0736dbbc12f8425" providerId="LiveId" clId="{80BC2ED2-A69A-4E1A-ADB7-BFFE39F9C09D}" dt="2021-05-06T14:32:17.259" v="3198" actId="478"/>
          <ac:spMkLst>
            <pc:docMk/>
            <pc:sldMk cId="307613811" sldId="424"/>
            <ac:spMk id="7" creationId="{C28B79E3-9C23-43C7-9563-E9BC97091B1E}"/>
          </ac:spMkLst>
        </pc:spChg>
      </pc:sldChg>
      <pc:sldChg chg="del">
        <pc:chgData name="w cq" userId="e0736dbbc12f8425" providerId="LiveId" clId="{80BC2ED2-A69A-4E1A-ADB7-BFFE39F9C09D}" dt="2021-05-06T14:32:54.460" v="3199" actId="47"/>
        <pc:sldMkLst>
          <pc:docMk/>
          <pc:sldMk cId="1569028929" sldId="425"/>
        </pc:sldMkLst>
      </pc:sldChg>
      <pc:sldChg chg="addSp modSp mod">
        <pc:chgData name="w cq" userId="e0736dbbc12f8425" providerId="LiveId" clId="{80BC2ED2-A69A-4E1A-ADB7-BFFE39F9C09D}" dt="2021-05-06T14:54:21.155" v="3662" actId="1076"/>
        <pc:sldMkLst>
          <pc:docMk/>
          <pc:sldMk cId="894217666" sldId="426"/>
        </pc:sldMkLst>
        <pc:spChg chg="mod">
          <ac:chgData name="w cq" userId="e0736dbbc12f8425" providerId="LiveId" clId="{80BC2ED2-A69A-4E1A-ADB7-BFFE39F9C09D}" dt="2021-05-06T14:52:41.860" v="3648" actId="207"/>
          <ac:spMkLst>
            <pc:docMk/>
            <pc:sldMk cId="894217666" sldId="426"/>
            <ac:spMk id="3" creationId="{5375B8C0-0DAA-491B-BD1F-5EFF5CED685A}"/>
          </ac:spMkLst>
        </pc:spChg>
        <pc:spChg chg="add mod">
          <ac:chgData name="w cq" userId="e0736dbbc12f8425" providerId="LiveId" clId="{80BC2ED2-A69A-4E1A-ADB7-BFFE39F9C09D}" dt="2021-05-06T14:54:21.155" v="3662" actId="1076"/>
          <ac:spMkLst>
            <pc:docMk/>
            <pc:sldMk cId="894217666" sldId="426"/>
            <ac:spMk id="5" creationId="{5BB34570-794A-408C-9A86-F72E22BD2E78}"/>
          </ac:spMkLst>
        </pc:spChg>
        <pc:spChg chg="mod">
          <ac:chgData name="w cq" userId="e0736dbbc12f8425" providerId="LiveId" clId="{80BC2ED2-A69A-4E1A-ADB7-BFFE39F9C09D}" dt="2021-05-06T14:54:17.092" v="3661" actId="1076"/>
          <ac:spMkLst>
            <pc:docMk/>
            <pc:sldMk cId="894217666" sldId="426"/>
            <ac:spMk id="8" creationId="{3533AF1C-E56E-42CB-871A-961F1DC227B1}"/>
          </ac:spMkLst>
        </pc:spChg>
      </pc:sldChg>
      <pc:sldChg chg="modSp mod ord">
        <pc:chgData name="w cq" userId="e0736dbbc12f8425" providerId="LiveId" clId="{80BC2ED2-A69A-4E1A-ADB7-BFFE39F9C09D}" dt="2021-05-06T14:39:04.133" v="3546" actId="20577"/>
        <pc:sldMkLst>
          <pc:docMk/>
          <pc:sldMk cId="540833276" sldId="427"/>
        </pc:sldMkLst>
        <pc:spChg chg="mod">
          <ac:chgData name="w cq" userId="e0736dbbc12f8425" providerId="LiveId" clId="{80BC2ED2-A69A-4E1A-ADB7-BFFE39F9C09D}" dt="2021-05-06T14:39:04.133" v="3546" actId="20577"/>
          <ac:spMkLst>
            <pc:docMk/>
            <pc:sldMk cId="540833276" sldId="427"/>
            <ac:spMk id="3" creationId="{5375B8C0-0DAA-491B-BD1F-5EFF5CED685A}"/>
          </ac:spMkLst>
        </pc:spChg>
        <pc:spChg chg="mod">
          <ac:chgData name="w cq" userId="e0736dbbc12f8425" providerId="LiveId" clId="{80BC2ED2-A69A-4E1A-ADB7-BFFE39F9C09D}" dt="2021-05-06T14:34:04.262" v="3246" actId="1076"/>
          <ac:spMkLst>
            <pc:docMk/>
            <pc:sldMk cId="540833276" sldId="427"/>
            <ac:spMk id="8" creationId="{3533AF1C-E56E-42CB-871A-961F1DC227B1}"/>
          </ac:spMkLst>
        </pc:spChg>
      </pc:sldChg>
      <pc:sldChg chg="del">
        <pc:chgData name="w cq" userId="e0736dbbc12f8425" providerId="LiveId" clId="{80BC2ED2-A69A-4E1A-ADB7-BFFE39F9C09D}" dt="2021-05-06T15:03:16.374" v="3829" actId="47"/>
        <pc:sldMkLst>
          <pc:docMk/>
          <pc:sldMk cId="1284522983" sldId="430"/>
        </pc:sldMkLst>
      </pc:sldChg>
      <pc:sldChg chg="modSp mod">
        <pc:chgData name="w cq" userId="e0736dbbc12f8425" providerId="LiveId" clId="{80BC2ED2-A69A-4E1A-ADB7-BFFE39F9C09D}" dt="2021-05-06T17:20:15.290" v="4482" actId="20577"/>
        <pc:sldMkLst>
          <pc:docMk/>
          <pc:sldMk cId="2910088705" sldId="451"/>
        </pc:sldMkLst>
        <pc:spChg chg="mod">
          <ac:chgData name="w cq" userId="e0736dbbc12f8425" providerId="LiveId" clId="{80BC2ED2-A69A-4E1A-ADB7-BFFE39F9C09D}" dt="2021-05-06T17:20:15.290" v="4482" actId="20577"/>
          <ac:spMkLst>
            <pc:docMk/>
            <pc:sldMk cId="2910088705" sldId="451"/>
            <ac:spMk id="4" creationId="{46764156-D37F-4E7B-B913-B33653546E69}"/>
          </ac:spMkLst>
        </pc:spChg>
      </pc:sldChg>
      <pc:sldChg chg="modSp mod">
        <pc:chgData name="w cq" userId="e0736dbbc12f8425" providerId="LiveId" clId="{80BC2ED2-A69A-4E1A-ADB7-BFFE39F9C09D}" dt="2021-05-06T17:20:46.664" v="4487" actId="1076"/>
        <pc:sldMkLst>
          <pc:docMk/>
          <pc:sldMk cId="3761939847" sldId="452"/>
        </pc:sldMkLst>
        <pc:spChg chg="mod">
          <ac:chgData name="w cq" userId="e0736dbbc12f8425" providerId="LiveId" clId="{80BC2ED2-A69A-4E1A-ADB7-BFFE39F9C09D}" dt="2021-05-06T17:20:46.664" v="4487" actId="1076"/>
          <ac:spMkLst>
            <pc:docMk/>
            <pc:sldMk cId="3761939847" sldId="452"/>
            <ac:spMk id="4" creationId="{40B791E7-6790-41E7-80CD-AB6EB5822692}"/>
          </ac:spMkLst>
        </pc:spChg>
        <pc:spChg chg="mod">
          <ac:chgData name="w cq" userId="e0736dbbc12f8425" providerId="LiveId" clId="{80BC2ED2-A69A-4E1A-ADB7-BFFE39F9C09D}" dt="2021-05-06T17:20:44.782" v="4485" actId="20577"/>
          <ac:spMkLst>
            <pc:docMk/>
            <pc:sldMk cId="3761939847" sldId="452"/>
            <ac:spMk id="5" creationId="{37D5CC6D-D43F-4CC0-A509-01820B7410B9}"/>
          </ac:spMkLst>
        </pc:spChg>
      </pc:sldChg>
      <pc:sldChg chg="modSp mod">
        <pc:chgData name="w cq" userId="e0736dbbc12f8425" providerId="LiveId" clId="{80BC2ED2-A69A-4E1A-ADB7-BFFE39F9C09D}" dt="2021-05-05T12:59:26.708" v="9" actId="14100"/>
        <pc:sldMkLst>
          <pc:docMk/>
          <pc:sldMk cId="343274463" sldId="454"/>
        </pc:sldMkLst>
        <pc:spChg chg="mod">
          <ac:chgData name="w cq" userId="e0736dbbc12f8425" providerId="LiveId" clId="{80BC2ED2-A69A-4E1A-ADB7-BFFE39F9C09D}" dt="2021-05-05T12:59:16.690" v="1" actId="27636"/>
          <ac:spMkLst>
            <pc:docMk/>
            <pc:sldMk cId="343274463" sldId="454"/>
            <ac:spMk id="3" creationId="{560867B8-D17E-496C-BEE2-A48735214DE3}"/>
          </ac:spMkLst>
        </pc:spChg>
        <pc:picChg chg="mod">
          <ac:chgData name="w cq" userId="e0736dbbc12f8425" providerId="LiveId" clId="{80BC2ED2-A69A-4E1A-ADB7-BFFE39F9C09D}" dt="2021-05-05T12:59:26.708" v="9" actId="14100"/>
          <ac:picMkLst>
            <pc:docMk/>
            <pc:sldMk cId="343274463" sldId="454"/>
            <ac:picMk id="4" creationId="{63E724E0-61ED-4DEE-A483-E85751732153}"/>
          </ac:picMkLst>
        </pc:picChg>
      </pc:sldChg>
      <pc:sldChg chg="addSp delSp modSp mod">
        <pc:chgData name="w cq" userId="e0736dbbc12f8425" providerId="LiveId" clId="{80BC2ED2-A69A-4E1A-ADB7-BFFE39F9C09D}" dt="2021-05-06T11:56:04.165" v="446" actId="14100"/>
        <pc:sldMkLst>
          <pc:docMk/>
          <pc:sldMk cId="2813354782" sldId="455"/>
        </pc:sldMkLst>
        <pc:spChg chg="mod">
          <ac:chgData name="w cq" userId="e0736dbbc12f8425" providerId="LiveId" clId="{80BC2ED2-A69A-4E1A-ADB7-BFFE39F9C09D}" dt="2021-05-05T13:03:47.882" v="184" actId="14100"/>
          <ac:spMkLst>
            <pc:docMk/>
            <pc:sldMk cId="2813354782" sldId="455"/>
            <ac:spMk id="7" creationId="{BA1867C9-6870-465D-9F85-DAB6FEE18C6F}"/>
          </ac:spMkLst>
        </pc:spChg>
        <pc:spChg chg="mod">
          <ac:chgData name="w cq" userId="e0736dbbc12f8425" providerId="LiveId" clId="{80BC2ED2-A69A-4E1A-ADB7-BFFE39F9C09D}" dt="2021-05-05T13:03:47.882" v="184" actId="14100"/>
          <ac:spMkLst>
            <pc:docMk/>
            <pc:sldMk cId="2813354782" sldId="455"/>
            <ac:spMk id="8" creationId="{943A5860-993D-4699-B44F-33FA315CEB1B}"/>
          </ac:spMkLst>
        </pc:spChg>
        <pc:spChg chg="add mod">
          <ac:chgData name="w cq" userId="e0736dbbc12f8425" providerId="LiveId" clId="{80BC2ED2-A69A-4E1A-ADB7-BFFE39F9C09D}" dt="2021-05-06T11:56:04.165" v="446" actId="14100"/>
          <ac:spMkLst>
            <pc:docMk/>
            <pc:sldMk cId="2813354782" sldId="455"/>
            <ac:spMk id="10" creationId="{F5D1898F-FE14-463E-AD19-98F3B21BA383}"/>
          </ac:spMkLst>
        </pc:spChg>
        <pc:spChg chg="mod">
          <ac:chgData name="w cq" userId="e0736dbbc12f8425" providerId="LiveId" clId="{80BC2ED2-A69A-4E1A-ADB7-BFFE39F9C09D}" dt="2021-05-05T13:03:34.336" v="181" actId="20577"/>
          <ac:spMkLst>
            <pc:docMk/>
            <pc:sldMk cId="2813354782" sldId="455"/>
            <ac:spMk id="14" creationId="{A164F460-6E57-42BA-9913-84B397EFE998}"/>
          </ac:spMkLst>
        </pc:spChg>
        <pc:graphicFrameChg chg="add del mod modGraphic">
          <ac:chgData name="w cq" userId="e0736dbbc12f8425" providerId="LiveId" clId="{80BC2ED2-A69A-4E1A-ADB7-BFFE39F9C09D}" dt="2021-05-05T13:10:13.933" v="309" actId="1076"/>
          <ac:graphicFrameMkLst>
            <pc:docMk/>
            <pc:sldMk cId="2813354782" sldId="455"/>
            <ac:graphicFrameMk id="2" creationId="{224E63DF-8640-4078-856A-F5098A8BD44D}"/>
          </ac:graphicFrameMkLst>
        </pc:graphicFrameChg>
        <pc:graphicFrameChg chg="add mod modGraphic">
          <ac:chgData name="w cq" userId="e0736dbbc12f8425" providerId="LiveId" clId="{80BC2ED2-A69A-4E1A-ADB7-BFFE39F9C09D}" dt="2021-05-05T13:10:20.845" v="310" actId="1076"/>
          <ac:graphicFrameMkLst>
            <pc:docMk/>
            <pc:sldMk cId="2813354782" sldId="455"/>
            <ac:graphicFrameMk id="9" creationId="{CD52D01D-808F-4304-AD94-EE3C1E5465E2}"/>
          </ac:graphicFrameMkLst>
        </pc:graphicFrameChg>
      </pc:sldChg>
      <pc:sldChg chg="modSp mod">
        <pc:chgData name="w cq" userId="e0736dbbc12f8425" providerId="LiveId" clId="{80BC2ED2-A69A-4E1A-ADB7-BFFE39F9C09D}" dt="2021-05-06T13:40:43.663" v="1847" actId="1076"/>
        <pc:sldMkLst>
          <pc:docMk/>
          <pc:sldMk cId="3132733921" sldId="456"/>
        </pc:sldMkLst>
        <pc:spChg chg="mod">
          <ac:chgData name="w cq" userId="e0736dbbc12f8425" providerId="LiveId" clId="{80BC2ED2-A69A-4E1A-ADB7-BFFE39F9C09D}" dt="2021-05-06T12:11:15.269" v="766"/>
          <ac:spMkLst>
            <pc:docMk/>
            <pc:sldMk cId="3132733921" sldId="456"/>
            <ac:spMk id="4" creationId="{0DDF23E0-A6F1-4025-AA8E-A3FE9D997E76}"/>
          </ac:spMkLst>
        </pc:spChg>
        <pc:spChg chg="mod">
          <ac:chgData name="w cq" userId="e0736dbbc12f8425" providerId="LiveId" clId="{80BC2ED2-A69A-4E1A-ADB7-BFFE39F9C09D}" dt="2021-05-06T13:40:43.663" v="1847" actId="1076"/>
          <ac:spMkLst>
            <pc:docMk/>
            <pc:sldMk cId="3132733921" sldId="456"/>
            <ac:spMk id="7" creationId="{B426D1B8-6B2B-4E41-A78D-80AD6C4D1928}"/>
          </ac:spMkLst>
        </pc:spChg>
        <pc:spChg chg="mod">
          <ac:chgData name="w cq" userId="e0736dbbc12f8425" providerId="LiveId" clId="{80BC2ED2-A69A-4E1A-ADB7-BFFE39F9C09D}" dt="2021-05-06T13:40:32.739" v="1846"/>
          <ac:spMkLst>
            <pc:docMk/>
            <pc:sldMk cId="3132733921" sldId="456"/>
            <ac:spMk id="14" creationId="{A164F460-6E57-42BA-9913-84B397EFE998}"/>
          </ac:spMkLst>
        </pc:spChg>
      </pc:sldChg>
      <pc:sldChg chg="del">
        <pc:chgData name="w cq" userId="e0736dbbc12f8425" providerId="LiveId" clId="{80BC2ED2-A69A-4E1A-ADB7-BFFE39F9C09D}" dt="2021-05-06T15:03:16.374" v="3829" actId="47"/>
        <pc:sldMkLst>
          <pc:docMk/>
          <pc:sldMk cId="979660581" sldId="457"/>
        </pc:sldMkLst>
      </pc:sldChg>
      <pc:sldChg chg="del">
        <pc:chgData name="w cq" userId="e0736dbbc12f8425" providerId="LiveId" clId="{80BC2ED2-A69A-4E1A-ADB7-BFFE39F9C09D}" dt="2021-05-06T15:03:16.374" v="3829" actId="47"/>
        <pc:sldMkLst>
          <pc:docMk/>
          <pc:sldMk cId="67085225" sldId="458"/>
        </pc:sldMkLst>
      </pc:sldChg>
      <pc:sldChg chg="addSp delSp modSp add del mod chgLayout">
        <pc:chgData name="w cq" userId="e0736dbbc12f8425" providerId="LiveId" clId="{80BC2ED2-A69A-4E1A-ADB7-BFFE39F9C09D}" dt="2021-05-06T15:30:14.734" v="4388" actId="1035"/>
        <pc:sldMkLst>
          <pc:docMk/>
          <pc:sldMk cId="1718869802" sldId="459"/>
        </pc:sldMkLst>
        <pc:spChg chg="add mod ord">
          <ac:chgData name="w cq" userId="e0736dbbc12f8425" providerId="LiveId" clId="{80BC2ED2-A69A-4E1A-ADB7-BFFE39F9C09D}" dt="2021-05-06T15:30:10.093" v="4376" actId="1035"/>
          <ac:spMkLst>
            <pc:docMk/>
            <pc:sldMk cId="1718869802" sldId="459"/>
            <ac:spMk id="2" creationId="{12A2A7EC-E26B-45B2-921F-7A5E417BC1BE}"/>
          </ac:spMkLst>
        </pc:spChg>
        <pc:spChg chg="mod ord">
          <ac:chgData name="w cq" userId="e0736dbbc12f8425" providerId="LiveId" clId="{80BC2ED2-A69A-4E1A-ADB7-BFFE39F9C09D}" dt="2021-05-06T15:08:19.591" v="4255" actId="700"/>
          <ac:spMkLst>
            <pc:docMk/>
            <pc:sldMk cId="1718869802" sldId="459"/>
            <ac:spMk id="3" creationId="{D8A9FF28-B5F7-4268-8F91-7BE5BC06AF08}"/>
          </ac:spMkLst>
        </pc:spChg>
        <pc:spChg chg="del mod">
          <ac:chgData name="w cq" userId="e0736dbbc12f8425" providerId="LiveId" clId="{80BC2ED2-A69A-4E1A-ADB7-BFFE39F9C09D}" dt="2021-05-06T15:08:19.591" v="4255" actId="700"/>
          <ac:spMkLst>
            <pc:docMk/>
            <pc:sldMk cId="1718869802" sldId="459"/>
            <ac:spMk id="4" creationId="{40B791E7-6790-41E7-80CD-AB6EB5822692}"/>
          </ac:spMkLst>
        </pc:spChg>
        <pc:spChg chg="add del">
          <ac:chgData name="w cq" userId="e0736dbbc12f8425" providerId="LiveId" clId="{80BC2ED2-A69A-4E1A-ADB7-BFFE39F9C09D}" dt="2021-05-06T15:29:07.018" v="4324" actId="22"/>
          <ac:spMkLst>
            <pc:docMk/>
            <pc:sldMk cId="1718869802" sldId="459"/>
            <ac:spMk id="6" creationId="{CAC969CF-D8AD-49E0-B2E9-4BA7F9B7BFC4}"/>
          </ac:spMkLst>
        </pc:spChg>
        <pc:spChg chg="add mod">
          <ac:chgData name="w cq" userId="e0736dbbc12f8425" providerId="LiveId" clId="{80BC2ED2-A69A-4E1A-ADB7-BFFE39F9C09D}" dt="2021-05-06T15:30:14.734" v="4388" actId="1035"/>
          <ac:spMkLst>
            <pc:docMk/>
            <pc:sldMk cId="1718869802" sldId="459"/>
            <ac:spMk id="7" creationId="{D08DC18B-E979-4E95-9379-09D14C1F91DF}"/>
          </ac:spMkLst>
        </pc:spChg>
        <pc:spChg chg="add mod">
          <ac:chgData name="w cq" userId="e0736dbbc12f8425" providerId="LiveId" clId="{80BC2ED2-A69A-4E1A-ADB7-BFFE39F9C09D}" dt="2021-05-06T15:30:14.734" v="4388" actId="1035"/>
          <ac:spMkLst>
            <pc:docMk/>
            <pc:sldMk cId="1718869802" sldId="459"/>
            <ac:spMk id="8" creationId="{339AA66F-6546-4053-B73E-5463EB297D1B}"/>
          </ac:spMkLst>
        </pc:spChg>
      </pc:sldChg>
      <pc:sldChg chg="addSp">
        <pc:chgData name="w cq" userId="e0736dbbc12f8425" providerId="LiveId" clId="{80BC2ED2-A69A-4E1A-ADB7-BFFE39F9C09D}" dt="2021-05-06T15:29:26.536" v="4326"/>
        <pc:sldMkLst>
          <pc:docMk/>
          <pc:sldMk cId="4099926953" sldId="459"/>
        </pc:sldMkLst>
        <pc:spChg chg="add">
          <ac:chgData name="w cq" userId="e0736dbbc12f8425" providerId="LiveId" clId="{80BC2ED2-A69A-4E1A-ADB7-BFFE39F9C09D}" dt="2021-05-06T15:29:26.536" v="4326"/>
          <ac:spMkLst>
            <pc:docMk/>
            <pc:sldMk cId="4099926953" sldId="459"/>
            <ac:spMk id="4" creationId="{7E3DAC81-029D-42E2-81D7-C930F9EAB9E9}"/>
          </ac:spMkLst>
        </pc:spChg>
      </pc:sldChg>
      <pc:sldChg chg="addSp delSp modSp add del mod chgLayout">
        <pc:chgData name="w cq" userId="e0736dbbc12f8425" providerId="LiveId" clId="{80BC2ED2-A69A-4E1A-ADB7-BFFE39F9C09D}" dt="2021-05-06T15:17:12.417" v="4300" actId="1035"/>
        <pc:sldMkLst>
          <pc:docMk/>
          <pc:sldMk cId="713309537" sldId="460"/>
        </pc:sldMkLst>
        <pc:spChg chg="add mod ord">
          <ac:chgData name="w cq" userId="e0736dbbc12f8425" providerId="LiveId" clId="{80BC2ED2-A69A-4E1A-ADB7-BFFE39F9C09D}" dt="2021-05-06T15:17:12.417" v="4300" actId="1035"/>
          <ac:spMkLst>
            <pc:docMk/>
            <pc:sldMk cId="713309537" sldId="460"/>
            <ac:spMk id="2" creationId="{2EC344B4-A407-442D-9034-6263799AE6FC}"/>
          </ac:spMkLst>
        </pc:spChg>
        <pc:spChg chg="mod ord">
          <ac:chgData name="w cq" userId="e0736dbbc12f8425" providerId="LiveId" clId="{80BC2ED2-A69A-4E1A-ADB7-BFFE39F9C09D}" dt="2021-05-06T15:08:16.153" v="4254" actId="700"/>
          <ac:spMkLst>
            <pc:docMk/>
            <pc:sldMk cId="713309537" sldId="460"/>
            <ac:spMk id="3" creationId="{D8A9FF28-B5F7-4268-8F91-7BE5BC06AF08}"/>
          </ac:spMkLst>
        </pc:spChg>
        <pc:spChg chg="del mod">
          <ac:chgData name="w cq" userId="e0736dbbc12f8425" providerId="LiveId" clId="{80BC2ED2-A69A-4E1A-ADB7-BFFE39F9C09D}" dt="2021-05-06T15:08:16.153" v="4254" actId="700"/>
          <ac:spMkLst>
            <pc:docMk/>
            <pc:sldMk cId="713309537" sldId="460"/>
            <ac:spMk id="4" creationId="{40B791E7-6790-41E7-80CD-AB6EB5822692}"/>
          </ac:spMkLst>
        </pc:spChg>
        <pc:spChg chg="add mod">
          <ac:chgData name="w cq" userId="e0736dbbc12f8425" providerId="LiveId" clId="{80BC2ED2-A69A-4E1A-ADB7-BFFE39F9C09D}" dt="2021-05-06T15:17:03.728" v="4285" actId="1076"/>
          <ac:spMkLst>
            <pc:docMk/>
            <pc:sldMk cId="713309537" sldId="460"/>
            <ac:spMk id="5" creationId="{D6584064-170E-4AE0-A773-506064BFBDF5}"/>
          </ac:spMkLst>
        </pc:spChg>
        <pc:spChg chg="add mod">
          <ac:chgData name="w cq" userId="e0736dbbc12f8425" providerId="LiveId" clId="{80BC2ED2-A69A-4E1A-ADB7-BFFE39F9C09D}" dt="2021-05-06T15:17:03.728" v="4285" actId="1076"/>
          <ac:spMkLst>
            <pc:docMk/>
            <pc:sldMk cId="713309537" sldId="460"/>
            <ac:spMk id="6" creationId="{BFE10A29-1038-4C11-9241-F6E1F95B608A}"/>
          </ac:spMkLst>
        </pc:spChg>
      </pc:sldChg>
      <pc:sldChg chg="addSp">
        <pc:chgData name="w cq" userId="e0736dbbc12f8425" providerId="LiveId" clId="{80BC2ED2-A69A-4E1A-ADB7-BFFE39F9C09D}" dt="2021-05-06T15:16:46.970" v="4277"/>
        <pc:sldMkLst>
          <pc:docMk/>
          <pc:sldMk cId="2394930857" sldId="460"/>
        </pc:sldMkLst>
        <pc:spChg chg="add">
          <ac:chgData name="w cq" userId="e0736dbbc12f8425" providerId="LiveId" clId="{80BC2ED2-A69A-4E1A-ADB7-BFFE39F9C09D}" dt="2021-05-06T15:16:46.970" v="4277"/>
          <ac:spMkLst>
            <pc:docMk/>
            <pc:sldMk cId="2394930857" sldId="460"/>
            <ac:spMk id="4" creationId="{11CA5D1E-B9CE-447A-B3F6-0631E5D4F96D}"/>
          </ac:spMkLst>
        </pc:spChg>
      </pc:sldChg>
      <pc:sldChg chg="addSp modSp new mod">
        <pc:chgData name="w cq" userId="e0736dbbc12f8425" providerId="LiveId" clId="{80BC2ED2-A69A-4E1A-ADB7-BFFE39F9C09D}" dt="2021-05-06T17:27:34.606" v="4722" actId="1076"/>
        <pc:sldMkLst>
          <pc:docMk/>
          <pc:sldMk cId="277721494" sldId="461"/>
        </pc:sldMkLst>
        <pc:spChg chg="mod">
          <ac:chgData name="w cq" userId="e0736dbbc12f8425" providerId="LiveId" clId="{80BC2ED2-A69A-4E1A-ADB7-BFFE39F9C09D}" dt="2021-05-06T15:00:32.054" v="3734"/>
          <ac:spMkLst>
            <pc:docMk/>
            <pc:sldMk cId="277721494" sldId="461"/>
            <ac:spMk id="2" creationId="{0D36099E-8718-45F1-A345-72A9C9AE9644}"/>
          </ac:spMkLst>
        </pc:spChg>
        <pc:spChg chg="mod">
          <ac:chgData name="w cq" userId="e0736dbbc12f8425" providerId="LiveId" clId="{80BC2ED2-A69A-4E1A-ADB7-BFFE39F9C09D}" dt="2021-05-06T15:03:01.552" v="3826"/>
          <ac:spMkLst>
            <pc:docMk/>
            <pc:sldMk cId="277721494" sldId="461"/>
            <ac:spMk id="3" creationId="{0DA34341-A438-4D44-96F7-EC62D1C1C76F}"/>
          </ac:spMkLst>
        </pc:spChg>
        <pc:spChg chg="add mod">
          <ac:chgData name="w cq" userId="e0736dbbc12f8425" providerId="LiveId" clId="{80BC2ED2-A69A-4E1A-ADB7-BFFE39F9C09D}" dt="2021-05-06T15:03:07.410" v="3827" actId="1076"/>
          <ac:spMkLst>
            <pc:docMk/>
            <pc:sldMk cId="277721494" sldId="461"/>
            <ac:spMk id="4" creationId="{3628A79C-D66B-46B2-B60F-4F42C4B237D8}"/>
          </ac:spMkLst>
        </pc:spChg>
        <pc:spChg chg="add mod">
          <ac:chgData name="w cq" userId="e0736dbbc12f8425" providerId="LiveId" clId="{80BC2ED2-A69A-4E1A-ADB7-BFFE39F9C09D}" dt="2021-05-06T17:27:34.606" v="4722" actId="1076"/>
          <ac:spMkLst>
            <pc:docMk/>
            <pc:sldMk cId="277721494" sldId="461"/>
            <ac:spMk id="5" creationId="{00191E76-592D-4B5E-8D66-69D61D041472}"/>
          </ac:spMkLst>
        </pc:spChg>
      </pc:sldChg>
      <pc:sldChg chg="addSp">
        <pc:chgData name="w cq" userId="e0736dbbc12f8425" providerId="LiveId" clId="{80BC2ED2-A69A-4E1A-ADB7-BFFE39F9C09D}" dt="2021-05-06T15:20:16.154" v="4306"/>
        <pc:sldMkLst>
          <pc:docMk/>
          <pc:sldMk cId="3068461547" sldId="462"/>
        </pc:sldMkLst>
        <pc:spChg chg="add">
          <ac:chgData name="w cq" userId="e0736dbbc12f8425" providerId="LiveId" clId="{80BC2ED2-A69A-4E1A-ADB7-BFFE39F9C09D}" dt="2021-05-06T15:20:16.154" v="4306"/>
          <ac:spMkLst>
            <pc:docMk/>
            <pc:sldMk cId="3068461547" sldId="462"/>
            <ac:spMk id="6" creationId="{01A2795E-502A-4DE3-8887-06E9FD330ED8}"/>
          </ac:spMkLst>
        </pc:spChg>
      </pc:sldChg>
      <pc:sldChg chg="addSp">
        <pc:chgData name="w cq" userId="e0736dbbc12f8425" providerId="LiveId" clId="{80BC2ED2-A69A-4E1A-ADB7-BFFE39F9C09D}" dt="2021-05-06T15:20:08.354" v="4302"/>
        <pc:sldMkLst>
          <pc:docMk/>
          <pc:sldMk cId="3707726219" sldId="462"/>
        </pc:sldMkLst>
        <pc:spChg chg="add">
          <ac:chgData name="w cq" userId="e0736dbbc12f8425" providerId="LiveId" clId="{80BC2ED2-A69A-4E1A-ADB7-BFFE39F9C09D}" dt="2021-05-06T15:20:08.354" v="4302"/>
          <ac:spMkLst>
            <pc:docMk/>
            <pc:sldMk cId="3707726219" sldId="462"/>
            <ac:spMk id="6" creationId="{E5DBFC96-9A05-4860-B9A5-2765DF91AF33}"/>
          </ac:spMkLst>
        </pc:spChg>
      </pc:sldChg>
      <pc:sldChg chg="addSp">
        <pc:chgData name="w cq" userId="e0736dbbc12f8425" providerId="LiveId" clId="{80BC2ED2-A69A-4E1A-ADB7-BFFE39F9C09D}" dt="2021-05-06T15:20:19.753" v="4311"/>
        <pc:sldMkLst>
          <pc:docMk/>
          <pc:sldMk cId="3751022790" sldId="462"/>
        </pc:sldMkLst>
        <pc:spChg chg="add">
          <ac:chgData name="w cq" userId="e0736dbbc12f8425" providerId="LiveId" clId="{80BC2ED2-A69A-4E1A-ADB7-BFFE39F9C09D}" dt="2021-05-06T15:20:19.753" v="4311"/>
          <ac:spMkLst>
            <pc:docMk/>
            <pc:sldMk cId="3751022790" sldId="462"/>
            <ac:spMk id="6" creationId="{BD321878-BF32-411A-AEEB-2F5A6398362C}"/>
          </ac:spMkLst>
        </pc:spChg>
      </pc:sldChg>
      <pc:sldChg chg="addSp modSp add del mod">
        <pc:chgData name="w cq" userId="e0736dbbc12f8425" providerId="LiveId" clId="{80BC2ED2-A69A-4E1A-ADB7-BFFE39F9C09D}" dt="2021-05-06T15:28:41.199" v="4318" actId="1076"/>
        <pc:sldMkLst>
          <pc:docMk/>
          <pc:sldMk cId="3882337704" sldId="462"/>
        </pc:sldMkLst>
        <pc:spChg chg="mod">
          <ac:chgData name="w cq" userId="e0736dbbc12f8425" providerId="LiveId" clId="{80BC2ED2-A69A-4E1A-ADB7-BFFE39F9C09D}" dt="2021-05-06T15:28:36.497" v="4317" actId="20577"/>
          <ac:spMkLst>
            <pc:docMk/>
            <pc:sldMk cId="3882337704" sldId="462"/>
            <ac:spMk id="2" creationId="{2EC344B4-A407-442D-9034-6263799AE6FC}"/>
          </ac:spMkLst>
        </pc:spChg>
        <pc:spChg chg="add mod">
          <ac:chgData name="w cq" userId="e0736dbbc12f8425" providerId="LiveId" clId="{80BC2ED2-A69A-4E1A-ADB7-BFFE39F9C09D}" dt="2021-05-06T15:28:41.199" v="4318" actId="1076"/>
          <ac:spMkLst>
            <pc:docMk/>
            <pc:sldMk cId="3882337704" sldId="462"/>
            <ac:spMk id="4" creationId="{843C3556-494A-4132-A1A2-D1B4C4F89621}"/>
          </ac:spMkLst>
        </pc:spChg>
        <pc:spChg chg="add mod">
          <ac:chgData name="w cq" userId="e0736dbbc12f8425" providerId="LiveId" clId="{80BC2ED2-A69A-4E1A-ADB7-BFFE39F9C09D}" dt="2021-05-06T15:28:41.199" v="4318" actId="1076"/>
          <ac:spMkLst>
            <pc:docMk/>
            <pc:sldMk cId="3882337704" sldId="462"/>
            <ac:spMk id="5" creationId="{CA28C924-B343-49C3-97A3-42689ED72B95}"/>
          </ac:spMkLst>
        </pc:spChg>
        <pc:spChg chg="mod">
          <ac:chgData name="w cq" userId="e0736dbbc12f8425" providerId="LiveId" clId="{80BC2ED2-A69A-4E1A-ADB7-BFFE39F9C09D}" dt="2021-05-06T15:20:17.492" v="4309" actId="1076"/>
          <ac:spMkLst>
            <pc:docMk/>
            <pc:sldMk cId="3882337704" sldId="462"/>
            <ac:spMk id="6" creationId="{01A2795E-502A-4DE3-8887-06E9FD330ED8}"/>
          </ac:spMkLst>
        </pc:spChg>
      </pc:sldChg>
      <pc:sldChg chg="delSp modSp add mod chgLayout">
        <pc:chgData name="w cq" userId="e0736dbbc12f8425" providerId="LiveId" clId="{80BC2ED2-A69A-4E1A-ADB7-BFFE39F9C09D}" dt="2021-05-06T17:25:56.334" v="4716" actId="700"/>
        <pc:sldMkLst>
          <pc:docMk/>
          <pc:sldMk cId="413709045" sldId="463"/>
        </pc:sldMkLst>
        <pc:spChg chg="mod ord">
          <ac:chgData name="w cq" userId="e0736dbbc12f8425" providerId="LiveId" clId="{80BC2ED2-A69A-4E1A-ADB7-BFFE39F9C09D}" dt="2021-05-06T17:25:56.334" v="4716" actId="700"/>
          <ac:spMkLst>
            <pc:docMk/>
            <pc:sldMk cId="413709045" sldId="463"/>
            <ac:spMk id="2" creationId="{2EC344B4-A407-442D-9034-6263799AE6FC}"/>
          </ac:spMkLst>
        </pc:spChg>
        <pc:spChg chg="mod ord">
          <ac:chgData name="w cq" userId="e0736dbbc12f8425" providerId="LiveId" clId="{80BC2ED2-A69A-4E1A-ADB7-BFFE39F9C09D}" dt="2021-05-06T17:25:56.334" v="4716" actId="700"/>
          <ac:spMkLst>
            <pc:docMk/>
            <pc:sldMk cId="413709045" sldId="463"/>
            <ac:spMk id="3" creationId="{D8A9FF28-B5F7-4268-8F91-7BE5BC06AF08}"/>
          </ac:spMkLst>
        </pc:spChg>
        <pc:spChg chg="del">
          <ac:chgData name="w cq" userId="e0736dbbc12f8425" providerId="LiveId" clId="{80BC2ED2-A69A-4E1A-ADB7-BFFE39F9C09D}" dt="2021-05-06T15:31:29.976" v="4393" actId="478"/>
          <ac:spMkLst>
            <pc:docMk/>
            <pc:sldMk cId="413709045" sldId="463"/>
            <ac:spMk id="5" creationId="{D6584064-170E-4AE0-A773-506064BFBDF5}"/>
          </ac:spMkLst>
        </pc:spChg>
        <pc:spChg chg="del">
          <ac:chgData name="w cq" userId="e0736dbbc12f8425" providerId="LiveId" clId="{80BC2ED2-A69A-4E1A-ADB7-BFFE39F9C09D}" dt="2021-05-06T15:31:29.976" v="4393" actId="478"/>
          <ac:spMkLst>
            <pc:docMk/>
            <pc:sldMk cId="413709045" sldId="463"/>
            <ac:spMk id="6" creationId="{BFE10A29-1038-4C11-9241-F6E1F95B608A}"/>
          </ac:spMkLst>
        </pc:spChg>
      </pc:sldChg>
      <pc:sldChg chg="delSp modSp add mod ord">
        <pc:chgData name="w cq" userId="e0736dbbc12f8425" providerId="LiveId" clId="{80BC2ED2-A69A-4E1A-ADB7-BFFE39F9C09D}" dt="2021-05-06T16:03:50.361" v="4466" actId="20577"/>
        <pc:sldMkLst>
          <pc:docMk/>
          <pc:sldMk cId="1349731146" sldId="464"/>
        </pc:sldMkLst>
        <pc:spChg chg="mod">
          <ac:chgData name="w cq" userId="e0736dbbc12f8425" providerId="LiveId" clId="{80BC2ED2-A69A-4E1A-ADB7-BFFE39F9C09D}" dt="2021-05-06T16:03:50.361" v="4466" actId="20577"/>
          <ac:spMkLst>
            <pc:docMk/>
            <pc:sldMk cId="1349731146" sldId="464"/>
            <ac:spMk id="2" creationId="{12A2A7EC-E26B-45B2-921F-7A5E417BC1BE}"/>
          </ac:spMkLst>
        </pc:spChg>
        <pc:spChg chg="del">
          <ac:chgData name="w cq" userId="e0736dbbc12f8425" providerId="LiveId" clId="{80BC2ED2-A69A-4E1A-ADB7-BFFE39F9C09D}" dt="2021-05-06T15:33:16.532" v="4413" actId="478"/>
          <ac:spMkLst>
            <pc:docMk/>
            <pc:sldMk cId="1349731146" sldId="464"/>
            <ac:spMk id="7" creationId="{D08DC18B-E979-4E95-9379-09D14C1F91DF}"/>
          </ac:spMkLst>
        </pc:spChg>
        <pc:spChg chg="del">
          <ac:chgData name="w cq" userId="e0736dbbc12f8425" providerId="LiveId" clId="{80BC2ED2-A69A-4E1A-ADB7-BFFE39F9C09D}" dt="2021-05-06T15:33:16.532" v="4413" actId="478"/>
          <ac:spMkLst>
            <pc:docMk/>
            <pc:sldMk cId="1349731146" sldId="464"/>
            <ac:spMk id="8" creationId="{339AA66F-6546-4053-B73E-5463EB297D1B}"/>
          </ac:spMkLst>
        </pc:spChg>
      </pc:sldChg>
    </pc:docChg>
  </pc:docChgLst>
  <pc:docChgLst>
    <pc:chgData name="w cq" userId="e0736dbbc12f8425" providerId="LiveId" clId="{F283B58B-6C61-4B50-84E5-37A0E57D7CB9}"/>
    <pc:docChg chg="undo redo custSel addSld delSld modSld sldOrd">
      <pc:chgData name="w cq" userId="e0736dbbc12f8425" providerId="LiveId" clId="{F283B58B-6C61-4B50-84E5-37A0E57D7CB9}" dt="2021-01-14T09:11:21.575" v="2164" actId="2696"/>
      <pc:docMkLst>
        <pc:docMk/>
      </pc:docMkLst>
      <pc:sldChg chg="modSp mod">
        <pc:chgData name="w cq" userId="e0736dbbc12f8425" providerId="LiveId" clId="{F283B58B-6C61-4B50-84E5-37A0E57D7CB9}" dt="2021-01-13T08:09:56.815" v="21"/>
        <pc:sldMkLst>
          <pc:docMk/>
          <pc:sldMk cId="1152001519" sldId="256"/>
        </pc:sldMkLst>
        <pc:spChg chg="mod">
          <ac:chgData name="w cq" userId="e0736dbbc12f8425" providerId="LiveId" clId="{F283B58B-6C61-4B50-84E5-37A0E57D7CB9}" dt="2021-01-13T08:09:56.815" v="21"/>
          <ac:spMkLst>
            <pc:docMk/>
            <pc:sldMk cId="1152001519" sldId="256"/>
            <ac:spMk id="2" creationId="{55042743-A78F-46DA-9E95-8642E27CCA9A}"/>
          </ac:spMkLst>
        </pc:spChg>
      </pc:sldChg>
      <pc:sldChg chg="del">
        <pc:chgData name="w cq" userId="e0736dbbc12f8425" providerId="LiveId" clId="{F283B58B-6C61-4B50-84E5-37A0E57D7CB9}" dt="2021-01-13T08:10:38.552" v="32" actId="47"/>
        <pc:sldMkLst>
          <pc:docMk/>
          <pc:sldMk cId="3902881818" sldId="262"/>
        </pc:sldMkLst>
      </pc:sldChg>
      <pc:sldChg chg="addSp delSp modSp mod">
        <pc:chgData name="w cq" userId="e0736dbbc12f8425" providerId="LiveId" clId="{F283B58B-6C61-4B50-84E5-37A0E57D7CB9}" dt="2021-01-13T08:09:48.508" v="14" actId="1076"/>
        <pc:sldMkLst>
          <pc:docMk/>
          <pc:sldMk cId="2248338910" sldId="263"/>
        </pc:sldMkLst>
        <pc:spChg chg="add del mod">
          <ac:chgData name="w cq" userId="e0736dbbc12f8425" providerId="LiveId" clId="{F283B58B-6C61-4B50-84E5-37A0E57D7CB9}" dt="2021-01-13T08:09:47.274" v="13" actId="478"/>
          <ac:spMkLst>
            <pc:docMk/>
            <pc:sldMk cId="2248338910" sldId="263"/>
            <ac:spMk id="7" creationId="{977AC4F6-CD34-4883-AA79-C9C01BC32CCC}"/>
          </ac:spMkLst>
        </pc:spChg>
        <pc:picChg chg="add mod">
          <ac:chgData name="w cq" userId="e0736dbbc12f8425" providerId="LiveId" clId="{F283B58B-6C61-4B50-84E5-37A0E57D7CB9}" dt="2021-01-13T08:09:48.508" v="14" actId="1076"/>
          <ac:picMkLst>
            <pc:docMk/>
            <pc:sldMk cId="2248338910" sldId="263"/>
            <ac:picMk id="4" creationId="{C83052BE-E7F0-4D8E-9D4E-6057BCA8AFB5}"/>
          </ac:picMkLst>
        </pc:picChg>
        <pc:picChg chg="del">
          <ac:chgData name="w cq" userId="e0736dbbc12f8425" providerId="LiveId" clId="{F283B58B-6C61-4B50-84E5-37A0E57D7CB9}" dt="2021-01-13T08:09:42.103" v="12" actId="478"/>
          <ac:picMkLst>
            <pc:docMk/>
            <pc:sldMk cId="2248338910" sldId="263"/>
            <ac:picMk id="6" creationId="{A554CD93-A27E-4B79-8950-14E54396B881}"/>
          </ac:picMkLst>
        </pc:picChg>
      </pc:sldChg>
      <pc:sldChg chg="addSp modSp mod">
        <pc:chgData name="w cq" userId="e0736dbbc12f8425" providerId="LiveId" clId="{F283B58B-6C61-4B50-84E5-37A0E57D7CB9}" dt="2021-01-14T06:05:15.204" v="2111"/>
        <pc:sldMkLst>
          <pc:docMk/>
          <pc:sldMk cId="2531065705" sldId="264"/>
        </pc:sldMkLst>
        <pc:spChg chg="add mod">
          <ac:chgData name="w cq" userId="e0736dbbc12f8425" providerId="LiveId" clId="{F283B58B-6C61-4B50-84E5-37A0E57D7CB9}" dt="2021-01-14T06:05:15.204" v="2111"/>
          <ac:spMkLst>
            <pc:docMk/>
            <pc:sldMk cId="2531065705" sldId="264"/>
            <ac:spMk id="2" creationId="{51721B97-AF9A-43FA-9029-FB53C001D9D3}"/>
          </ac:spMkLst>
        </pc:spChg>
        <pc:spChg chg="mod">
          <ac:chgData name="w cq" userId="e0736dbbc12f8425" providerId="LiveId" clId="{F283B58B-6C61-4B50-84E5-37A0E57D7CB9}" dt="2021-01-13T08:10:14.306" v="27"/>
          <ac:spMkLst>
            <pc:docMk/>
            <pc:sldMk cId="2531065705" sldId="264"/>
            <ac:spMk id="3" creationId="{D8A9FF28-B5F7-4268-8F91-7BE5BC06AF08}"/>
          </ac:spMkLst>
        </pc:spChg>
        <pc:spChg chg="mod">
          <ac:chgData name="w cq" userId="e0736dbbc12f8425" providerId="LiveId" clId="{F283B58B-6C61-4B50-84E5-37A0E57D7CB9}" dt="2021-01-13T08:10:28.620" v="31" actId="20577"/>
          <ac:spMkLst>
            <pc:docMk/>
            <pc:sldMk cId="2531065705" sldId="264"/>
            <ac:spMk id="4" creationId="{40B791E7-6790-41E7-80CD-AB6EB5822692}"/>
          </ac:spMkLst>
        </pc:spChg>
      </pc:sldChg>
      <pc:sldChg chg="modSp mod">
        <pc:chgData name="w cq" userId="e0736dbbc12f8425" providerId="LiveId" clId="{F283B58B-6C61-4B50-84E5-37A0E57D7CB9}" dt="2021-01-14T05:18:34.218" v="1957" actId="20577"/>
        <pc:sldMkLst>
          <pc:docMk/>
          <pc:sldMk cId="2620582022" sldId="265"/>
        </pc:sldMkLst>
        <pc:spChg chg="mod">
          <ac:chgData name="w cq" userId="e0736dbbc12f8425" providerId="LiveId" clId="{F283B58B-6C61-4B50-84E5-37A0E57D7CB9}" dt="2021-01-13T08:10:03.728" v="24" actId="20577"/>
          <ac:spMkLst>
            <pc:docMk/>
            <pc:sldMk cId="2620582022" sldId="265"/>
            <ac:spMk id="3" creationId="{6D5DFE7C-BA86-4589-B33E-984E04C7DFF5}"/>
          </ac:spMkLst>
        </pc:spChg>
        <pc:spChg chg="mod">
          <ac:chgData name="w cq" userId="e0736dbbc12f8425" providerId="LiveId" clId="{F283B58B-6C61-4B50-84E5-37A0E57D7CB9}" dt="2021-01-14T05:18:34.218" v="1957" actId="20577"/>
          <ac:spMkLst>
            <pc:docMk/>
            <pc:sldMk cId="2620582022" sldId="265"/>
            <ac:spMk id="4" creationId="{46764156-D37F-4E7B-B913-B33653546E69}"/>
          </ac:spMkLst>
        </pc:spChg>
      </pc:sldChg>
      <pc:sldChg chg="del">
        <pc:chgData name="w cq" userId="e0736dbbc12f8425" providerId="LiveId" clId="{F283B58B-6C61-4B50-84E5-37A0E57D7CB9}" dt="2021-01-13T08:10:38.552" v="32" actId="47"/>
        <pc:sldMkLst>
          <pc:docMk/>
          <pc:sldMk cId="2353702437" sldId="266"/>
        </pc:sldMkLst>
      </pc:sldChg>
      <pc:sldChg chg="del">
        <pc:chgData name="w cq" userId="e0736dbbc12f8425" providerId="LiveId" clId="{F283B58B-6C61-4B50-84E5-37A0E57D7CB9}" dt="2021-01-13T08:10:38.552" v="32" actId="47"/>
        <pc:sldMkLst>
          <pc:docMk/>
          <pc:sldMk cId="2615382619" sldId="268"/>
        </pc:sldMkLst>
      </pc:sldChg>
      <pc:sldChg chg="addSp delSp modSp mod">
        <pc:chgData name="w cq" userId="e0736dbbc12f8425" providerId="LiveId" clId="{F283B58B-6C61-4B50-84E5-37A0E57D7CB9}" dt="2021-01-14T06:17:21.714" v="2154" actId="948"/>
        <pc:sldMkLst>
          <pc:docMk/>
          <pc:sldMk cId="3521911541" sldId="269"/>
        </pc:sldMkLst>
        <pc:spChg chg="mod">
          <ac:chgData name="w cq" userId="e0736dbbc12f8425" providerId="LiveId" clId="{F283B58B-6C61-4B50-84E5-37A0E57D7CB9}" dt="2021-01-13T08:11:23.888" v="42"/>
          <ac:spMkLst>
            <pc:docMk/>
            <pc:sldMk cId="3521911541" sldId="269"/>
            <ac:spMk id="4" creationId="{0DDF23E0-A6F1-4025-AA8E-A3FE9D997E76}"/>
          </ac:spMkLst>
        </pc:spChg>
        <pc:spChg chg="mod">
          <ac:chgData name="w cq" userId="e0736dbbc12f8425" providerId="LiveId" clId="{F283B58B-6C61-4B50-84E5-37A0E57D7CB9}" dt="2021-01-14T06:17:21.714" v="2154" actId="948"/>
          <ac:spMkLst>
            <pc:docMk/>
            <pc:sldMk cId="3521911541" sldId="269"/>
            <ac:spMk id="14" creationId="{A164F460-6E57-42BA-9913-84B397EFE998}"/>
          </ac:spMkLst>
        </pc:spChg>
        <pc:graphicFrameChg chg="add del modGraphic">
          <ac:chgData name="w cq" userId="e0736dbbc12f8425" providerId="LiveId" clId="{F283B58B-6C61-4B50-84E5-37A0E57D7CB9}" dt="2021-01-13T08:22:42.495" v="309" actId="478"/>
          <ac:graphicFrameMkLst>
            <pc:docMk/>
            <pc:sldMk cId="3521911541" sldId="269"/>
            <ac:graphicFrameMk id="3" creationId="{DF0029D4-0297-4C12-8A64-3260BCB07EA0}"/>
          </ac:graphicFrameMkLst>
        </pc:graphicFrameChg>
        <pc:picChg chg="del">
          <ac:chgData name="w cq" userId="e0736dbbc12f8425" providerId="LiveId" clId="{F283B58B-6C61-4B50-84E5-37A0E57D7CB9}" dt="2021-01-13T08:11:00.084" v="36" actId="478"/>
          <ac:picMkLst>
            <pc:docMk/>
            <pc:sldMk cId="3521911541" sldId="269"/>
            <ac:picMk id="5" creationId="{4837FDE3-600C-4768-A204-A44006BA7606}"/>
          </ac:picMkLst>
        </pc:picChg>
      </pc:sldChg>
      <pc:sldChg chg="addSp delSp modSp mod modClrScheme chgLayout">
        <pc:chgData name="w cq" userId="e0736dbbc12f8425" providerId="LiveId" clId="{F283B58B-6C61-4B50-84E5-37A0E57D7CB9}" dt="2021-01-14T06:17:31.934" v="2156" actId="14100"/>
        <pc:sldMkLst>
          <pc:docMk/>
          <pc:sldMk cId="773039423" sldId="270"/>
        </pc:sldMkLst>
        <pc:spChg chg="mod ord">
          <ac:chgData name="w cq" userId="e0736dbbc12f8425" providerId="LiveId" clId="{F283B58B-6C61-4B50-84E5-37A0E57D7CB9}" dt="2021-01-13T08:13:14.046" v="67"/>
          <ac:spMkLst>
            <pc:docMk/>
            <pc:sldMk cId="773039423" sldId="270"/>
            <ac:spMk id="3" creationId="{3AAF1B18-361D-48D0-856B-85A6E4571807}"/>
          </ac:spMkLst>
        </pc:spChg>
        <pc:spChg chg="add del mod">
          <ac:chgData name="w cq" userId="e0736dbbc12f8425" providerId="LiveId" clId="{F283B58B-6C61-4B50-84E5-37A0E57D7CB9}" dt="2021-01-13T08:13:05.367" v="64" actId="478"/>
          <ac:spMkLst>
            <pc:docMk/>
            <pc:sldMk cId="773039423" sldId="270"/>
            <ac:spMk id="4" creationId="{796BA025-881E-4E4B-9F00-CF5A29CE5F29}"/>
          </ac:spMkLst>
        </pc:spChg>
        <pc:spChg chg="del mod ord">
          <ac:chgData name="w cq" userId="e0736dbbc12f8425" providerId="LiveId" clId="{F283B58B-6C61-4B50-84E5-37A0E57D7CB9}" dt="2021-01-13T08:12:59.087" v="62" actId="478"/>
          <ac:spMkLst>
            <pc:docMk/>
            <pc:sldMk cId="773039423" sldId="270"/>
            <ac:spMk id="6" creationId="{591B2A39-D9AB-469C-8DE5-8DE583DB82AC}"/>
          </ac:spMkLst>
        </pc:spChg>
        <pc:spChg chg="mod">
          <ac:chgData name="w cq" userId="e0736dbbc12f8425" providerId="LiveId" clId="{F283B58B-6C61-4B50-84E5-37A0E57D7CB9}" dt="2021-01-14T06:17:31.934" v="2156" actId="14100"/>
          <ac:spMkLst>
            <pc:docMk/>
            <pc:sldMk cId="773039423" sldId="270"/>
            <ac:spMk id="10" creationId="{E8C00E28-A713-426B-B445-22DA33039050}"/>
          </ac:spMkLst>
        </pc:spChg>
        <pc:spChg chg="mod">
          <ac:chgData name="w cq" userId="e0736dbbc12f8425" providerId="LiveId" clId="{F283B58B-6C61-4B50-84E5-37A0E57D7CB9}" dt="2021-01-13T08:24:57.136" v="347" actId="404"/>
          <ac:spMkLst>
            <pc:docMk/>
            <pc:sldMk cId="773039423" sldId="270"/>
            <ac:spMk id="12" creationId="{2896BD8D-4C33-484E-8780-3E3B9787B2CB}"/>
          </ac:spMkLst>
        </pc:spChg>
        <pc:spChg chg="add del">
          <ac:chgData name="w cq" userId="e0736dbbc12f8425" providerId="LiveId" clId="{F283B58B-6C61-4B50-84E5-37A0E57D7CB9}" dt="2021-01-13T08:13:44.264" v="70" actId="22"/>
          <ac:spMkLst>
            <pc:docMk/>
            <pc:sldMk cId="773039423" sldId="270"/>
            <ac:spMk id="16" creationId="{8A13569B-05EF-4E44-BE29-3AA9BD2ACCC5}"/>
          </ac:spMkLst>
        </pc:spChg>
        <pc:cxnChg chg="del">
          <ac:chgData name="w cq" userId="e0736dbbc12f8425" providerId="LiveId" clId="{F283B58B-6C61-4B50-84E5-37A0E57D7CB9}" dt="2021-01-13T08:12:42.843" v="56" actId="478"/>
          <ac:cxnSpMkLst>
            <pc:docMk/>
            <pc:sldMk cId="773039423" sldId="270"/>
            <ac:cxnSpMk id="14" creationId="{91F6E0AC-97C3-4526-A25D-C8E905A68CE8}"/>
          </ac:cxnSpMkLst>
        </pc:cxnChg>
        <pc:cxnChg chg="del">
          <ac:chgData name="w cq" userId="e0736dbbc12f8425" providerId="LiveId" clId="{F283B58B-6C61-4B50-84E5-37A0E57D7CB9}" dt="2021-01-13T08:12:41.828" v="55" actId="478"/>
          <ac:cxnSpMkLst>
            <pc:docMk/>
            <pc:sldMk cId="773039423" sldId="270"/>
            <ac:cxnSpMk id="15" creationId="{9CBF9341-A7E6-440E-A969-26D3115C71F6}"/>
          </ac:cxnSpMkLst>
        </pc:cxnChg>
        <pc:cxnChg chg="del">
          <ac:chgData name="w cq" userId="e0736dbbc12f8425" providerId="LiveId" clId="{F283B58B-6C61-4B50-84E5-37A0E57D7CB9}" dt="2021-01-13T08:12:43.812" v="57" actId="478"/>
          <ac:cxnSpMkLst>
            <pc:docMk/>
            <pc:sldMk cId="773039423" sldId="270"/>
            <ac:cxnSpMk id="17" creationId="{F037E8E8-8E79-49E7-A8FD-45F5C00763B6}"/>
          </ac:cxnSpMkLst>
        </pc:cxnChg>
        <pc:cxnChg chg="del">
          <ac:chgData name="w cq" userId="e0736dbbc12f8425" providerId="LiveId" clId="{F283B58B-6C61-4B50-84E5-37A0E57D7CB9}" dt="2021-01-13T08:12:44.765" v="58" actId="478"/>
          <ac:cxnSpMkLst>
            <pc:docMk/>
            <pc:sldMk cId="773039423" sldId="270"/>
            <ac:cxnSpMk id="20" creationId="{A9FBCFBD-BA38-483A-81B1-EA23E17BD0A6}"/>
          </ac:cxnSpMkLst>
        </pc:cxnChg>
        <pc:cxnChg chg="del">
          <ac:chgData name="w cq" userId="e0736dbbc12f8425" providerId="LiveId" clId="{F283B58B-6C61-4B50-84E5-37A0E57D7CB9}" dt="2021-01-13T08:12:45.233" v="59" actId="478"/>
          <ac:cxnSpMkLst>
            <pc:docMk/>
            <pc:sldMk cId="773039423" sldId="270"/>
            <ac:cxnSpMk id="23" creationId="{F90B6AB0-9953-437E-A085-DBC7013C0F17}"/>
          </ac:cxnSpMkLst>
        </pc:cxnChg>
      </pc:sldChg>
      <pc:sldChg chg="addSp delSp modSp mod modShow">
        <pc:chgData name="w cq" userId="e0736dbbc12f8425" providerId="LiveId" clId="{F283B58B-6C61-4B50-84E5-37A0E57D7CB9}" dt="2021-01-14T05:59:20.161" v="2047" actId="729"/>
        <pc:sldMkLst>
          <pc:docMk/>
          <pc:sldMk cId="722459121" sldId="273"/>
        </pc:sldMkLst>
        <pc:spChg chg="mod">
          <ac:chgData name="w cq" userId="e0736dbbc12f8425" providerId="LiveId" clId="{F283B58B-6C61-4B50-84E5-37A0E57D7CB9}" dt="2021-01-13T08:25:44.245" v="370"/>
          <ac:spMkLst>
            <pc:docMk/>
            <pc:sldMk cId="722459121" sldId="273"/>
            <ac:spMk id="3" creationId="{37465B30-A3C8-4125-9BFC-18F1BC5EFB69}"/>
          </ac:spMkLst>
        </pc:spChg>
        <pc:spChg chg="add del mod">
          <ac:chgData name="w cq" userId="e0736dbbc12f8425" providerId="LiveId" clId="{F283B58B-6C61-4B50-84E5-37A0E57D7CB9}" dt="2021-01-13T08:26:16.217" v="378"/>
          <ac:spMkLst>
            <pc:docMk/>
            <pc:sldMk cId="722459121" sldId="273"/>
            <ac:spMk id="4" creationId="{5E53BA8D-0AE7-4E06-8F55-399559CB5EB8}"/>
          </ac:spMkLst>
        </pc:spChg>
        <pc:graphicFrameChg chg="add del mod modGraphic">
          <ac:chgData name="w cq" userId="e0736dbbc12f8425" providerId="LiveId" clId="{F283B58B-6C61-4B50-84E5-37A0E57D7CB9}" dt="2021-01-13T08:29:00.367" v="426" actId="404"/>
          <ac:graphicFrameMkLst>
            <pc:docMk/>
            <pc:sldMk cId="722459121" sldId="273"/>
            <ac:graphicFrameMk id="6" creationId="{62366B4A-BAA8-4E36-B2CF-4982421A7D25}"/>
          </ac:graphicFrameMkLst>
        </pc:graphicFrameChg>
        <pc:picChg chg="del">
          <ac:chgData name="w cq" userId="e0736dbbc12f8425" providerId="LiveId" clId="{F283B58B-6C61-4B50-84E5-37A0E57D7CB9}" dt="2021-01-13T08:25:51.603" v="371" actId="478"/>
          <ac:picMkLst>
            <pc:docMk/>
            <pc:sldMk cId="722459121" sldId="273"/>
            <ac:picMk id="5" creationId="{4FA7EB52-6E49-49B8-9563-E898983E64EB}"/>
          </ac:picMkLst>
        </pc:picChg>
      </pc:sldChg>
      <pc:sldChg chg="add del">
        <pc:chgData name="w cq" userId="e0736dbbc12f8425" providerId="LiveId" clId="{F283B58B-6C61-4B50-84E5-37A0E57D7CB9}" dt="2021-01-13T09:17:49.177" v="907"/>
        <pc:sldMkLst>
          <pc:docMk/>
          <pc:sldMk cId="761786516" sldId="274"/>
        </pc:sldMkLst>
      </pc:sldChg>
      <pc:sldChg chg="del">
        <pc:chgData name="w cq" userId="e0736dbbc12f8425" providerId="LiveId" clId="{F283B58B-6C61-4B50-84E5-37A0E57D7CB9}" dt="2021-01-13T09:17:38.368" v="905" actId="2696"/>
        <pc:sldMkLst>
          <pc:docMk/>
          <pc:sldMk cId="2972578637" sldId="274"/>
        </pc:sldMkLst>
      </pc:sldChg>
      <pc:sldChg chg="add del">
        <pc:chgData name="w cq" userId="e0736dbbc12f8425" providerId="LiveId" clId="{F283B58B-6C61-4B50-84E5-37A0E57D7CB9}" dt="2021-01-13T09:17:49.177" v="907"/>
        <pc:sldMkLst>
          <pc:docMk/>
          <pc:sldMk cId="2241744674" sldId="275"/>
        </pc:sldMkLst>
      </pc:sldChg>
      <pc:sldChg chg="del">
        <pc:chgData name="w cq" userId="e0736dbbc12f8425" providerId="LiveId" clId="{F283B58B-6C61-4B50-84E5-37A0E57D7CB9}" dt="2021-01-13T09:17:38.368" v="905" actId="2696"/>
        <pc:sldMkLst>
          <pc:docMk/>
          <pc:sldMk cId="3609780316" sldId="275"/>
        </pc:sldMkLst>
      </pc:sldChg>
      <pc:sldChg chg="del">
        <pc:chgData name="w cq" userId="e0736dbbc12f8425" providerId="LiveId" clId="{F283B58B-6C61-4B50-84E5-37A0E57D7CB9}" dt="2021-01-13T09:17:38.368" v="905" actId="2696"/>
        <pc:sldMkLst>
          <pc:docMk/>
          <pc:sldMk cId="668966923" sldId="278"/>
        </pc:sldMkLst>
      </pc:sldChg>
      <pc:sldChg chg="add del">
        <pc:chgData name="w cq" userId="e0736dbbc12f8425" providerId="LiveId" clId="{F283B58B-6C61-4B50-84E5-37A0E57D7CB9}" dt="2021-01-13T09:17:49.177" v="907"/>
        <pc:sldMkLst>
          <pc:docMk/>
          <pc:sldMk cId="2230603694" sldId="278"/>
        </pc:sldMkLst>
      </pc:sldChg>
      <pc:sldChg chg="del">
        <pc:chgData name="w cq" userId="e0736dbbc12f8425" providerId="LiveId" clId="{F283B58B-6C61-4B50-84E5-37A0E57D7CB9}" dt="2021-01-13T09:17:38.368" v="905" actId="2696"/>
        <pc:sldMkLst>
          <pc:docMk/>
          <pc:sldMk cId="2642904272" sldId="279"/>
        </pc:sldMkLst>
      </pc:sldChg>
      <pc:sldChg chg="add del">
        <pc:chgData name="w cq" userId="e0736dbbc12f8425" providerId="LiveId" clId="{F283B58B-6C61-4B50-84E5-37A0E57D7CB9}" dt="2021-01-13T09:17:49.177" v="907"/>
        <pc:sldMkLst>
          <pc:docMk/>
          <pc:sldMk cId="4129697698" sldId="279"/>
        </pc:sldMkLst>
      </pc:sldChg>
      <pc:sldChg chg="del">
        <pc:chgData name="w cq" userId="e0736dbbc12f8425" providerId="LiveId" clId="{F283B58B-6C61-4B50-84E5-37A0E57D7CB9}" dt="2021-01-13T09:17:38.368" v="905" actId="2696"/>
        <pc:sldMkLst>
          <pc:docMk/>
          <pc:sldMk cId="3087707766" sldId="280"/>
        </pc:sldMkLst>
      </pc:sldChg>
      <pc:sldChg chg="add del">
        <pc:chgData name="w cq" userId="e0736dbbc12f8425" providerId="LiveId" clId="{F283B58B-6C61-4B50-84E5-37A0E57D7CB9}" dt="2021-01-13T09:17:49.177" v="907"/>
        <pc:sldMkLst>
          <pc:docMk/>
          <pc:sldMk cId="3840139895" sldId="280"/>
        </pc:sldMkLst>
      </pc:sldChg>
      <pc:sldChg chg="del">
        <pc:chgData name="w cq" userId="e0736dbbc12f8425" providerId="LiveId" clId="{F283B58B-6C61-4B50-84E5-37A0E57D7CB9}" dt="2021-01-13T09:17:38.368" v="905" actId="2696"/>
        <pc:sldMkLst>
          <pc:docMk/>
          <pc:sldMk cId="2975475243" sldId="283"/>
        </pc:sldMkLst>
      </pc:sldChg>
      <pc:sldChg chg="add del">
        <pc:chgData name="w cq" userId="e0736dbbc12f8425" providerId="LiveId" clId="{F283B58B-6C61-4B50-84E5-37A0E57D7CB9}" dt="2021-01-13T09:17:49.177" v="907"/>
        <pc:sldMkLst>
          <pc:docMk/>
          <pc:sldMk cId="3786426101" sldId="283"/>
        </pc:sldMkLst>
      </pc:sldChg>
      <pc:sldChg chg="add del">
        <pc:chgData name="w cq" userId="e0736dbbc12f8425" providerId="LiveId" clId="{F283B58B-6C61-4B50-84E5-37A0E57D7CB9}" dt="2021-01-13T09:17:49.177" v="907"/>
        <pc:sldMkLst>
          <pc:docMk/>
          <pc:sldMk cId="178124620" sldId="284"/>
        </pc:sldMkLst>
      </pc:sldChg>
      <pc:sldChg chg="del">
        <pc:chgData name="w cq" userId="e0736dbbc12f8425" providerId="LiveId" clId="{F283B58B-6C61-4B50-84E5-37A0E57D7CB9}" dt="2021-01-13T09:17:38.368" v="905" actId="2696"/>
        <pc:sldMkLst>
          <pc:docMk/>
          <pc:sldMk cId="248734974" sldId="284"/>
        </pc:sldMkLst>
      </pc:sldChg>
      <pc:sldChg chg="del">
        <pc:chgData name="w cq" userId="e0736dbbc12f8425" providerId="LiveId" clId="{F283B58B-6C61-4B50-84E5-37A0E57D7CB9}" dt="2021-01-13T09:17:38.368" v="905" actId="2696"/>
        <pc:sldMkLst>
          <pc:docMk/>
          <pc:sldMk cId="1904741129" sldId="287"/>
        </pc:sldMkLst>
      </pc:sldChg>
      <pc:sldChg chg="add del">
        <pc:chgData name="w cq" userId="e0736dbbc12f8425" providerId="LiveId" clId="{F283B58B-6C61-4B50-84E5-37A0E57D7CB9}" dt="2021-01-13T09:17:49.177" v="907"/>
        <pc:sldMkLst>
          <pc:docMk/>
          <pc:sldMk cId="2357476348" sldId="287"/>
        </pc:sldMkLst>
      </pc:sldChg>
      <pc:sldChg chg="add del">
        <pc:chgData name="w cq" userId="e0736dbbc12f8425" providerId="LiveId" clId="{F283B58B-6C61-4B50-84E5-37A0E57D7CB9}" dt="2021-01-13T09:17:49.177" v="907"/>
        <pc:sldMkLst>
          <pc:docMk/>
          <pc:sldMk cId="1199903052" sldId="288"/>
        </pc:sldMkLst>
      </pc:sldChg>
      <pc:sldChg chg="del">
        <pc:chgData name="w cq" userId="e0736dbbc12f8425" providerId="LiveId" clId="{F283B58B-6C61-4B50-84E5-37A0E57D7CB9}" dt="2021-01-13T09:17:38.368" v="905" actId="2696"/>
        <pc:sldMkLst>
          <pc:docMk/>
          <pc:sldMk cId="1415586767" sldId="288"/>
        </pc:sldMkLst>
      </pc:sldChg>
      <pc:sldChg chg="del">
        <pc:chgData name="w cq" userId="e0736dbbc12f8425" providerId="LiveId" clId="{F283B58B-6C61-4B50-84E5-37A0E57D7CB9}" dt="2021-01-13T09:17:38.368" v="905" actId="2696"/>
        <pc:sldMkLst>
          <pc:docMk/>
          <pc:sldMk cId="1598619658" sldId="290"/>
        </pc:sldMkLst>
      </pc:sldChg>
      <pc:sldChg chg="add del">
        <pc:chgData name="w cq" userId="e0736dbbc12f8425" providerId="LiveId" clId="{F283B58B-6C61-4B50-84E5-37A0E57D7CB9}" dt="2021-01-13T09:17:49.177" v="907"/>
        <pc:sldMkLst>
          <pc:docMk/>
          <pc:sldMk cId="4184002015" sldId="290"/>
        </pc:sldMkLst>
      </pc:sldChg>
      <pc:sldChg chg="add del">
        <pc:chgData name="w cq" userId="e0736dbbc12f8425" providerId="LiveId" clId="{F283B58B-6C61-4B50-84E5-37A0E57D7CB9}" dt="2021-01-14T04:51:18.017" v="1492" actId="47"/>
        <pc:sldMkLst>
          <pc:docMk/>
          <pc:sldMk cId="141276481" sldId="293"/>
        </pc:sldMkLst>
      </pc:sldChg>
      <pc:sldChg chg="del">
        <pc:chgData name="w cq" userId="e0736dbbc12f8425" providerId="LiveId" clId="{F283B58B-6C61-4B50-84E5-37A0E57D7CB9}" dt="2021-01-14T04:50:30.733" v="1489" actId="2696"/>
        <pc:sldMkLst>
          <pc:docMk/>
          <pc:sldMk cId="659090380" sldId="293"/>
        </pc:sldMkLst>
      </pc:sldChg>
      <pc:sldChg chg="modSp mod">
        <pc:chgData name="w cq" userId="e0736dbbc12f8425" providerId="LiveId" clId="{F283B58B-6C61-4B50-84E5-37A0E57D7CB9}" dt="2021-01-14T09:10:36.069" v="2158" actId="20577"/>
        <pc:sldMkLst>
          <pc:docMk/>
          <pc:sldMk cId="1334394991" sldId="294"/>
        </pc:sldMkLst>
        <pc:spChg chg="mod">
          <ac:chgData name="w cq" userId="e0736dbbc12f8425" providerId="LiveId" clId="{F283B58B-6C61-4B50-84E5-37A0E57D7CB9}" dt="2021-01-14T09:10:36.069" v="2158" actId="20577"/>
          <ac:spMkLst>
            <pc:docMk/>
            <pc:sldMk cId="1334394991" sldId="294"/>
            <ac:spMk id="4" creationId="{EB573C34-15B7-4378-AB80-F4EB8DA92A83}"/>
          </ac:spMkLst>
        </pc:spChg>
      </pc:sldChg>
      <pc:sldChg chg="modSp add del mod modClrScheme chgLayout">
        <pc:chgData name="w cq" userId="e0736dbbc12f8425" providerId="LiveId" clId="{F283B58B-6C61-4B50-84E5-37A0E57D7CB9}" dt="2021-01-14T02:37:50.329" v="928" actId="47"/>
        <pc:sldMkLst>
          <pc:docMk/>
          <pc:sldMk cId="1084269904" sldId="296"/>
        </pc:sldMkLst>
        <pc:spChg chg="mod ord">
          <ac:chgData name="w cq" userId="e0736dbbc12f8425" providerId="LiveId" clId="{F283B58B-6C61-4B50-84E5-37A0E57D7CB9}" dt="2021-01-14T02:36:36.941" v="925" actId="368"/>
          <ac:spMkLst>
            <pc:docMk/>
            <pc:sldMk cId="1084269904" sldId="296"/>
            <ac:spMk id="2" creationId="{A25B881F-5BF7-4DB3-96DE-A415B7B0EC9B}"/>
          </ac:spMkLst>
        </pc:spChg>
        <pc:spChg chg="mod ord">
          <ac:chgData name="w cq" userId="e0736dbbc12f8425" providerId="LiveId" clId="{F283B58B-6C61-4B50-84E5-37A0E57D7CB9}" dt="2021-01-14T02:36:36.941" v="925" actId="368"/>
          <ac:spMkLst>
            <pc:docMk/>
            <pc:sldMk cId="1084269904" sldId="296"/>
            <ac:spMk id="3" creationId="{6218EA28-7295-4EBB-BBE6-49541F0C5E54}"/>
          </ac:spMkLst>
        </pc:spChg>
      </pc:sldChg>
      <pc:sldChg chg="add del">
        <pc:chgData name="w cq" userId="e0736dbbc12f8425" providerId="LiveId" clId="{F283B58B-6C61-4B50-84E5-37A0E57D7CB9}" dt="2021-01-13T09:17:49.177" v="907"/>
        <pc:sldMkLst>
          <pc:docMk/>
          <pc:sldMk cId="305437007" sldId="297"/>
        </pc:sldMkLst>
      </pc:sldChg>
      <pc:sldChg chg="del">
        <pc:chgData name="w cq" userId="e0736dbbc12f8425" providerId="LiveId" clId="{F283B58B-6C61-4B50-84E5-37A0E57D7CB9}" dt="2021-01-13T09:17:38.368" v="905" actId="2696"/>
        <pc:sldMkLst>
          <pc:docMk/>
          <pc:sldMk cId="1020972594" sldId="297"/>
        </pc:sldMkLst>
      </pc:sldChg>
      <pc:sldChg chg="del">
        <pc:chgData name="w cq" userId="e0736dbbc12f8425" providerId="LiveId" clId="{F283B58B-6C61-4B50-84E5-37A0E57D7CB9}" dt="2021-01-13T09:17:38.368" v="905" actId="2696"/>
        <pc:sldMkLst>
          <pc:docMk/>
          <pc:sldMk cId="610236091" sldId="300"/>
        </pc:sldMkLst>
      </pc:sldChg>
      <pc:sldChg chg="add del">
        <pc:chgData name="w cq" userId="e0736dbbc12f8425" providerId="LiveId" clId="{F283B58B-6C61-4B50-84E5-37A0E57D7CB9}" dt="2021-01-13T09:17:49.177" v="907"/>
        <pc:sldMkLst>
          <pc:docMk/>
          <pc:sldMk cId="819869104" sldId="300"/>
        </pc:sldMkLst>
      </pc:sldChg>
      <pc:sldChg chg="del">
        <pc:chgData name="w cq" userId="e0736dbbc12f8425" providerId="LiveId" clId="{F283B58B-6C61-4B50-84E5-37A0E57D7CB9}" dt="2021-01-13T09:17:38.368" v="905" actId="2696"/>
        <pc:sldMkLst>
          <pc:docMk/>
          <pc:sldMk cId="233991660" sldId="301"/>
        </pc:sldMkLst>
      </pc:sldChg>
      <pc:sldChg chg="add del">
        <pc:chgData name="w cq" userId="e0736dbbc12f8425" providerId="LiveId" clId="{F283B58B-6C61-4B50-84E5-37A0E57D7CB9}" dt="2021-01-13T09:17:49.177" v="907"/>
        <pc:sldMkLst>
          <pc:docMk/>
          <pc:sldMk cId="2839444793" sldId="301"/>
        </pc:sldMkLst>
      </pc:sldChg>
      <pc:sldChg chg="del">
        <pc:chgData name="w cq" userId="e0736dbbc12f8425" providerId="LiveId" clId="{F283B58B-6C61-4B50-84E5-37A0E57D7CB9}" dt="2021-01-13T09:17:38.368" v="905" actId="2696"/>
        <pc:sldMkLst>
          <pc:docMk/>
          <pc:sldMk cId="2715531529" sldId="302"/>
        </pc:sldMkLst>
      </pc:sldChg>
      <pc:sldChg chg="add del">
        <pc:chgData name="w cq" userId="e0736dbbc12f8425" providerId="LiveId" clId="{F283B58B-6C61-4B50-84E5-37A0E57D7CB9}" dt="2021-01-13T09:17:49.177" v="907"/>
        <pc:sldMkLst>
          <pc:docMk/>
          <pc:sldMk cId="3056643735" sldId="302"/>
        </pc:sldMkLst>
      </pc:sldChg>
      <pc:sldChg chg="del">
        <pc:chgData name="w cq" userId="e0736dbbc12f8425" providerId="LiveId" clId="{F283B58B-6C61-4B50-84E5-37A0E57D7CB9}" dt="2021-01-13T09:17:38.368" v="905" actId="2696"/>
        <pc:sldMkLst>
          <pc:docMk/>
          <pc:sldMk cId="1468963318" sldId="305"/>
        </pc:sldMkLst>
      </pc:sldChg>
      <pc:sldChg chg="add del">
        <pc:chgData name="w cq" userId="e0736dbbc12f8425" providerId="LiveId" clId="{F283B58B-6C61-4B50-84E5-37A0E57D7CB9}" dt="2021-01-13T09:17:49.177" v="907"/>
        <pc:sldMkLst>
          <pc:docMk/>
          <pc:sldMk cId="3887088290" sldId="305"/>
        </pc:sldMkLst>
      </pc:sldChg>
      <pc:sldChg chg="del">
        <pc:chgData name="w cq" userId="e0736dbbc12f8425" providerId="LiveId" clId="{F283B58B-6C61-4B50-84E5-37A0E57D7CB9}" dt="2021-01-13T09:17:38.368" v="905" actId="2696"/>
        <pc:sldMkLst>
          <pc:docMk/>
          <pc:sldMk cId="2300907740" sldId="306"/>
        </pc:sldMkLst>
      </pc:sldChg>
      <pc:sldChg chg="add del">
        <pc:chgData name="w cq" userId="e0736dbbc12f8425" providerId="LiveId" clId="{F283B58B-6C61-4B50-84E5-37A0E57D7CB9}" dt="2021-01-13T09:17:49.177" v="907"/>
        <pc:sldMkLst>
          <pc:docMk/>
          <pc:sldMk cId="3110105057" sldId="306"/>
        </pc:sldMkLst>
      </pc:sldChg>
      <pc:sldChg chg="addSp delSp modSp add del mod modClrScheme chgLayout">
        <pc:chgData name="w cq" userId="e0736dbbc12f8425" providerId="LiveId" clId="{F283B58B-6C61-4B50-84E5-37A0E57D7CB9}" dt="2021-01-14T02:40:15.220" v="955" actId="368"/>
        <pc:sldMkLst>
          <pc:docMk/>
          <pc:sldMk cId="154412577" sldId="307"/>
        </pc:sldMkLst>
        <pc:spChg chg="mod ord">
          <ac:chgData name="w cq" userId="e0736dbbc12f8425" providerId="LiveId" clId="{F283B58B-6C61-4B50-84E5-37A0E57D7CB9}" dt="2021-01-14T02:40:15.220" v="955" actId="368"/>
          <ac:spMkLst>
            <pc:docMk/>
            <pc:sldMk cId="154412577" sldId="307"/>
            <ac:spMk id="2" creationId="{A25B881F-5BF7-4DB3-96DE-A415B7B0EC9B}"/>
          </ac:spMkLst>
        </pc:spChg>
        <pc:spChg chg="add del mod">
          <ac:chgData name="w cq" userId="e0736dbbc12f8425" providerId="LiveId" clId="{F283B58B-6C61-4B50-84E5-37A0E57D7CB9}" dt="2021-01-14T02:38:34.516" v="933"/>
          <ac:spMkLst>
            <pc:docMk/>
            <pc:sldMk cId="154412577" sldId="307"/>
            <ac:spMk id="4" creationId="{C20AF29F-ABFA-4384-B680-6E4DB4132A34}"/>
          </ac:spMkLst>
        </pc:spChg>
        <pc:graphicFrameChg chg="add mod modGraphic">
          <ac:chgData name="w cq" userId="e0736dbbc12f8425" providerId="LiveId" clId="{F283B58B-6C61-4B50-84E5-37A0E57D7CB9}" dt="2021-01-14T02:40:06.947" v="954" actId="14734"/>
          <ac:graphicFrameMkLst>
            <pc:docMk/>
            <pc:sldMk cId="154412577" sldId="307"/>
            <ac:graphicFrameMk id="6" creationId="{4F78542B-EEE0-4611-ACBB-D7A2FD047BC6}"/>
          </ac:graphicFrameMkLst>
        </pc:graphicFrameChg>
        <pc:picChg chg="del mod ord">
          <ac:chgData name="w cq" userId="e0736dbbc12f8425" providerId="LiveId" clId="{F283B58B-6C61-4B50-84E5-37A0E57D7CB9}" dt="2021-01-14T02:38:33.657" v="932" actId="478"/>
          <ac:picMkLst>
            <pc:docMk/>
            <pc:sldMk cId="154412577" sldId="307"/>
            <ac:picMk id="5" creationId="{0EA686BB-3680-4811-866C-BCD0E71B772A}"/>
          </ac:picMkLst>
        </pc:picChg>
      </pc:sldChg>
      <pc:sldChg chg="modSp add del mod modClrScheme chgLayout">
        <pc:chgData name="w cq" userId="e0736dbbc12f8425" providerId="LiveId" clId="{F283B58B-6C61-4B50-84E5-37A0E57D7CB9}" dt="2021-01-14T02:59:53.565" v="962" actId="207"/>
        <pc:sldMkLst>
          <pc:docMk/>
          <pc:sldMk cId="2927025160" sldId="308"/>
        </pc:sldMkLst>
        <pc:spChg chg="mod ord">
          <ac:chgData name="w cq" userId="e0736dbbc12f8425" providerId="LiveId" clId="{F283B58B-6C61-4B50-84E5-37A0E57D7CB9}" dt="2021-01-14T02:59:32.067" v="958" actId="368"/>
          <ac:spMkLst>
            <pc:docMk/>
            <pc:sldMk cId="2927025160" sldId="308"/>
            <ac:spMk id="2" creationId="{A25B881F-5BF7-4DB3-96DE-A415B7B0EC9B}"/>
          </ac:spMkLst>
        </pc:spChg>
        <pc:spChg chg="mod ord">
          <ac:chgData name="w cq" userId="e0736dbbc12f8425" providerId="LiveId" clId="{F283B58B-6C61-4B50-84E5-37A0E57D7CB9}" dt="2021-01-14T02:59:53.565" v="962" actId="207"/>
          <ac:spMkLst>
            <pc:docMk/>
            <pc:sldMk cId="2927025160" sldId="308"/>
            <ac:spMk id="3" creationId="{6218EA28-7295-4EBB-BBE6-49541F0C5E54}"/>
          </ac:spMkLst>
        </pc:spChg>
      </pc:sldChg>
      <pc:sldChg chg="del">
        <pc:chgData name="w cq" userId="e0736dbbc12f8425" providerId="LiveId" clId="{F283B58B-6C61-4B50-84E5-37A0E57D7CB9}" dt="2021-01-13T09:17:38.368" v="905" actId="2696"/>
        <pc:sldMkLst>
          <pc:docMk/>
          <pc:sldMk cId="2609110373" sldId="309"/>
        </pc:sldMkLst>
      </pc:sldChg>
      <pc:sldChg chg="add del">
        <pc:chgData name="w cq" userId="e0736dbbc12f8425" providerId="LiveId" clId="{F283B58B-6C61-4B50-84E5-37A0E57D7CB9}" dt="2021-01-13T09:17:49.177" v="907"/>
        <pc:sldMkLst>
          <pc:docMk/>
          <pc:sldMk cId="3715729215" sldId="309"/>
        </pc:sldMkLst>
      </pc:sldChg>
      <pc:sldChg chg="del">
        <pc:chgData name="w cq" userId="e0736dbbc12f8425" providerId="LiveId" clId="{F283B58B-6C61-4B50-84E5-37A0E57D7CB9}" dt="2021-01-13T08:38:50.280" v="620" actId="2696"/>
        <pc:sldMkLst>
          <pc:docMk/>
          <pc:sldMk cId="2011984623" sldId="310"/>
        </pc:sldMkLst>
      </pc:sldChg>
      <pc:sldChg chg="del">
        <pc:chgData name="w cq" userId="e0736dbbc12f8425" providerId="LiveId" clId="{F283B58B-6C61-4B50-84E5-37A0E57D7CB9}" dt="2021-01-13T08:38:50.280" v="620" actId="2696"/>
        <pc:sldMkLst>
          <pc:docMk/>
          <pc:sldMk cId="376917958" sldId="311"/>
        </pc:sldMkLst>
      </pc:sldChg>
      <pc:sldChg chg="addSp modSp add del mod modClrScheme chgLayout">
        <pc:chgData name="w cq" userId="e0736dbbc12f8425" providerId="LiveId" clId="{F283B58B-6C61-4B50-84E5-37A0E57D7CB9}" dt="2021-01-14T03:13:58.545" v="1027" actId="20577"/>
        <pc:sldMkLst>
          <pc:docMk/>
          <pc:sldMk cId="3993644437" sldId="311"/>
        </pc:sldMkLst>
        <pc:spChg chg="mod ord">
          <ac:chgData name="w cq" userId="e0736dbbc12f8425" providerId="LiveId" clId="{F283B58B-6C61-4B50-84E5-37A0E57D7CB9}" dt="2021-01-14T03:00:41.050" v="966" actId="368"/>
          <ac:spMkLst>
            <pc:docMk/>
            <pc:sldMk cId="3993644437" sldId="311"/>
            <ac:spMk id="3" creationId="{A320F798-25C5-4902-A315-0F19F20C2F7C}"/>
          </ac:spMkLst>
        </pc:spChg>
        <pc:spChg chg="mod ord">
          <ac:chgData name="w cq" userId="e0736dbbc12f8425" providerId="LiveId" clId="{F283B58B-6C61-4B50-84E5-37A0E57D7CB9}" dt="2021-01-14T03:13:58.545" v="1027" actId="20577"/>
          <ac:spMkLst>
            <pc:docMk/>
            <pc:sldMk cId="3993644437" sldId="311"/>
            <ac:spMk id="4" creationId="{EB573C34-15B7-4378-AB80-F4EB8DA92A83}"/>
          </ac:spMkLst>
        </pc:spChg>
        <pc:spChg chg="add mod">
          <ac:chgData name="w cq" userId="e0736dbbc12f8425" providerId="LiveId" clId="{F283B58B-6C61-4B50-84E5-37A0E57D7CB9}" dt="2021-01-14T03:02:03.070" v="1001" actId="1076"/>
          <ac:spMkLst>
            <pc:docMk/>
            <pc:sldMk cId="3993644437" sldId="311"/>
            <ac:spMk id="5" creationId="{B933DC5D-B03A-42B2-9E5E-C858CA65A02E}"/>
          </ac:spMkLst>
        </pc:spChg>
      </pc:sldChg>
      <pc:sldChg chg="add del">
        <pc:chgData name="w cq" userId="e0736dbbc12f8425" providerId="LiveId" clId="{F283B58B-6C61-4B50-84E5-37A0E57D7CB9}" dt="2021-01-13T09:17:49.177" v="907"/>
        <pc:sldMkLst>
          <pc:docMk/>
          <pc:sldMk cId="1575993911" sldId="312"/>
        </pc:sldMkLst>
      </pc:sldChg>
      <pc:sldChg chg="modSp add del mod modClrScheme chgLayout">
        <pc:chgData name="w cq" userId="e0736dbbc12f8425" providerId="LiveId" clId="{F283B58B-6C61-4B50-84E5-37A0E57D7CB9}" dt="2021-01-14T03:00:32.081" v="965" actId="47"/>
        <pc:sldMkLst>
          <pc:docMk/>
          <pc:sldMk cId="1804905507" sldId="312"/>
        </pc:sldMkLst>
        <pc:spChg chg="mod ord">
          <ac:chgData name="w cq" userId="e0736dbbc12f8425" providerId="LiveId" clId="{F283B58B-6C61-4B50-84E5-37A0E57D7CB9}" dt="2021-01-14T03:00:08.846" v="963" actId="368"/>
          <ac:spMkLst>
            <pc:docMk/>
            <pc:sldMk cId="1804905507" sldId="312"/>
            <ac:spMk id="3" creationId="{A320F798-25C5-4902-A315-0F19F20C2F7C}"/>
          </ac:spMkLst>
        </pc:spChg>
        <pc:spChg chg="mod ord">
          <ac:chgData name="w cq" userId="e0736dbbc12f8425" providerId="LiveId" clId="{F283B58B-6C61-4B50-84E5-37A0E57D7CB9}" dt="2021-01-14T03:00:12.144" v="964" actId="207"/>
          <ac:spMkLst>
            <pc:docMk/>
            <pc:sldMk cId="1804905507" sldId="312"/>
            <ac:spMk id="4" creationId="{EB573C34-15B7-4378-AB80-F4EB8DA92A83}"/>
          </ac:spMkLst>
        </pc:spChg>
      </pc:sldChg>
      <pc:sldChg chg="del">
        <pc:chgData name="w cq" userId="e0736dbbc12f8425" providerId="LiveId" clId="{F283B58B-6C61-4B50-84E5-37A0E57D7CB9}" dt="2021-01-13T09:17:38.368" v="905" actId="2696"/>
        <pc:sldMkLst>
          <pc:docMk/>
          <pc:sldMk cId="2880316418" sldId="312"/>
        </pc:sldMkLst>
      </pc:sldChg>
      <pc:sldChg chg="add del">
        <pc:chgData name="w cq" userId="e0736dbbc12f8425" providerId="LiveId" clId="{F283B58B-6C61-4B50-84E5-37A0E57D7CB9}" dt="2021-01-13T09:17:49.177" v="907"/>
        <pc:sldMkLst>
          <pc:docMk/>
          <pc:sldMk cId="1003050091" sldId="313"/>
        </pc:sldMkLst>
      </pc:sldChg>
      <pc:sldChg chg="del">
        <pc:chgData name="w cq" userId="e0736dbbc12f8425" providerId="LiveId" clId="{F283B58B-6C61-4B50-84E5-37A0E57D7CB9}" dt="2021-01-13T09:17:38.368" v="905" actId="2696"/>
        <pc:sldMkLst>
          <pc:docMk/>
          <pc:sldMk cId="3290852900" sldId="313"/>
        </pc:sldMkLst>
      </pc:sldChg>
      <pc:sldChg chg="modSp add del mod modClrScheme chgLayout">
        <pc:chgData name="w cq" userId="e0736dbbc12f8425" providerId="LiveId" clId="{F283B58B-6C61-4B50-84E5-37A0E57D7CB9}" dt="2021-01-14T03:14:49.155" v="1035" actId="20577"/>
        <pc:sldMkLst>
          <pc:docMk/>
          <pc:sldMk cId="3507025827" sldId="313"/>
        </pc:sldMkLst>
        <pc:spChg chg="mod ord">
          <ac:chgData name="w cq" userId="e0736dbbc12f8425" providerId="LiveId" clId="{F283B58B-6C61-4B50-84E5-37A0E57D7CB9}" dt="2021-01-14T03:02:12.563" v="1004" actId="368"/>
          <ac:spMkLst>
            <pc:docMk/>
            <pc:sldMk cId="3507025827" sldId="313"/>
            <ac:spMk id="3" creationId="{A320F798-25C5-4902-A315-0F19F20C2F7C}"/>
          </ac:spMkLst>
        </pc:spChg>
        <pc:spChg chg="mod ord">
          <ac:chgData name="w cq" userId="e0736dbbc12f8425" providerId="LiveId" clId="{F283B58B-6C61-4B50-84E5-37A0E57D7CB9}" dt="2021-01-14T03:14:49.155" v="1035" actId="20577"/>
          <ac:spMkLst>
            <pc:docMk/>
            <pc:sldMk cId="3507025827" sldId="313"/>
            <ac:spMk id="4" creationId="{EB573C34-15B7-4378-AB80-F4EB8DA92A83}"/>
          </ac:spMkLst>
        </pc:spChg>
      </pc:sldChg>
      <pc:sldChg chg="modSp add del mod modClrScheme chgLayout">
        <pc:chgData name="w cq" userId="e0736dbbc12f8425" providerId="LiveId" clId="{F283B58B-6C61-4B50-84E5-37A0E57D7CB9}" dt="2021-01-14T03:30:29.066" v="1051" actId="47"/>
        <pc:sldMkLst>
          <pc:docMk/>
          <pc:sldMk cId="60990612" sldId="314"/>
        </pc:sldMkLst>
        <pc:spChg chg="mod ord">
          <ac:chgData name="w cq" userId="e0736dbbc12f8425" providerId="LiveId" clId="{F283B58B-6C61-4B50-84E5-37A0E57D7CB9}" dt="2021-01-14T02:37:46.262" v="927" actId="700"/>
          <ac:spMkLst>
            <pc:docMk/>
            <pc:sldMk cId="60990612" sldId="314"/>
            <ac:spMk id="3" creationId="{A320F798-25C5-4902-A315-0F19F20C2F7C}"/>
          </ac:spMkLst>
        </pc:spChg>
        <pc:spChg chg="mod ord">
          <ac:chgData name="w cq" userId="e0736dbbc12f8425" providerId="LiveId" clId="{F283B58B-6C61-4B50-84E5-37A0E57D7CB9}" dt="2021-01-14T02:37:46.262" v="927" actId="700"/>
          <ac:spMkLst>
            <pc:docMk/>
            <pc:sldMk cId="60990612" sldId="314"/>
            <ac:spMk id="4" creationId="{EB573C34-15B7-4378-AB80-F4EB8DA92A83}"/>
          </ac:spMkLst>
        </pc:spChg>
      </pc:sldChg>
      <pc:sldChg chg="modSp add mod">
        <pc:chgData name="w cq" userId="e0736dbbc12f8425" providerId="LiveId" clId="{F283B58B-6C61-4B50-84E5-37A0E57D7CB9}" dt="2021-01-14T03:31:16.876" v="1062" actId="207"/>
        <pc:sldMkLst>
          <pc:docMk/>
          <pc:sldMk cId="1651544678" sldId="315"/>
        </pc:sldMkLst>
        <pc:spChg chg="mod">
          <ac:chgData name="w cq" userId="e0736dbbc12f8425" providerId="LiveId" clId="{F283B58B-6C61-4B50-84E5-37A0E57D7CB9}" dt="2021-01-14T03:31:16.876" v="1062" actId="207"/>
          <ac:spMkLst>
            <pc:docMk/>
            <pc:sldMk cId="1651544678" sldId="315"/>
            <ac:spMk id="4" creationId="{EB573C34-15B7-4378-AB80-F4EB8DA92A83}"/>
          </ac:spMkLst>
        </pc:spChg>
      </pc:sldChg>
      <pc:sldChg chg="modSp add del mod modClrScheme chgLayout">
        <pc:chgData name="w cq" userId="e0736dbbc12f8425" providerId="LiveId" clId="{F283B58B-6C61-4B50-84E5-37A0E57D7CB9}" dt="2021-01-14T03:30:49.308" v="1057" actId="2696"/>
        <pc:sldMkLst>
          <pc:docMk/>
          <pc:sldMk cId="3130704317" sldId="315"/>
        </pc:sldMkLst>
        <pc:spChg chg="mod ord">
          <ac:chgData name="w cq" userId="e0736dbbc12f8425" providerId="LiveId" clId="{F283B58B-6C61-4B50-84E5-37A0E57D7CB9}" dt="2021-01-14T03:30:36.867" v="1052" actId="368"/>
          <ac:spMkLst>
            <pc:docMk/>
            <pc:sldMk cId="3130704317" sldId="315"/>
            <ac:spMk id="3" creationId="{A320F798-25C5-4902-A315-0F19F20C2F7C}"/>
          </ac:spMkLst>
        </pc:spChg>
        <pc:spChg chg="mod ord">
          <ac:chgData name="w cq" userId="e0736dbbc12f8425" providerId="LiveId" clId="{F283B58B-6C61-4B50-84E5-37A0E57D7CB9}" dt="2021-01-14T03:30:39.295" v="1053" actId="207"/>
          <ac:spMkLst>
            <pc:docMk/>
            <pc:sldMk cId="3130704317" sldId="315"/>
            <ac:spMk id="4" creationId="{EB573C34-15B7-4378-AB80-F4EB8DA92A83}"/>
          </ac:spMkLst>
        </pc:spChg>
      </pc:sldChg>
      <pc:sldChg chg="modSp add del mod modClrScheme chgLayout">
        <pc:chgData name="w cq" userId="e0736dbbc12f8425" providerId="LiveId" clId="{F283B58B-6C61-4B50-84E5-37A0E57D7CB9}" dt="2021-01-14T03:30:49.308" v="1057" actId="2696"/>
        <pc:sldMkLst>
          <pc:docMk/>
          <pc:sldMk cId="312151898" sldId="316"/>
        </pc:sldMkLst>
        <pc:spChg chg="mod ord">
          <ac:chgData name="w cq" userId="e0736dbbc12f8425" providerId="LiveId" clId="{F283B58B-6C61-4B50-84E5-37A0E57D7CB9}" dt="2021-01-14T03:30:42.255" v="1054" actId="368"/>
          <ac:spMkLst>
            <pc:docMk/>
            <pc:sldMk cId="312151898" sldId="316"/>
            <ac:spMk id="3" creationId="{A320F798-25C5-4902-A315-0F19F20C2F7C}"/>
          </ac:spMkLst>
        </pc:spChg>
        <pc:spChg chg="mod ord">
          <ac:chgData name="w cq" userId="e0736dbbc12f8425" providerId="LiveId" clId="{F283B58B-6C61-4B50-84E5-37A0E57D7CB9}" dt="2021-01-14T03:30:46.419" v="1056" actId="207"/>
          <ac:spMkLst>
            <pc:docMk/>
            <pc:sldMk cId="312151898" sldId="316"/>
            <ac:spMk id="4" creationId="{EB573C34-15B7-4378-AB80-F4EB8DA92A83}"/>
          </ac:spMkLst>
        </pc:spChg>
      </pc:sldChg>
      <pc:sldChg chg="modSp add del mod">
        <pc:chgData name="w cq" userId="e0736dbbc12f8425" providerId="LiveId" clId="{F283B58B-6C61-4B50-84E5-37A0E57D7CB9}" dt="2021-01-14T05:20:51.338" v="1959" actId="47"/>
        <pc:sldMkLst>
          <pc:docMk/>
          <pc:sldMk cId="1601228424" sldId="316"/>
        </pc:sldMkLst>
        <pc:spChg chg="mod">
          <ac:chgData name="w cq" userId="e0736dbbc12f8425" providerId="LiveId" clId="{F283B58B-6C61-4B50-84E5-37A0E57D7CB9}" dt="2021-01-14T03:31:12.871" v="1061" actId="207"/>
          <ac:spMkLst>
            <pc:docMk/>
            <pc:sldMk cId="1601228424" sldId="316"/>
            <ac:spMk id="4" creationId="{EB573C34-15B7-4378-AB80-F4EB8DA92A83}"/>
          </ac:spMkLst>
        </pc:spChg>
      </pc:sldChg>
      <pc:sldChg chg="addSp delSp modSp add del mod modClrScheme addCm delCm chgLayout">
        <pc:chgData name="w cq" userId="e0736dbbc12f8425" providerId="LiveId" clId="{F283B58B-6C61-4B50-84E5-37A0E57D7CB9}" dt="2021-01-14T03:46:08.186" v="1264" actId="207"/>
        <pc:sldMkLst>
          <pc:docMk/>
          <pc:sldMk cId="3132937368" sldId="317"/>
        </pc:sldMkLst>
        <pc:spChg chg="mod ord">
          <ac:chgData name="w cq" userId="e0736dbbc12f8425" providerId="LiveId" clId="{F283B58B-6C61-4B50-84E5-37A0E57D7CB9}" dt="2021-01-14T03:31:50.651" v="1066" actId="368"/>
          <ac:spMkLst>
            <pc:docMk/>
            <pc:sldMk cId="3132937368" sldId="317"/>
            <ac:spMk id="3" creationId="{A320F798-25C5-4902-A315-0F19F20C2F7C}"/>
          </ac:spMkLst>
        </pc:spChg>
        <pc:spChg chg="mod ord">
          <ac:chgData name="w cq" userId="e0736dbbc12f8425" providerId="LiveId" clId="{F283B58B-6C61-4B50-84E5-37A0E57D7CB9}" dt="2021-01-14T03:46:08.186" v="1264" actId="207"/>
          <ac:spMkLst>
            <pc:docMk/>
            <pc:sldMk cId="3132937368" sldId="317"/>
            <ac:spMk id="4" creationId="{EB573C34-15B7-4378-AB80-F4EB8DA92A83}"/>
          </ac:spMkLst>
        </pc:spChg>
        <pc:spChg chg="mod">
          <ac:chgData name="w cq" userId="e0736dbbc12f8425" providerId="LiveId" clId="{F283B58B-6C61-4B50-84E5-37A0E57D7CB9}" dt="2021-01-14T03:32:37.512" v="1074"/>
          <ac:spMkLst>
            <pc:docMk/>
            <pc:sldMk cId="3132937368" sldId="317"/>
            <ac:spMk id="6" creationId="{C9489966-4845-412E-AC13-4975C08E4DB4}"/>
          </ac:spMkLst>
        </pc:spChg>
        <pc:spChg chg="mod">
          <ac:chgData name="w cq" userId="e0736dbbc12f8425" providerId="LiveId" clId="{F283B58B-6C61-4B50-84E5-37A0E57D7CB9}" dt="2021-01-14T03:32:37.512" v="1074"/>
          <ac:spMkLst>
            <pc:docMk/>
            <pc:sldMk cId="3132937368" sldId="317"/>
            <ac:spMk id="7" creationId="{585E7ECC-73D4-4FA4-8377-8E874F75911A}"/>
          </ac:spMkLst>
        </pc:spChg>
        <pc:spChg chg="mod">
          <ac:chgData name="w cq" userId="e0736dbbc12f8425" providerId="LiveId" clId="{F283B58B-6C61-4B50-84E5-37A0E57D7CB9}" dt="2021-01-14T03:32:37.512" v="1074"/>
          <ac:spMkLst>
            <pc:docMk/>
            <pc:sldMk cId="3132937368" sldId="317"/>
            <ac:spMk id="8" creationId="{D477A8A1-B8E5-4B03-8AA7-16CC2B5D90ED}"/>
          </ac:spMkLst>
        </pc:spChg>
        <pc:spChg chg="mod">
          <ac:chgData name="w cq" userId="e0736dbbc12f8425" providerId="LiveId" clId="{F283B58B-6C61-4B50-84E5-37A0E57D7CB9}" dt="2021-01-14T03:32:37.512" v="1074"/>
          <ac:spMkLst>
            <pc:docMk/>
            <pc:sldMk cId="3132937368" sldId="317"/>
            <ac:spMk id="9" creationId="{168AE01C-8D26-4173-8216-6C3ED1035B02}"/>
          </ac:spMkLst>
        </pc:spChg>
        <pc:spChg chg="mod">
          <ac:chgData name="w cq" userId="e0736dbbc12f8425" providerId="LiveId" clId="{F283B58B-6C61-4B50-84E5-37A0E57D7CB9}" dt="2021-01-14T03:32:37.512" v="1074"/>
          <ac:spMkLst>
            <pc:docMk/>
            <pc:sldMk cId="3132937368" sldId="317"/>
            <ac:spMk id="10" creationId="{CE709307-2885-453A-B502-2F19E13FE8CC}"/>
          </ac:spMkLst>
        </pc:spChg>
        <pc:spChg chg="mod">
          <ac:chgData name="w cq" userId="e0736dbbc12f8425" providerId="LiveId" clId="{F283B58B-6C61-4B50-84E5-37A0E57D7CB9}" dt="2021-01-14T03:32:37.512" v="1074"/>
          <ac:spMkLst>
            <pc:docMk/>
            <pc:sldMk cId="3132937368" sldId="317"/>
            <ac:spMk id="11" creationId="{652DA3D0-C380-4B38-8D9C-8959F52877C1}"/>
          </ac:spMkLst>
        </pc:spChg>
        <pc:spChg chg="mod">
          <ac:chgData name="w cq" userId="e0736dbbc12f8425" providerId="LiveId" clId="{F283B58B-6C61-4B50-84E5-37A0E57D7CB9}" dt="2021-01-14T03:32:37.512" v="1074"/>
          <ac:spMkLst>
            <pc:docMk/>
            <pc:sldMk cId="3132937368" sldId="317"/>
            <ac:spMk id="12" creationId="{A615F8DC-D957-48F9-A8DF-301211D5E209}"/>
          </ac:spMkLst>
        </pc:spChg>
        <pc:spChg chg="mod">
          <ac:chgData name="w cq" userId="e0736dbbc12f8425" providerId="LiveId" clId="{F283B58B-6C61-4B50-84E5-37A0E57D7CB9}" dt="2021-01-14T03:32:37.512" v="1074"/>
          <ac:spMkLst>
            <pc:docMk/>
            <pc:sldMk cId="3132937368" sldId="317"/>
            <ac:spMk id="13" creationId="{63342D3B-562A-4BBA-871B-1A708A877958}"/>
          </ac:spMkLst>
        </pc:spChg>
        <pc:spChg chg="mod">
          <ac:chgData name="w cq" userId="e0736dbbc12f8425" providerId="LiveId" clId="{F283B58B-6C61-4B50-84E5-37A0E57D7CB9}" dt="2021-01-14T03:32:37.512" v="1074"/>
          <ac:spMkLst>
            <pc:docMk/>
            <pc:sldMk cId="3132937368" sldId="317"/>
            <ac:spMk id="14" creationId="{FDC906D1-0C89-4C9D-967F-37A6059B3728}"/>
          </ac:spMkLst>
        </pc:spChg>
        <pc:spChg chg="mod">
          <ac:chgData name="w cq" userId="e0736dbbc12f8425" providerId="LiveId" clId="{F283B58B-6C61-4B50-84E5-37A0E57D7CB9}" dt="2021-01-14T03:32:37.512" v="1074"/>
          <ac:spMkLst>
            <pc:docMk/>
            <pc:sldMk cId="3132937368" sldId="317"/>
            <ac:spMk id="15" creationId="{CBCE9E4E-4681-410E-8B44-577B3336AB7F}"/>
          </ac:spMkLst>
        </pc:spChg>
        <pc:spChg chg="mod">
          <ac:chgData name="w cq" userId="e0736dbbc12f8425" providerId="LiveId" clId="{F283B58B-6C61-4B50-84E5-37A0E57D7CB9}" dt="2021-01-14T03:32:37.512" v="1074"/>
          <ac:spMkLst>
            <pc:docMk/>
            <pc:sldMk cId="3132937368" sldId="317"/>
            <ac:spMk id="16" creationId="{3B166971-1358-494E-B293-46F350717B34}"/>
          </ac:spMkLst>
        </pc:spChg>
        <pc:spChg chg="mod">
          <ac:chgData name="w cq" userId="e0736dbbc12f8425" providerId="LiveId" clId="{F283B58B-6C61-4B50-84E5-37A0E57D7CB9}" dt="2021-01-14T03:32:37.512" v="1074"/>
          <ac:spMkLst>
            <pc:docMk/>
            <pc:sldMk cId="3132937368" sldId="317"/>
            <ac:spMk id="17" creationId="{6BC77B4D-611D-41DE-A638-6FF63D59DD9D}"/>
          </ac:spMkLst>
        </pc:spChg>
        <pc:spChg chg="mod">
          <ac:chgData name="w cq" userId="e0736dbbc12f8425" providerId="LiveId" clId="{F283B58B-6C61-4B50-84E5-37A0E57D7CB9}" dt="2021-01-14T03:32:37.512" v="1074"/>
          <ac:spMkLst>
            <pc:docMk/>
            <pc:sldMk cId="3132937368" sldId="317"/>
            <ac:spMk id="18" creationId="{1F8AAACC-A9A3-478E-90ED-CEE1352C418E}"/>
          </ac:spMkLst>
        </pc:spChg>
        <pc:spChg chg="mod">
          <ac:chgData name="w cq" userId="e0736dbbc12f8425" providerId="LiveId" clId="{F283B58B-6C61-4B50-84E5-37A0E57D7CB9}" dt="2021-01-14T03:32:37.512" v="1074"/>
          <ac:spMkLst>
            <pc:docMk/>
            <pc:sldMk cId="3132937368" sldId="317"/>
            <ac:spMk id="19" creationId="{62BD3DCD-5C41-4FC7-B70D-CFEBB930AFDC}"/>
          </ac:spMkLst>
        </pc:spChg>
        <pc:spChg chg="mod">
          <ac:chgData name="w cq" userId="e0736dbbc12f8425" providerId="LiveId" clId="{F283B58B-6C61-4B50-84E5-37A0E57D7CB9}" dt="2021-01-14T03:32:37.512" v="1074"/>
          <ac:spMkLst>
            <pc:docMk/>
            <pc:sldMk cId="3132937368" sldId="317"/>
            <ac:spMk id="20" creationId="{A3122E6D-DF62-4AAA-9C9F-ED51F678F805}"/>
          </ac:spMkLst>
        </pc:spChg>
        <pc:spChg chg="mod">
          <ac:chgData name="w cq" userId="e0736dbbc12f8425" providerId="LiveId" clId="{F283B58B-6C61-4B50-84E5-37A0E57D7CB9}" dt="2021-01-14T03:32:37.512" v="1074"/>
          <ac:spMkLst>
            <pc:docMk/>
            <pc:sldMk cId="3132937368" sldId="317"/>
            <ac:spMk id="21" creationId="{BE9C9FC4-A839-4E65-8E60-3A305AC2ECC8}"/>
          </ac:spMkLst>
        </pc:spChg>
        <pc:spChg chg="add del mod">
          <ac:chgData name="w cq" userId="e0736dbbc12f8425" providerId="LiveId" clId="{F283B58B-6C61-4B50-84E5-37A0E57D7CB9}" dt="2021-01-14T03:42:47.791" v="1179" actId="478"/>
          <ac:spMkLst>
            <pc:docMk/>
            <pc:sldMk cId="3132937368" sldId="317"/>
            <ac:spMk id="22" creationId="{AA342688-4BE2-4A4E-9935-765586CB624D}"/>
          </ac:spMkLst>
        </pc:spChg>
        <pc:grpChg chg="add del mod">
          <ac:chgData name="w cq" userId="e0736dbbc12f8425" providerId="LiveId" clId="{F283B58B-6C61-4B50-84E5-37A0E57D7CB9}" dt="2021-01-14T03:42:47.791" v="1179" actId="478"/>
          <ac:grpSpMkLst>
            <pc:docMk/>
            <pc:sldMk cId="3132937368" sldId="317"/>
            <ac:grpSpMk id="5" creationId="{06EB02B2-A33A-47FD-8F2F-426445B8E387}"/>
          </ac:grpSpMkLst>
        </pc:grpChg>
      </pc:sldChg>
      <pc:sldChg chg="del">
        <pc:chgData name="w cq" userId="e0736dbbc12f8425" providerId="LiveId" clId="{F283B58B-6C61-4B50-84E5-37A0E57D7CB9}" dt="2021-01-14T04:52:01.123" v="1497" actId="2696"/>
        <pc:sldMkLst>
          <pc:docMk/>
          <pc:sldMk cId="1330112121" sldId="318"/>
        </pc:sldMkLst>
      </pc:sldChg>
      <pc:sldChg chg="del">
        <pc:chgData name="w cq" userId="e0736dbbc12f8425" providerId="LiveId" clId="{F283B58B-6C61-4B50-84E5-37A0E57D7CB9}" dt="2021-01-14T04:52:01.123" v="1497" actId="2696"/>
        <pc:sldMkLst>
          <pc:docMk/>
          <pc:sldMk cId="1342874475" sldId="319"/>
        </pc:sldMkLst>
      </pc:sldChg>
      <pc:sldChg chg="add del">
        <pc:chgData name="w cq" userId="e0736dbbc12f8425" providerId="LiveId" clId="{F283B58B-6C61-4B50-84E5-37A0E57D7CB9}" dt="2021-01-13T09:17:49.177" v="907"/>
        <pc:sldMkLst>
          <pc:docMk/>
          <pc:sldMk cId="2191447210" sldId="321"/>
        </pc:sldMkLst>
      </pc:sldChg>
      <pc:sldChg chg="del">
        <pc:chgData name="w cq" userId="e0736dbbc12f8425" providerId="LiveId" clId="{F283B58B-6C61-4B50-84E5-37A0E57D7CB9}" dt="2021-01-13T09:17:38.368" v="905" actId="2696"/>
        <pc:sldMkLst>
          <pc:docMk/>
          <pc:sldMk cId="3243890885" sldId="321"/>
        </pc:sldMkLst>
      </pc:sldChg>
      <pc:sldChg chg="del">
        <pc:chgData name="w cq" userId="e0736dbbc12f8425" providerId="LiveId" clId="{F283B58B-6C61-4B50-84E5-37A0E57D7CB9}" dt="2021-01-13T09:17:38.368" v="905" actId="2696"/>
        <pc:sldMkLst>
          <pc:docMk/>
          <pc:sldMk cId="1005914813" sldId="322"/>
        </pc:sldMkLst>
      </pc:sldChg>
      <pc:sldChg chg="addSp delSp modSp add del mod chgLayout">
        <pc:chgData name="w cq" userId="e0736dbbc12f8425" providerId="LiveId" clId="{F283B58B-6C61-4B50-84E5-37A0E57D7CB9}" dt="2021-01-14T03:53:24.419" v="1292" actId="1076"/>
        <pc:sldMkLst>
          <pc:docMk/>
          <pc:sldMk cId="1338557388" sldId="322"/>
        </pc:sldMkLst>
        <pc:spChg chg="mod ord">
          <ac:chgData name="w cq" userId="e0736dbbc12f8425" providerId="LiveId" clId="{F283B58B-6C61-4B50-84E5-37A0E57D7CB9}" dt="2021-01-14T03:52:06.348" v="1275" actId="368"/>
          <ac:spMkLst>
            <pc:docMk/>
            <pc:sldMk cId="1338557388" sldId="322"/>
            <ac:spMk id="3" creationId="{A320F798-25C5-4902-A315-0F19F20C2F7C}"/>
          </ac:spMkLst>
        </pc:spChg>
        <pc:spChg chg="mod ord">
          <ac:chgData name="w cq" userId="e0736dbbc12f8425" providerId="LiveId" clId="{F283B58B-6C61-4B50-84E5-37A0E57D7CB9}" dt="2021-01-14T03:53:21.280" v="1291" actId="20577"/>
          <ac:spMkLst>
            <pc:docMk/>
            <pc:sldMk cId="1338557388" sldId="322"/>
            <ac:spMk id="4" creationId="{EB573C34-15B7-4378-AB80-F4EB8DA92A83}"/>
          </ac:spMkLst>
        </pc:spChg>
        <pc:picChg chg="del">
          <ac:chgData name="w cq" userId="e0736dbbc12f8425" providerId="LiveId" clId="{F283B58B-6C61-4B50-84E5-37A0E57D7CB9}" dt="2021-01-14T03:53:00.862" v="1280" actId="478"/>
          <ac:picMkLst>
            <pc:docMk/>
            <pc:sldMk cId="1338557388" sldId="322"/>
            <ac:picMk id="5" creationId="{78BE81DD-889E-468A-A0E8-ECDBABBC678B}"/>
          </ac:picMkLst>
        </pc:picChg>
        <pc:picChg chg="add mod">
          <ac:chgData name="w cq" userId="e0736dbbc12f8425" providerId="LiveId" clId="{F283B58B-6C61-4B50-84E5-37A0E57D7CB9}" dt="2021-01-14T03:53:24.419" v="1292" actId="1076"/>
          <ac:picMkLst>
            <pc:docMk/>
            <pc:sldMk cId="1338557388" sldId="322"/>
            <ac:picMk id="6" creationId="{F844C487-AEED-4B07-B079-A2672E5536F9}"/>
          </ac:picMkLst>
        </pc:picChg>
      </pc:sldChg>
      <pc:sldChg chg="add del">
        <pc:chgData name="w cq" userId="e0736dbbc12f8425" providerId="LiveId" clId="{F283B58B-6C61-4B50-84E5-37A0E57D7CB9}" dt="2021-01-13T09:17:49.177" v="907"/>
        <pc:sldMkLst>
          <pc:docMk/>
          <pc:sldMk cId="4262283910" sldId="322"/>
        </pc:sldMkLst>
      </pc:sldChg>
      <pc:sldChg chg="add del">
        <pc:chgData name="w cq" userId="e0736dbbc12f8425" providerId="LiveId" clId="{F283B58B-6C61-4B50-84E5-37A0E57D7CB9}" dt="2021-01-13T09:17:49.177" v="907"/>
        <pc:sldMkLst>
          <pc:docMk/>
          <pc:sldMk cId="358089767" sldId="323"/>
        </pc:sldMkLst>
      </pc:sldChg>
      <pc:sldChg chg="addSp delSp modSp add del mod modClrScheme chgLayout">
        <pc:chgData name="w cq" userId="e0736dbbc12f8425" providerId="LiveId" clId="{F283B58B-6C61-4B50-84E5-37A0E57D7CB9}" dt="2021-01-14T04:49:35.646" v="1472"/>
        <pc:sldMkLst>
          <pc:docMk/>
          <pc:sldMk cId="1935423083" sldId="323"/>
        </pc:sldMkLst>
        <pc:spChg chg="mod ord">
          <ac:chgData name="w cq" userId="e0736dbbc12f8425" providerId="LiveId" clId="{F283B58B-6C61-4B50-84E5-37A0E57D7CB9}" dt="2021-01-14T04:49:05.351" v="1460" actId="368"/>
          <ac:spMkLst>
            <pc:docMk/>
            <pc:sldMk cId="1935423083" sldId="323"/>
            <ac:spMk id="3" creationId="{A320F798-25C5-4902-A315-0F19F20C2F7C}"/>
          </ac:spMkLst>
        </pc:spChg>
        <pc:spChg chg="mod ord">
          <ac:chgData name="w cq" userId="e0736dbbc12f8425" providerId="LiveId" clId="{F283B58B-6C61-4B50-84E5-37A0E57D7CB9}" dt="2021-01-14T04:49:24.171" v="1467" actId="207"/>
          <ac:spMkLst>
            <pc:docMk/>
            <pc:sldMk cId="1935423083" sldId="323"/>
            <ac:spMk id="4" creationId="{EB573C34-15B7-4378-AB80-F4EB8DA92A83}"/>
          </ac:spMkLst>
        </pc:spChg>
        <pc:picChg chg="del mod">
          <ac:chgData name="w cq" userId="e0736dbbc12f8425" providerId="LiveId" clId="{F283B58B-6C61-4B50-84E5-37A0E57D7CB9}" dt="2021-01-14T04:49:26.677" v="1468" actId="21"/>
          <ac:picMkLst>
            <pc:docMk/>
            <pc:sldMk cId="1935423083" sldId="323"/>
            <ac:picMk id="5" creationId="{3117E0F2-B306-44D7-A3B5-3EF4FAB9CE8C}"/>
          </ac:picMkLst>
        </pc:picChg>
        <pc:picChg chg="add mod">
          <ac:chgData name="w cq" userId="e0736dbbc12f8425" providerId="LiveId" clId="{F283B58B-6C61-4B50-84E5-37A0E57D7CB9}" dt="2021-01-14T04:49:35.646" v="1472"/>
          <ac:picMkLst>
            <pc:docMk/>
            <pc:sldMk cId="1935423083" sldId="323"/>
            <ac:picMk id="6" creationId="{1CB0D358-C7F0-4443-B153-1595A1FF131B}"/>
          </ac:picMkLst>
        </pc:picChg>
      </pc:sldChg>
      <pc:sldChg chg="del">
        <pc:chgData name="w cq" userId="e0736dbbc12f8425" providerId="LiveId" clId="{F283B58B-6C61-4B50-84E5-37A0E57D7CB9}" dt="2021-01-13T09:17:38.368" v="905" actId="2696"/>
        <pc:sldMkLst>
          <pc:docMk/>
          <pc:sldMk cId="2499573275" sldId="323"/>
        </pc:sldMkLst>
      </pc:sldChg>
      <pc:sldChg chg="add">
        <pc:chgData name="w cq" userId="e0736dbbc12f8425" providerId="LiveId" clId="{F283B58B-6C61-4B50-84E5-37A0E57D7CB9}" dt="2021-01-14T04:50:34.106" v="1490"/>
        <pc:sldMkLst>
          <pc:docMk/>
          <pc:sldMk cId="2347234781" sldId="324"/>
        </pc:sldMkLst>
      </pc:sldChg>
      <pc:sldChg chg="modSp add del mod ord modClrScheme chgLayout">
        <pc:chgData name="w cq" userId="e0736dbbc12f8425" providerId="LiveId" clId="{F283B58B-6C61-4B50-84E5-37A0E57D7CB9}" dt="2021-01-14T04:50:30.733" v="1489" actId="2696"/>
        <pc:sldMkLst>
          <pc:docMk/>
          <pc:sldMk cId="2529451764" sldId="324"/>
        </pc:sldMkLst>
        <pc:spChg chg="mod ord">
          <ac:chgData name="w cq" userId="e0736dbbc12f8425" providerId="LiveId" clId="{F283B58B-6C61-4B50-84E5-37A0E57D7CB9}" dt="2021-01-14T04:50:05.625" v="1481" actId="368"/>
          <ac:spMkLst>
            <pc:docMk/>
            <pc:sldMk cId="2529451764" sldId="324"/>
            <ac:spMk id="3" creationId="{A320F798-25C5-4902-A315-0F19F20C2F7C}"/>
          </ac:spMkLst>
        </pc:spChg>
        <pc:spChg chg="mod ord">
          <ac:chgData name="w cq" userId="e0736dbbc12f8425" providerId="LiveId" clId="{F283B58B-6C61-4B50-84E5-37A0E57D7CB9}" dt="2021-01-14T04:50:19.216" v="1486" actId="207"/>
          <ac:spMkLst>
            <pc:docMk/>
            <pc:sldMk cId="2529451764" sldId="324"/>
            <ac:spMk id="4" creationId="{EB573C34-15B7-4378-AB80-F4EB8DA92A83}"/>
          </ac:spMkLst>
        </pc:spChg>
      </pc:sldChg>
      <pc:sldChg chg="del">
        <pc:chgData name="w cq" userId="e0736dbbc12f8425" providerId="LiveId" clId="{F283B58B-6C61-4B50-84E5-37A0E57D7CB9}" dt="2021-01-13T09:17:38.368" v="905" actId="2696"/>
        <pc:sldMkLst>
          <pc:docMk/>
          <pc:sldMk cId="2524547921" sldId="325"/>
        </pc:sldMkLst>
      </pc:sldChg>
      <pc:sldChg chg="add del">
        <pc:chgData name="w cq" userId="e0736dbbc12f8425" providerId="LiveId" clId="{F283B58B-6C61-4B50-84E5-37A0E57D7CB9}" dt="2021-01-13T09:17:49.177" v="907"/>
        <pc:sldMkLst>
          <pc:docMk/>
          <pc:sldMk cId="2605070110" sldId="325"/>
        </pc:sldMkLst>
      </pc:sldChg>
      <pc:sldChg chg="modSp add mod modClrScheme chgLayout">
        <pc:chgData name="w cq" userId="e0736dbbc12f8425" providerId="LiveId" clId="{F283B58B-6C61-4B50-84E5-37A0E57D7CB9}" dt="2021-01-14T05:57:52.867" v="2009"/>
        <pc:sldMkLst>
          <pc:docMk/>
          <pc:sldMk cId="3790267932" sldId="325"/>
        </pc:sldMkLst>
        <pc:spChg chg="mod ord">
          <ac:chgData name="w cq" userId="e0736dbbc12f8425" providerId="LiveId" clId="{F283B58B-6C61-4B50-84E5-37A0E57D7CB9}" dt="2021-01-14T05:57:52.867" v="2009"/>
          <ac:spMkLst>
            <pc:docMk/>
            <pc:sldMk cId="3790267932" sldId="325"/>
            <ac:spMk id="3" creationId="{A320F798-25C5-4902-A315-0F19F20C2F7C}"/>
          </ac:spMkLst>
        </pc:spChg>
        <pc:spChg chg="mod ord">
          <ac:chgData name="w cq" userId="e0736dbbc12f8425" providerId="LiveId" clId="{F283B58B-6C61-4B50-84E5-37A0E57D7CB9}" dt="2021-01-14T05:21:21.308" v="1966" actId="20577"/>
          <ac:spMkLst>
            <pc:docMk/>
            <pc:sldMk cId="3790267932" sldId="325"/>
            <ac:spMk id="4" creationId="{EB573C34-15B7-4378-AB80-F4EB8DA92A83}"/>
          </ac:spMkLst>
        </pc:spChg>
      </pc:sldChg>
      <pc:sldChg chg="modSp add del mod modClrScheme chgLayout">
        <pc:chgData name="w cq" userId="e0736dbbc12f8425" providerId="LiveId" clId="{F283B58B-6C61-4B50-84E5-37A0E57D7CB9}" dt="2021-01-14T03:53:42.643" v="1298" actId="207"/>
        <pc:sldMkLst>
          <pc:docMk/>
          <pc:sldMk cId="1499362557" sldId="326"/>
        </pc:sldMkLst>
        <pc:spChg chg="mod ord">
          <ac:chgData name="w cq" userId="e0736dbbc12f8425" providerId="LiveId" clId="{F283B58B-6C61-4B50-84E5-37A0E57D7CB9}" dt="2021-01-14T03:53:30.539" v="1293" actId="368"/>
          <ac:spMkLst>
            <pc:docMk/>
            <pc:sldMk cId="1499362557" sldId="326"/>
            <ac:spMk id="3" creationId="{A320F798-25C5-4902-A315-0F19F20C2F7C}"/>
          </ac:spMkLst>
        </pc:spChg>
        <pc:spChg chg="mod ord">
          <ac:chgData name="w cq" userId="e0736dbbc12f8425" providerId="LiveId" clId="{F283B58B-6C61-4B50-84E5-37A0E57D7CB9}" dt="2021-01-14T03:53:42.643" v="1298" actId="207"/>
          <ac:spMkLst>
            <pc:docMk/>
            <pc:sldMk cId="1499362557" sldId="326"/>
            <ac:spMk id="4" creationId="{EB573C34-15B7-4378-AB80-F4EB8DA92A83}"/>
          </ac:spMkLst>
        </pc:spChg>
      </pc:sldChg>
      <pc:sldChg chg="del">
        <pc:chgData name="w cq" userId="e0736dbbc12f8425" providerId="LiveId" clId="{F283B58B-6C61-4B50-84E5-37A0E57D7CB9}" dt="2021-01-13T09:17:38.368" v="905" actId="2696"/>
        <pc:sldMkLst>
          <pc:docMk/>
          <pc:sldMk cId="1673770814" sldId="326"/>
        </pc:sldMkLst>
      </pc:sldChg>
      <pc:sldChg chg="add del">
        <pc:chgData name="w cq" userId="e0736dbbc12f8425" providerId="LiveId" clId="{F283B58B-6C61-4B50-84E5-37A0E57D7CB9}" dt="2021-01-13T09:17:49.177" v="907"/>
        <pc:sldMkLst>
          <pc:docMk/>
          <pc:sldMk cId="3950440256" sldId="326"/>
        </pc:sldMkLst>
      </pc:sldChg>
      <pc:sldChg chg="addSp modSp mod">
        <pc:chgData name="w cq" userId="e0736dbbc12f8425" providerId="LiveId" clId="{F283B58B-6C61-4B50-84E5-37A0E57D7CB9}" dt="2021-01-14T06:06:45.294" v="2129" actId="20577"/>
        <pc:sldMkLst>
          <pc:docMk/>
          <pc:sldMk cId="2236846523" sldId="327"/>
        </pc:sldMkLst>
        <pc:spChg chg="add mod">
          <ac:chgData name="w cq" userId="e0736dbbc12f8425" providerId="LiveId" clId="{F283B58B-6C61-4B50-84E5-37A0E57D7CB9}" dt="2021-01-14T06:06:45.294" v="2129" actId="20577"/>
          <ac:spMkLst>
            <pc:docMk/>
            <pc:sldMk cId="2236846523" sldId="327"/>
            <ac:spMk id="5" creationId="{6E2A9352-6B41-4C3F-876A-AB7025AA768E}"/>
          </ac:spMkLst>
        </pc:spChg>
      </pc:sldChg>
      <pc:sldChg chg="del">
        <pc:chgData name="w cq" userId="e0736dbbc12f8425" providerId="LiveId" clId="{F283B58B-6C61-4B50-84E5-37A0E57D7CB9}" dt="2021-01-13T09:17:38.368" v="905" actId="2696"/>
        <pc:sldMkLst>
          <pc:docMk/>
          <pc:sldMk cId="54994089" sldId="328"/>
        </pc:sldMkLst>
      </pc:sldChg>
      <pc:sldChg chg="add del">
        <pc:chgData name="w cq" userId="e0736dbbc12f8425" providerId="LiveId" clId="{F283B58B-6C61-4B50-84E5-37A0E57D7CB9}" dt="2021-01-13T09:17:49.177" v="907"/>
        <pc:sldMkLst>
          <pc:docMk/>
          <pc:sldMk cId="621749869" sldId="328"/>
        </pc:sldMkLst>
      </pc:sldChg>
      <pc:sldChg chg="modSp add del mod modClrScheme chgLayout">
        <pc:chgData name="w cq" userId="e0736dbbc12f8425" providerId="LiveId" clId="{F283B58B-6C61-4B50-84E5-37A0E57D7CB9}" dt="2021-01-14T04:49:01.962" v="1459" actId="47"/>
        <pc:sldMkLst>
          <pc:docMk/>
          <pc:sldMk cId="4164475603" sldId="328"/>
        </pc:sldMkLst>
        <pc:spChg chg="mod ord">
          <ac:chgData name="w cq" userId="e0736dbbc12f8425" providerId="LiveId" clId="{F283B58B-6C61-4B50-84E5-37A0E57D7CB9}" dt="2021-01-14T02:37:46.262" v="927" actId="700"/>
          <ac:spMkLst>
            <pc:docMk/>
            <pc:sldMk cId="4164475603" sldId="328"/>
            <ac:spMk id="3" creationId="{A320F798-25C5-4902-A315-0F19F20C2F7C}"/>
          </ac:spMkLst>
        </pc:spChg>
        <pc:spChg chg="mod ord">
          <ac:chgData name="w cq" userId="e0736dbbc12f8425" providerId="LiveId" clId="{F283B58B-6C61-4B50-84E5-37A0E57D7CB9}" dt="2021-01-14T02:37:46.262" v="927" actId="700"/>
          <ac:spMkLst>
            <pc:docMk/>
            <pc:sldMk cId="4164475603" sldId="328"/>
            <ac:spMk id="4" creationId="{EB573C34-15B7-4378-AB80-F4EB8DA92A83}"/>
          </ac:spMkLst>
        </pc:spChg>
      </pc:sldChg>
      <pc:sldChg chg="addSp delSp modSp add mod modClrScheme chgLayout">
        <pc:chgData name="w cq" userId="e0736dbbc12f8425" providerId="LiveId" clId="{F283B58B-6C61-4B50-84E5-37A0E57D7CB9}" dt="2021-01-14T06:17:14.334" v="2153" actId="948"/>
        <pc:sldMkLst>
          <pc:docMk/>
          <pc:sldMk cId="4074933193" sldId="329"/>
        </pc:sldMkLst>
        <pc:spChg chg="add mod ord">
          <ac:chgData name="w cq" userId="e0736dbbc12f8425" providerId="LiveId" clId="{F283B58B-6C61-4B50-84E5-37A0E57D7CB9}" dt="2021-01-14T06:17:14.334" v="2153" actId="948"/>
          <ac:spMkLst>
            <pc:docMk/>
            <pc:sldMk cId="4074933193" sldId="329"/>
            <ac:spMk id="2" creationId="{86C08139-E0E1-45E6-80DC-38B2E0B1F514}"/>
          </ac:spMkLst>
        </pc:spChg>
        <pc:spChg chg="mod ord">
          <ac:chgData name="w cq" userId="e0736dbbc12f8425" providerId="LiveId" clId="{F283B58B-6C61-4B50-84E5-37A0E57D7CB9}" dt="2021-01-13T08:18:47.206" v="199" actId="700"/>
          <ac:spMkLst>
            <pc:docMk/>
            <pc:sldMk cId="4074933193" sldId="329"/>
            <ac:spMk id="3" creationId="{3AAF1B18-361D-48D0-856B-85A6E4571807}"/>
          </ac:spMkLst>
        </pc:spChg>
        <pc:spChg chg="add del mod ord">
          <ac:chgData name="w cq" userId="e0736dbbc12f8425" providerId="LiveId" clId="{F283B58B-6C61-4B50-84E5-37A0E57D7CB9}" dt="2021-01-13T08:18:47.206" v="199" actId="700"/>
          <ac:spMkLst>
            <pc:docMk/>
            <pc:sldMk cId="4074933193" sldId="329"/>
            <ac:spMk id="4" creationId="{C3274D8E-8641-4D92-B1C9-D6A6268208C4}"/>
          </ac:spMkLst>
        </pc:spChg>
        <pc:spChg chg="add mod">
          <ac:chgData name="w cq" userId="e0736dbbc12f8425" providerId="LiveId" clId="{F283B58B-6C61-4B50-84E5-37A0E57D7CB9}" dt="2021-01-13T08:24:46.639" v="346" actId="1076"/>
          <ac:spMkLst>
            <pc:docMk/>
            <pc:sldMk cId="4074933193" sldId="329"/>
            <ac:spMk id="7" creationId="{E7B98B33-0A85-460F-BBB2-7BACF2D324F7}"/>
          </ac:spMkLst>
        </pc:spChg>
        <pc:spChg chg="add mod">
          <ac:chgData name="w cq" userId="e0736dbbc12f8425" providerId="LiveId" clId="{F283B58B-6C61-4B50-84E5-37A0E57D7CB9}" dt="2021-01-13T08:24:43.734" v="345" actId="1076"/>
          <ac:spMkLst>
            <pc:docMk/>
            <pc:sldMk cId="4074933193" sldId="329"/>
            <ac:spMk id="8" creationId="{C9290CB3-647F-4157-94F6-5EE57A64407E}"/>
          </ac:spMkLst>
        </pc:spChg>
        <pc:spChg chg="del">
          <ac:chgData name="w cq" userId="e0736dbbc12f8425" providerId="LiveId" clId="{F283B58B-6C61-4B50-84E5-37A0E57D7CB9}" dt="2021-01-13T08:19:13.328" v="217" actId="478"/>
          <ac:spMkLst>
            <pc:docMk/>
            <pc:sldMk cId="4074933193" sldId="329"/>
            <ac:spMk id="10" creationId="{E8C00E28-A713-426B-B445-22DA33039050}"/>
          </ac:spMkLst>
        </pc:spChg>
        <pc:spChg chg="mod">
          <ac:chgData name="w cq" userId="e0736dbbc12f8425" providerId="LiveId" clId="{F283B58B-6C61-4B50-84E5-37A0E57D7CB9}" dt="2021-01-13T08:24:32.893" v="344" actId="1076"/>
          <ac:spMkLst>
            <pc:docMk/>
            <pc:sldMk cId="4074933193" sldId="329"/>
            <ac:spMk id="12" creationId="{2896BD8D-4C33-484E-8780-3E3B9787B2CB}"/>
          </ac:spMkLst>
        </pc:spChg>
      </pc:sldChg>
      <pc:sldChg chg="new del">
        <pc:chgData name="w cq" userId="e0736dbbc12f8425" providerId="LiveId" clId="{F283B58B-6C61-4B50-84E5-37A0E57D7CB9}" dt="2021-01-13T08:18:25.699" v="196" actId="680"/>
        <pc:sldMkLst>
          <pc:docMk/>
          <pc:sldMk cId="1706314069" sldId="330"/>
        </pc:sldMkLst>
      </pc:sldChg>
      <pc:sldChg chg="delSp modSp add mod modClrScheme delCm modCm chgLayout">
        <pc:chgData name="w cq" userId="e0736dbbc12f8425" providerId="LiveId" clId="{F283B58B-6C61-4B50-84E5-37A0E57D7CB9}" dt="2021-01-13T09:04:38.508" v="805" actId="478"/>
        <pc:sldMkLst>
          <pc:docMk/>
          <pc:sldMk cId="4015822821" sldId="330"/>
        </pc:sldMkLst>
        <pc:spChg chg="del mod ord">
          <ac:chgData name="w cq" userId="e0736dbbc12f8425" providerId="LiveId" clId="{F283B58B-6C61-4B50-84E5-37A0E57D7CB9}" dt="2021-01-13T09:04:38.508" v="805" actId="478"/>
          <ac:spMkLst>
            <pc:docMk/>
            <pc:sldMk cId="4015822821" sldId="330"/>
            <ac:spMk id="2" creationId="{00000000-0000-0000-0000-000000000000}"/>
          </ac:spMkLst>
        </pc:spChg>
        <pc:spChg chg="mod ord">
          <ac:chgData name="w cq" userId="e0736dbbc12f8425" providerId="LiveId" clId="{F283B58B-6C61-4B50-84E5-37A0E57D7CB9}" dt="2021-01-13T08:22:17.491" v="305" actId="700"/>
          <ac:spMkLst>
            <pc:docMk/>
            <pc:sldMk cId="4015822821" sldId="330"/>
            <ac:spMk id="3" creationId="{00000000-0000-0000-0000-000000000000}"/>
          </ac:spMkLst>
        </pc:spChg>
        <pc:spChg chg="mod ord">
          <ac:chgData name="w cq" userId="e0736dbbc12f8425" providerId="LiveId" clId="{F283B58B-6C61-4B50-84E5-37A0E57D7CB9}" dt="2021-01-13T08:22:17.491" v="305" actId="700"/>
          <ac:spMkLst>
            <pc:docMk/>
            <pc:sldMk cId="4015822821" sldId="330"/>
            <ac:spMk id="4" creationId="{00000000-0000-0000-0000-000000000000}"/>
          </ac:spMkLst>
        </pc:spChg>
      </pc:sldChg>
      <pc:sldChg chg="delSp modSp add mod modClrScheme delCm chgLayout">
        <pc:chgData name="w cq" userId="e0736dbbc12f8425" providerId="LiveId" clId="{F283B58B-6C61-4B50-84E5-37A0E57D7CB9}" dt="2021-01-14T06:17:03.354" v="2151" actId="948"/>
        <pc:sldMkLst>
          <pc:docMk/>
          <pc:sldMk cId="1460378757" sldId="333"/>
        </pc:sldMkLst>
        <pc:spChg chg="del mod ord">
          <ac:chgData name="w cq" userId="e0736dbbc12f8425" providerId="LiveId" clId="{F283B58B-6C61-4B50-84E5-37A0E57D7CB9}" dt="2021-01-13T09:04:19.564" v="800" actId="478"/>
          <ac:spMkLst>
            <pc:docMk/>
            <pc:sldMk cId="1460378757" sldId="333"/>
            <ac:spMk id="2" creationId="{00000000-0000-0000-0000-000000000000}"/>
          </ac:spMkLst>
        </pc:spChg>
        <pc:spChg chg="mod ord">
          <ac:chgData name="w cq" userId="e0736dbbc12f8425" providerId="LiveId" clId="{F283B58B-6C61-4B50-84E5-37A0E57D7CB9}" dt="2021-01-13T08:28:38.981" v="422" actId="700"/>
          <ac:spMkLst>
            <pc:docMk/>
            <pc:sldMk cId="1460378757" sldId="333"/>
            <ac:spMk id="3" creationId="{00000000-0000-0000-0000-000000000000}"/>
          </ac:spMkLst>
        </pc:spChg>
        <pc:spChg chg="mod ord">
          <ac:chgData name="w cq" userId="e0736dbbc12f8425" providerId="LiveId" clId="{F283B58B-6C61-4B50-84E5-37A0E57D7CB9}" dt="2021-01-14T06:17:03.354" v="2151" actId="948"/>
          <ac:spMkLst>
            <pc:docMk/>
            <pc:sldMk cId="1460378757" sldId="333"/>
            <ac:spMk id="4" creationId="{00000000-0000-0000-0000-000000000000}"/>
          </ac:spMkLst>
        </pc:spChg>
      </pc:sldChg>
      <pc:sldChg chg="delSp modSp add mod modClrScheme delCm chgLayout">
        <pc:chgData name="w cq" userId="e0736dbbc12f8425" providerId="LiveId" clId="{F283B58B-6C61-4B50-84E5-37A0E57D7CB9}" dt="2021-01-14T06:17:08.054" v="2152" actId="948"/>
        <pc:sldMkLst>
          <pc:docMk/>
          <pc:sldMk cId="2516282769" sldId="334"/>
        </pc:sldMkLst>
        <pc:spChg chg="del mod ord">
          <ac:chgData name="w cq" userId="e0736dbbc12f8425" providerId="LiveId" clId="{F283B58B-6C61-4B50-84E5-37A0E57D7CB9}" dt="2021-01-13T09:04:34.306" v="804" actId="478"/>
          <ac:spMkLst>
            <pc:docMk/>
            <pc:sldMk cId="2516282769" sldId="334"/>
            <ac:spMk id="2" creationId="{00000000-0000-0000-0000-000000000000}"/>
          </ac:spMkLst>
        </pc:spChg>
        <pc:spChg chg="mod ord">
          <ac:chgData name="w cq" userId="e0736dbbc12f8425" providerId="LiveId" clId="{F283B58B-6C61-4B50-84E5-37A0E57D7CB9}" dt="2021-01-13T08:28:05.421" v="399" actId="700"/>
          <ac:spMkLst>
            <pc:docMk/>
            <pc:sldMk cId="2516282769" sldId="334"/>
            <ac:spMk id="3" creationId="{00000000-0000-0000-0000-000000000000}"/>
          </ac:spMkLst>
        </pc:spChg>
        <pc:spChg chg="mod ord">
          <ac:chgData name="w cq" userId="e0736dbbc12f8425" providerId="LiveId" clId="{F283B58B-6C61-4B50-84E5-37A0E57D7CB9}" dt="2021-01-14T06:17:08.054" v="2152" actId="948"/>
          <ac:spMkLst>
            <pc:docMk/>
            <pc:sldMk cId="2516282769" sldId="334"/>
            <ac:spMk id="4" creationId="{00000000-0000-0000-0000-000000000000}"/>
          </ac:spMkLst>
        </pc:spChg>
      </pc:sldChg>
      <pc:sldChg chg="modSp add del mod">
        <pc:chgData name="w cq" userId="e0736dbbc12f8425" providerId="LiveId" clId="{F283B58B-6C61-4B50-84E5-37A0E57D7CB9}" dt="2021-01-13T08:28:33.248" v="421" actId="47"/>
        <pc:sldMkLst>
          <pc:docMk/>
          <pc:sldMk cId="1787049051" sldId="335"/>
        </pc:sldMkLst>
        <pc:spChg chg="mod">
          <ac:chgData name="w cq" userId="e0736dbbc12f8425" providerId="LiveId" clId="{F283B58B-6C61-4B50-84E5-37A0E57D7CB9}" dt="2021-01-13T08:28:16.516" v="401" actId="21"/>
          <ac:spMkLst>
            <pc:docMk/>
            <pc:sldMk cId="1787049051" sldId="335"/>
            <ac:spMk id="4" creationId="{00000000-0000-0000-0000-000000000000}"/>
          </ac:spMkLst>
        </pc:spChg>
      </pc:sldChg>
      <pc:sldChg chg="addSp delSp modSp add del mod modClrScheme chgLayout">
        <pc:chgData name="w cq" userId="e0736dbbc12f8425" providerId="LiveId" clId="{F283B58B-6C61-4B50-84E5-37A0E57D7CB9}" dt="2021-01-14T04:49:56.173" v="1480" actId="207"/>
        <pc:sldMkLst>
          <pc:docMk/>
          <pc:sldMk cId="3344894397" sldId="335"/>
        </pc:sldMkLst>
        <pc:spChg chg="mod ord">
          <ac:chgData name="w cq" userId="e0736dbbc12f8425" providerId="LiveId" clId="{F283B58B-6C61-4B50-84E5-37A0E57D7CB9}" dt="2021-01-14T04:49:31.369" v="1471" actId="368"/>
          <ac:spMkLst>
            <pc:docMk/>
            <pc:sldMk cId="3344894397" sldId="335"/>
            <ac:spMk id="3" creationId="{A320F798-25C5-4902-A315-0F19F20C2F7C}"/>
          </ac:spMkLst>
        </pc:spChg>
        <pc:spChg chg="mod ord">
          <ac:chgData name="w cq" userId="e0736dbbc12f8425" providerId="LiveId" clId="{F283B58B-6C61-4B50-84E5-37A0E57D7CB9}" dt="2021-01-14T04:49:56.173" v="1480" actId="207"/>
          <ac:spMkLst>
            <pc:docMk/>
            <pc:sldMk cId="3344894397" sldId="335"/>
            <ac:spMk id="4" creationId="{EB573C34-15B7-4378-AB80-F4EB8DA92A83}"/>
          </ac:spMkLst>
        </pc:spChg>
        <pc:picChg chg="del">
          <ac:chgData name="w cq" userId="e0736dbbc12f8425" providerId="LiveId" clId="{F283B58B-6C61-4B50-84E5-37A0E57D7CB9}" dt="2021-01-14T04:49:28.769" v="1469" actId="478"/>
          <ac:picMkLst>
            <pc:docMk/>
            <pc:sldMk cId="3344894397" sldId="335"/>
            <ac:picMk id="2" creationId="{EC400F49-D27C-4D43-A4F7-6F4FEF6D34DE}"/>
          </ac:picMkLst>
        </pc:picChg>
        <pc:picChg chg="add mod">
          <ac:chgData name="w cq" userId="e0736dbbc12f8425" providerId="LiveId" clId="{F283B58B-6C61-4B50-84E5-37A0E57D7CB9}" dt="2021-01-14T04:49:39.974" v="1473" actId="1076"/>
          <ac:picMkLst>
            <pc:docMk/>
            <pc:sldMk cId="3344894397" sldId="335"/>
            <ac:picMk id="5" creationId="{5C759FB7-1E86-4FD8-9863-22EDF0C06ADE}"/>
          </ac:picMkLst>
        </pc:picChg>
      </pc:sldChg>
      <pc:sldChg chg="delSp modSp add del mod modClrScheme modShow delCm chgLayout">
        <pc:chgData name="w cq" userId="e0736dbbc12f8425" providerId="LiveId" clId="{F283B58B-6C61-4B50-84E5-37A0E57D7CB9}" dt="2021-01-14T05:59:10.084" v="2046" actId="729"/>
        <pc:sldMkLst>
          <pc:docMk/>
          <pc:sldMk cId="873833953" sldId="336"/>
        </pc:sldMkLst>
        <pc:spChg chg="del mod ord">
          <ac:chgData name="w cq" userId="e0736dbbc12f8425" providerId="LiveId" clId="{F283B58B-6C61-4B50-84E5-37A0E57D7CB9}" dt="2021-01-13T09:04:21.345" v="801" actId="478"/>
          <ac:spMkLst>
            <pc:docMk/>
            <pc:sldMk cId="873833953" sldId="336"/>
            <ac:spMk id="2" creationId="{00000000-0000-0000-0000-000000000000}"/>
          </ac:spMkLst>
        </pc:spChg>
        <pc:spChg chg="mod ord">
          <ac:chgData name="w cq" userId="e0736dbbc12f8425" providerId="LiveId" clId="{F283B58B-6C61-4B50-84E5-37A0E57D7CB9}" dt="2021-01-13T08:28:45.277" v="424" actId="700"/>
          <ac:spMkLst>
            <pc:docMk/>
            <pc:sldMk cId="873833953" sldId="336"/>
            <ac:spMk id="3" creationId="{00000000-0000-0000-0000-000000000000}"/>
          </ac:spMkLst>
        </pc:spChg>
        <pc:graphicFrameChg chg="mod ord modGraphic">
          <ac:chgData name="w cq" userId="e0736dbbc12f8425" providerId="LiveId" clId="{F283B58B-6C61-4B50-84E5-37A0E57D7CB9}" dt="2021-01-13T09:04:28.120" v="802" actId="13238"/>
          <ac:graphicFrameMkLst>
            <pc:docMk/>
            <pc:sldMk cId="873833953" sldId="336"/>
            <ac:graphicFrameMk id="6" creationId="{B4F8E1CA-BF82-4C21-867C-11055E68D386}"/>
          </ac:graphicFrameMkLst>
        </pc:graphicFrameChg>
      </pc:sldChg>
      <pc:sldChg chg="addSp delSp modSp add mod modClrScheme chgLayout">
        <pc:chgData name="w cq" userId="e0736dbbc12f8425" providerId="LiveId" clId="{F283B58B-6C61-4B50-84E5-37A0E57D7CB9}" dt="2021-01-14T06:16:52.753" v="2150" actId="1076"/>
        <pc:sldMkLst>
          <pc:docMk/>
          <pc:sldMk cId="1575384633" sldId="337"/>
        </pc:sldMkLst>
        <pc:spChg chg="mod ord">
          <ac:chgData name="w cq" userId="e0736dbbc12f8425" providerId="LiveId" clId="{F283B58B-6C61-4B50-84E5-37A0E57D7CB9}" dt="2021-01-13T08:55:26.861" v="625"/>
          <ac:spMkLst>
            <pc:docMk/>
            <pc:sldMk cId="1575384633" sldId="337"/>
            <ac:spMk id="3" creationId="{3AAF1B18-361D-48D0-856B-85A6E4571807}"/>
          </ac:spMkLst>
        </pc:spChg>
        <pc:spChg chg="mod ord">
          <ac:chgData name="w cq" userId="e0736dbbc12f8425" providerId="LiveId" clId="{F283B58B-6C61-4B50-84E5-37A0E57D7CB9}" dt="2021-01-14T06:16:48.386" v="2148" actId="948"/>
          <ac:spMkLst>
            <pc:docMk/>
            <pc:sldMk cId="1575384633" sldId="337"/>
            <ac:spMk id="6" creationId="{591B2A39-D9AB-469C-8DE5-8DE583DB82AC}"/>
          </ac:spMkLst>
        </pc:spChg>
        <pc:spChg chg="del mod">
          <ac:chgData name="w cq" userId="e0736dbbc12f8425" providerId="LiveId" clId="{F283B58B-6C61-4B50-84E5-37A0E57D7CB9}" dt="2021-01-13T08:36:12.325" v="537" actId="478"/>
          <ac:spMkLst>
            <pc:docMk/>
            <pc:sldMk cId="1575384633" sldId="337"/>
            <ac:spMk id="10" creationId="{E8C00E28-A713-426B-B445-22DA33039050}"/>
          </ac:spMkLst>
        </pc:spChg>
        <pc:spChg chg="add mod">
          <ac:chgData name="w cq" userId="e0736dbbc12f8425" providerId="LiveId" clId="{F283B58B-6C61-4B50-84E5-37A0E57D7CB9}" dt="2021-01-14T06:16:52.753" v="2150" actId="1076"/>
          <ac:spMkLst>
            <pc:docMk/>
            <pc:sldMk cId="1575384633" sldId="337"/>
            <ac:spMk id="11" creationId="{FFA9318E-44BA-4A2C-B495-5DFF56C2BA27}"/>
          </ac:spMkLst>
        </pc:spChg>
        <pc:spChg chg="mod">
          <ac:chgData name="w cq" userId="e0736dbbc12f8425" providerId="LiveId" clId="{F283B58B-6C61-4B50-84E5-37A0E57D7CB9}" dt="2021-01-14T06:16:51.103" v="2149" actId="1076"/>
          <ac:spMkLst>
            <pc:docMk/>
            <pc:sldMk cId="1575384633" sldId="337"/>
            <ac:spMk id="12" creationId="{2896BD8D-4C33-484E-8780-3E3B9787B2CB}"/>
          </ac:spMkLst>
        </pc:spChg>
        <pc:cxnChg chg="del">
          <ac:chgData name="w cq" userId="e0736dbbc12f8425" providerId="LiveId" clId="{F283B58B-6C61-4B50-84E5-37A0E57D7CB9}" dt="2021-01-13T08:32:55.708" v="447" actId="478"/>
          <ac:cxnSpMkLst>
            <pc:docMk/>
            <pc:sldMk cId="1575384633" sldId="337"/>
            <ac:cxnSpMk id="14" creationId="{91F6E0AC-97C3-4526-A25D-C8E905A68CE8}"/>
          </ac:cxnSpMkLst>
        </pc:cxnChg>
        <pc:cxnChg chg="del">
          <ac:chgData name="w cq" userId="e0736dbbc12f8425" providerId="LiveId" clId="{F283B58B-6C61-4B50-84E5-37A0E57D7CB9}" dt="2021-01-13T08:32:54.458" v="446" actId="478"/>
          <ac:cxnSpMkLst>
            <pc:docMk/>
            <pc:sldMk cId="1575384633" sldId="337"/>
            <ac:cxnSpMk id="15" creationId="{9CBF9341-A7E6-440E-A969-26D3115C71F6}"/>
          </ac:cxnSpMkLst>
        </pc:cxnChg>
        <pc:cxnChg chg="del">
          <ac:chgData name="w cq" userId="e0736dbbc12f8425" providerId="LiveId" clId="{F283B58B-6C61-4B50-84E5-37A0E57D7CB9}" dt="2021-01-13T08:32:53.099" v="444" actId="478"/>
          <ac:cxnSpMkLst>
            <pc:docMk/>
            <pc:sldMk cId="1575384633" sldId="337"/>
            <ac:cxnSpMk id="17" creationId="{F037E8E8-8E79-49E7-A8FD-45F5C00763B6}"/>
          </ac:cxnSpMkLst>
        </pc:cxnChg>
        <pc:cxnChg chg="del">
          <ac:chgData name="w cq" userId="e0736dbbc12f8425" providerId="LiveId" clId="{F283B58B-6C61-4B50-84E5-37A0E57D7CB9}" dt="2021-01-13T08:32:53.881" v="445" actId="478"/>
          <ac:cxnSpMkLst>
            <pc:docMk/>
            <pc:sldMk cId="1575384633" sldId="337"/>
            <ac:cxnSpMk id="20" creationId="{A9FBCFBD-BA38-483A-81B1-EA23E17BD0A6}"/>
          </ac:cxnSpMkLst>
        </pc:cxnChg>
        <pc:cxnChg chg="del">
          <ac:chgData name="w cq" userId="e0736dbbc12f8425" providerId="LiveId" clId="{F283B58B-6C61-4B50-84E5-37A0E57D7CB9}" dt="2021-01-13T08:31:38.631" v="439" actId="478"/>
          <ac:cxnSpMkLst>
            <pc:docMk/>
            <pc:sldMk cId="1575384633" sldId="337"/>
            <ac:cxnSpMk id="23" creationId="{F90B6AB0-9953-437E-A085-DBC7013C0F17}"/>
          </ac:cxnSpMkLst>
        </pc:cxnChg>
      </pc:sldChg>
      <pc:sldChg chg="delSp modSp add mod ord">
        <pc:chgData name="w cq" userId="e0736dbbc12f8425" providerId="LiveId" clId="{F283B58B-6C61-4B50-84E5-37A0E57D7CB9}" dt="2021-01-13T08:55:29.610" v="626"/>
        <pc:sldMkLst>
          <pc:docMk/>
          <pc:sldMk cId="3532365752" sldId="338"/>
        </pc:sldMkLst>
        <pc:spChg chg="mod">
          <ac:chgData name="w cq" userId="e0736dbbc12f8425" providerId="LiveId" clId="{F283B58B-6C61-4B50-84E5-37A0E57D7CB9}" dt="2021-01-13T08:55:29.610" v="626"/>
          <ac:spMkLst>
            <pc:docMk/>
            <pc:sldMk cId="3532365752" sldId="338"/>
            <ac:spMk id="3" creationId="{3AAF1B18-361D-48D0-856B-85A6E4571807}"/>
          </ac:spMkLst>
        </pc:spChg>
        <pc:spChg chg="mod">
          <ac:chgData name="w cq" userId="e0736dbbc12f8425" providerId="LiveId" clId="{F283B58B-6C61-4B50-84E5-37A0E57D7CB9}" dt="2021-01-13T08:35:57.084" v="535" actId="20577"/>
          <ac:spMkLst>
            <pc:docMk/>
            <pc:sldMk cId="3532365752" sldId="338"/>
            <ac:spMk id="6" creationId="{591B2A39-D9AB-469C-8DE5-8DE583DB82AC}"/>
          </ac:spMkLst>
        </pc:spChg>
        <pc:spChg chg="del">
          <ac:chgData name="w cq" userId="e0736dbbc12f8425" providerId="LiveId" clId="{F283B58B-6C61-4B50-84E5-37A0E57D7CB9}" dt="2021-01-13T08:34:36.728" v="500" actId="478"/>
          <ac:spMkLst>
            <pc:docMk/>
            <pc:sldMk cId="3532365752" sldId="338"/>
            <ac:spMk id="10" creationId="{E8C00E28-A713-426B-B445-22DA33039050}"/>
          </ac:spMkLst>
        </pc:spChg>
        <pc:spChg chg="mod">
          <ac:chgData name="w cq" userId="e0736dbbc12f8425" providerId="LiveId" clId="{F283B58B-6C61-4B50-84E5-37A0E57D7CB9}" dt="2021-01-13T08:34:34.291" v="499" actId="20577"/>
          <ac:spMkLst>
            <pc:docMk/>
            <pc:sldMk cId="3532365752" sldId="338"/>
            <ac:spMk id="12" creationId="{2896BD8D-4C33-484E-8780-3E3B9787B2CB}"/>
          </ac:spMkLst>
        </pc:spChg>
        <pc:cxnChg chg="del">
          <ac:chgData name="w cq" userId="e0736dbbc12f8425" providerId="LiveId" clId="{F283B58B-6C61-4B50-84E5-37A0E57D7CB9}" dt="2021-01-13T08:35:08.104" v="511" actId="478"/>
          <ac:cxnSpMkLst>
            <pc:docMk/>
            <pc:sldMk cId="3532365752" sldId="338"/>
            <ac:cxnSpMk id="14" creationId="{91F6E0AC-97C3-4526-A25D-C8E905A68CE8}"/>
          </ac:cxnSpMkLst>
        </pc:cxnChg>
        <pc:cxnChg chg="del">
          <ac:chgData name="w cq" userId="e0736dbbc12f8425" providerId="LiveId" clId="{F283B58B-6C61-4B50-84E5-37A0E57D7CB9}" dt="2021-01-13T08:35:08.807" v="512" actId="478"/>
          <ac:cxnSpMkLst>
            <pc:docMk/>
            <pc:sldMk cId="3532365752" sldId="338"/>
            <ac:cxnSpMk id="15" creationId="{9CBF9341-A7E6-440E-A969-26D3115C71F6}"/>
          </ac:cxnSpMkLst>
        </pc:cxnChg>
        <pc:cxnChg chg="del">
          <ac:chgData name="w cq" userId="e0736dbbc12f8425" providerId="LiveId" clId="{F283B58B-6C61-4B50-84E5-37A0E57D7CB9}" dt="2021-01-13T08:35:09.541" v="513" actId="478"/>
          <ac:cxnSpMkLst>
            <pc:docMk/>
            <pc:sldMk cId="3532365752" sldId="338"/>
            <ac:cxnSpMk id="17" creationId="{F037E8E8-8E79-49E7-A8FD-45F5C00763B6}"/>
          </ac:cxnSpMkLst>
        </pc:cxnChg>
        <pc:cxnChg chg="del">
          <ac:chgData name="w cq" userId="e0736dbbc12f8425" providerId="LiveId" clId="{F283B58B-6C61-4B50-84E5-37A0E57D7CB9}" dt="2021-01-13T08:35:10.135" v="514" actId="478"/>
          <ac:cxnSpMkLst>
            <pc:docMk/>
            <pc:sldMk cId="3532365752" sldId="338"/>
            <ac:cxnSpMk id="20" creationId="{A9FBCFBD-BA38-483A-81B1-EA23E17BD0A6}"/>
          </ac:cxnSpMkLst>
        </pc:cxnChg>
        <pc:cxnChg chg="del">
          <ac:chgData name="w cq" userId="e0736dbbc12f8425" providerId="LiveId" clId="{F283B58B-6C61-4B50-84E5-37A0E57D7CB9}" dt="2021-01-13T08:35:10.869" v="515" actId="478"/>
          <ac:cxnSpMkLst>
            <pc:docMk/>
            <pc:sldMk cId="3532365752" sldId="338"/>
            <ac:cxnSpMk id="23" creationId="{F90B6AB0-9953-437E-A085-DBC7013C0F17}"/>
          </ac:cxnSpMkLst>
        </pc:cxnChg>
      </pc:sldChg>
      <pc:sldChg chg="modSp add mod modClrScheme chgLayout">
        <pc:chgData name="w cq" userId="e0736dbbc12f8425" providerId="LiveId" clId="{F283B58B-6C61-4B50-84E5-37A0E57D7CB9}" dt="2021-01-14T06:15:33.133" v="2139" actId="948"/>
        <pc:sldMkLst>
          <pc:docMk/>
          <pc:sldMk cId="3185092552" sldId="341"/>
        </pc:sldMkLst>
        <pc:spChg chg="mod ord">
          <ac:chgData name="w cq" userId="e0736dbbc12f8425" providerId="LiveId" clId="{F283B58B-6C61-4B50-84E5-37A0E57D7CB9}" dt="2021-01-13T08:38:56.890" v="621" actId="700"/>
          <ac:spMkLst>
            <pc:docMk/>
            <pc:sldMk cId="3185092552" sldId="341"/>
            <ac:spMk id="2" creationId="{00000000-0000-0000-0000-000000000000}"/>
          </ac:spMkLst>
        </pc:spChg>
        <pc:spChg chg="mod ord">
          <ac:chgData name="w cq" userId="e0736dbbc12f8425" providerId="LiveId" clId="{F283B58B-6C61-4B50-84E5-37A0E57D7CB9}" dt="2021-01-13T08:38:56.890" v="621" actId="700"/>
          <ac:spMkLst>
            <pc:docMk/>
            <pc:sldMk cId="3185092552" sldId="341"/>
            <ac:spMk id="3" creationId="{00000000-0000-0000-0000-000000000000}"/>
          </ac:spMkLst>
        </pc:spChg>
        <pc:spChg chg="mod ord">
          <ac:chgData name="w cq" userId="e0736dbbc12f8425" providerId="LiveId" clId="{F283B58B-6C61-4B50-84E5-37A0E57D7CB9}" dt="2021-01-14T06:15:33.133" v="2139" actId="948"/>
          <ac:spMkLst>
            <pc:docMk/>
            <pc:sldMk cId="3185092552" sldId="341"/>
            <ac:spMk id="4" creationId="{00000000-0000-0000-0000-000000000000}"/>
          </ac:spMkLst>
        </pc:spChg>
      </pc:sldChg>
      <pc:sldChg chg="modSp add del mod modClrScheme chgLayout">
        <pc:chgData name="w cq" userId="e0736dbbc12f8425" providerId="LiveId" clId="{F283B58B-6C61-4B50-84E5-37A0E57D7CB9}" dt="2021-01-14T05:20:48.368" v="1958" actId="47"/>
        <pc:sldMkLst>
          <pc:docMk/>
          <pc:sldMk cId="463036280" sldId="342"/>
        </pc:sldMkLst>
        <pc:spChg chg="mod ord">
          <ac:chgData name="w cq" userId="e0736dbbc12f8425" providerId="LiveId" clId="{F283B58B-6C61-4B50-84E5-37A0E57D7CB9}" dt="2021-01-13T08:39:00.374" v="622" actId="700"/>
          <ac:spMkLst>
            <pc:docMk/>
            <pc:sldMk cId="463036280" sldId="342"/>
            <ac:spMk id="2" creationId="{00000000-0000-0000-0000-000000000000}"/>
          </ac:spMkLst>
        </pc:spChg>
        <pc:spChg chg="mod ord">
          <ac:chgData name="w cq" userId="e0736dbbc12f8425" providerId="LiveId" clId="{F283B58B-6C61-4B50-84E5-37A0E57D7CB9}" dt="2021-01-13T08:39:00.374" v="622" actId="700"/>
          <ac:spMkLst>
            <pc:docMk/>
            <pc:sldMk cId="463036280" sldId="342"/>
            <ac:spMk id="3" creationId="{00000000-0000-0000-0000-000000000000}"/>
          </ac:spMkLst>
        </pc:spChg>
        <pc:spChg chg="mod ord">
          <ac:chgData name="w cq" userId="e0736dbbc12f8425" providerId="LiveId" clId="{F283B58B-6C61-4B50-84E5-37A0E57D7CB9}" dt="2021-01-14T03:31:19.949" v="1063" actId="207"/>
          <ac:spMkLst>
            <pc:docMk/>
            <pc:sldMk cId="463036280" sldId="342"/>
            <ac:spMk id="4" creationId="{00000000-0000-0000-0000-000000000000}"/>
          </ac:spMkLst>
        </pc:spChg>
      </pc:sldChg>
      <pc:sldChg chg="addSp delSp modSp add mod modClrScheme chgLayout">
        <pc:chgData name="w cq" userId="e0736dbbc12f8425" providerId="LiveId" clId="{F283B58B-6C61-4B50-84E5-37A0E57D7CB9}" dt="2021-01-14T06:16:41.283" v="2147" actId="948"/>
        <pc:sldMkLst>
          <pc:docMk/>
          <pc:sldMk cId="2375553156" sldId="343"/>
        </pc:sldMkLst>
        <pc:spChg chg="del mod ord">
          <ac:chgData name="w cq" userId="e0736dbbc12f8425" providerId="LiveId" clId="{F283B58B-6C61-4B50-84E5-37A0E57D7CB9}" dt="2021-01-13T09:04:15.581" v="799" actId="478"/>
          <ac:spMkLst>
            <pc:docMk/>
            <pc:sldMk cId="2375553156" sldId="343"/>
            <ac:spMk id="2" creationId="{00000000-0000-0000-0000-000000000000}"/>
          </ac:spMkLst>
        </pc:spChg>
        <pc:spChg chg="mod ord">
          <ac:chgData name="w cq" userId="e0736dbbc12f8425" providerId="LiveId" clId="{F283B58B-6C61-4B50-84E5-37A0E57D7CB9}" dt="2021-01-13T08:39:56.427" v="624" actId="700"/>
          <ac:spMkLst>
            <pc:docMk/>
            <pc:sldMk cId="2375553156" sldId="343"/>
            <ac:spMk id="3" creationId="{00000000-0000-0000-0000-000000000000}"/>
          </ac:spMkLst>
        </pc:spChg>
        <pc:spChg chg="mod ord">
          <ac:chgData name="w cq" userId="e0736dbbc12f8425" providerId="LiveId" clId="{F283B58B-6C61-4B50-84E5-37A0E57D7CB9}" dt="2021-01-14T06:16:41.283" v="2147" actId="948"/>
          <ac:spMkLst>
            <pc:docMk/>
            <pc:sldMk cId="2375553156" sldId="343"/>
            <ac:spMk id="4" creationId="{00000000-0000-0000-0000-000000000000}"/>
          </ac:spMkLst>
        </pc:spChg>
        <pc:spChg chg="add mod">
          <ac:chgData name="w cq" userId="e0736dbbc12f8425" providerId="LiveId" clId="{F283B58B-6C61-4B50-84E5-37A0E57D7CB9}" dt="2021-01-14T06:09:34.024" v="2136" actId="1036"/>
          <ac:spMkLst>
            <pc:docMk/>
            <pc:sldMk cId="2375553156" sldId="343"/>
            <ac:spMk id="5" creationId="{97BE0F74-07D0-477F-AB21-088E7D80C252}"/>
          </ac:spMkLst>
        </pc:spChg>
      </pc:sldChg>
      <pc:sldChg chg="addSp delSp modSp add mod modClrScheme chgLayout">
        <pc:chgData name="w cq" userId="e0736dbbc12f8425" providerId="LiveId" clId="{F283B58B-6C61-4B50-84E5-37A0E57D7CB9}" dt="2021-01-14T06:16:34.314" v="2146" actId="948"/>
        <pc:sldMkLst>
          <pc:docMk/>
          <pc:sldMk cId="2331945148" sldId="346"/>
        </pc:sldMkLst>
        <pc:spChg chg="del mod ord">
          <ac:chgData name="w cq" userId="e0736dbbc12f8425" providerId="LiveId" clId="{F283B58B-6C61-4B50-84E5-37A0E57D7CB9}" dt="2021-01-13T09:04:13.191" v="798" actId="478"/>
          <ac:spMkLst>
            <pc:docMk/>
            <pc:sldMk cId="2331945148" sldId="346"/>
            <ac:spMk id="2" creationId="{00000000-0000-0000-0000-000000000000}"/>
          </ac:spMkLst>
        </pc:spChg>
        <pc:spChg chg="mod ord">
          <ac:chgData name="w cq" userId="e0736dbbc12f8425" providerId="LiveId" clId="{F283B58B-6C61-4B50-84E5-37A0E57D7CB9}" dt="2021-01-13T08:55:56.627" v="628" actId="700"/>
          <ac:spMkLst>
            <pc:docMk/>
            <pc:sldMk cId="2331945148" sldId="346"/>
            <ac:spMk id="3" creationId="{00000000-0000-0000-0000-000000000000}"/>
          </ac:spMkLst>
        </pc:spChg>
        <pc:spChg chg="mod ord">
          <ac:chgData name="w cq" userId="e0736dbbc12f8425" providerId="LiveId" clId="{F283B58B-6C61-4B50-84E5-37A0E57D7CB9}" dt="2021-01-14T06:16:34.314" v="2146" actId="948"/>
          <ac:spMkLst>
            <pc:docMk/>
            <pc:sldMk cId="2331945148" sldId="346"/>
            <ac:spMk id="4" creationId="{00000000-0000-0000-0000-000000000000}"/>
          </ac:spMkLst>
        </pc:spChg>
        <pc:spChg chg="add mod">
          <ac:chgData name="w cq" userId="e0736dbbc12f8425" providerId="LiveId" clId="{F283B58B-6C61-4B50-84E5-37A0E57D7CB9}" dt="2021-01-13T08:57:46.533" v="635" actId="14100"/>
          <ac:spMkLst>
            <pc:docMk/>
            <pc:sldMk cId="2331945148" sldId="346"/>
            <ac:spMk id="5" creationId="{E722FF91-D49B-4BF5-9DAF-592DE6C3A4A2}"/>
          </ac:spMkLst>
        </pc:spChg>
      </pc:sldChg>
      <pc:sldChg chg="delSp modSp add mod modClrScheme chgLayout">
        <pc:chgData name="w cq" userId="e0736dbbc12f8425" providerId="LiveId" clId="{F283B58B-6C61-4B50-84E5-37A0E57D7CB9}" dt="2021-01-14T06:16:29.504" v="2145" actId="948"/>
        <pc:sldMkLst>
          <pc:docMk/>
          <pc:sldMk cId="2193013763" sldId="348"/>
        </pc:sldMkLst>
        <pc:spChg chg="del mod ord">
          <ac:chgData name="w cq" userId="e0736dbbc12f8425" providerId="LiveId" clId="{F283B58B-6C61-4B50-84E5-37A0E57D7CB9}" dt="2021-01-13T09:04:10.582" v="796" actId="478"/>
          <ac:spMkLst>
            <pc:docMk/>
            <pc:sldMk cId="2193013763" sldId="348"/>
            <ac:spMk id="2" creationId="{00000000-0000-0000-0000-000000000000}"/>
          </ac:spMkLst>
        </pc:spChg>
        <pc:spChg chg="mod ord">
          <ac:chgData name="w cq" userId="e0736dbbc12f8425" providerId="LiveId" clId="{F283B58B-6C61-4B50-84E5-37A0E57D7CB9}" dt="2021-01-13T08:56:00.267" v="629" actId="700"/>
          <ac:spMkLst>
            <pc:docMk/>
            <pc:sldMk cId="2193013763" sldId="348"/>
            <ac:spMk id="3" creationId="{00000000-0000-0000-0000-000000000000}"/>
          </ac:spMkLst>
        </pc:spChg>
        <pc:spChg chg="mod ord">
          <ac:chgData name="w cq" userId="e0736dbbc12f8425" providerId="LiveId" clId="{F283B58B-6C61-4B50-84E5-37A0E57D7CB9}" dt="2021-01-14T06:16:29.504" v="2145" actId="948"/>
          <ac:spMkLst>
            <pc:docMk/>
            <pc:sldMk cId="2193013763" sldId="348"/>
            <ac:spMk id="4" creationId="{00000000-0000-0000-0000-000000000000}"/>
          </ac:spMkLst>
        </pc:spChg>
      </pc:sldChg>
      <pc:sldChg chg="addSp delSp modSp new mod modClrScheme chgLayout">
        <pc:chgData name="w cq" userId="e0736dbbc12f8425" providerId="LiveId" clId="{F283B58B-6C61-4B50-84E5-37A0E57D7CB9}" dt="2021-01-13T09:18:17.612" v="914" actId="1076"/>
        <pc:sldMkLst>
          <pc:docMk/>
          <pc:sldMk cId="1652479350" sldId="349"/>
        </pc:sldMkLst>
        <pc:spChg chg="mod ord">
          <ac:chgData name="w cq" userId="e0736dbbc12f8425" providerId="LiveId" clId="{F283B58B-6C61-4B50-84E5-37A0E57D7CB9}" dt="2021-01-13T09:00:05.784" v="712" actId="700"/>
          <ac:spMkLst>
            <pc:docMk/>
            <pc:sldMk cId="1652479350" sldId="349"/>
            <ac:spMk id="2" creationId="{844DA7AF-813F-4DE3-B25B-A1D61B0707DD}"/>
          </ac:spMkLst>
        </pc:spChg>
        <pc:spChg chg="del mod ord">
          <ac:chgData name="w cq" userId="e0736dbbc12f8425" providerId="LiveId" clId="{F283B58B-6C61-4B50-84E5-37A0E57D7CB9}" dt="2021-01-13T09:00:05.784" v="712" actId="700"/>
          <ac:spMkLst>
            <pc:docMk/>
            <pc:sldMk cId="1652479350" sldId="349"/>
            <ac:spMk id="3" creationId="{F79F5461-A19A-41A2-B2FB-7BC1DD139A4D}"/>
          </ac:spMkLst>
        </pc:spChg>
        <pc:spChg chg="add mod">
          <ac:chgData name="w cq" userId="e0736dbbc12f8425" providerId="LiveId" clId="{F283B58B-6C61-4B50-84E5-37A0E57D7CB9}" dt="2021-01-13T09:00:28.850" v="723" actId="14100"/>
          <ac:spMkLst>
            <pc:docMk/>
            <pc:sldMk cId="1652479350" sldId="349"/>
            <ac:spMk id="4" creationId="{B50D7724-7625-4671-8F62-BB167FA3248D}"/>
          </ac:spMkLst>
        </pc:spChg>
        <pc:spChg chg="add mod ord">
          <ac:chgData name="w cq" userId="e0736dbbc12f8425" providerId="LiveId" clId="{F283B58B-6C61-4B50-84E5-37A0E57D7CB9}" dt="2021-01-13T09:00:05.784" v="712" actId="700"/>
          <ac:spMkLst>
            <pc:docMk/>
            <pc:sldMk cId="1652479350" sldId="349"/>
            <ac:spMk id="5" creationId="{8321AA42-6DE7-4F58-94A9-E4DA450A908C}"/>
          </ac:spMkLst>
        </pc:spChg>
        <pc:spChg chg="add mod ord">
          <ac:chgData name="w cq" userId="e0736dbbc12f8425" providerId="LiveId" clId="{F283B58B-6C61-4B50-84E5-37A0E57D7CB9}" dt="2021-01-13T09:00:44.991" v="727" actId="20577"/>
          <ac:spMkLst>
            <pc:docMk/>
            <pc:sldMk cId="1652479350" sldId="349"/>
            <ac:spMk id="6" creationId="{254B31F7-C4A2-40F5-AA0D-F309A7BE511B}"/>
          </ac:spMkLst>
        </pc:spChg>
        <pc:picChg chg="add mod">
          <ac:chgData name="w cq" userId="e0736dbbc12f8425" providerId="LiveId" clId="{F283B58B-6C61-4B50-84E5-37A0E57D7CB9}" dt="2021-01-13T09:18:17.612" v="914" actId="1076"/>
          <ac:picMkLst>
            <pc:docMk/>
            <pc:sldMk cId="1652479350" sldId="349"/>
            <ac:picMk id="7" creationId="{EB837FC8-8E6C-45EE-B070-897ADCA3DB67}"/>
          </ac:picMkLst>
        </pc:picChg>
      </pc:sldChg>
      <pc:sldChg chg="addSp delSp modSp add mod modClrScheme chgLayout">
        <pc:chgData name="w cq" userId="e0736dbbc12f8425" providerId="LiveId" clId="{F283B58B-6C61-4B50-84E5-37A0E57D7CB9}" dt="2021-01-14T06:16:22.578" v="2144" actId="948"/>
        <pc:sldMkLst>
          <pc:docMk/>
          <pc:sldMk cId="3248029989" sldId="351"/>
        </pc:sldMkLst>
        <pc:spChg chg="del mod ord">
          <ac:chgData name="w cq" userId="e0736dbbc12f8425" providerId="LiveId" clId="{F283B58B-6C61-4B50-84E5-37A0E57D7CB9}" dt="2021-01-13T09:04:07.099" v="795" actId="478"/>
          <ac:spMkLst>
            <pc:docMk/>
            <pc:sldMk cId="3248029989" sldId="351"/>
            <ac:spMk id="2" creationId="{00000000-0000-0000-0000-000000000000}"/>
          </ac:spMkLst>
        </pc:spChg>
        <pc:spChg chg="mod ord">
          <ac:chgData name="w cq" userId="e0736dbbc12f8425" providerId="LiveId" clId="{F283B58B-6C61-4B50-84E5-37A0E57D7CB9}" dt="2021-01-13T09:00:58.294" v="729" actId="700"/>
          <ac:spMkLst>
            <pc:docMk/>
            <pc:sldMk cId="3248029989" sldId="351"/>
            <ac:spMk id="3" creationId="{00000000-0000-0000-0000-000000000000}"/>
          </ac:spMkLst>
        </pc:spChg>
        <pc:spChg chg="mod ord">
          <ac:chgData name="w cq" userId="e0736dbbc12f8425" providerId="LiveId" clId="{F283B58B-6C61-4B50-84E5-37A0E57D7CB9}" dt="2021-01-14T06:16:22.578" v="2144" actId="948"/>
          <ac:spMkLst>
            <pc:docMk/>
            <pc:sldMk cId="3248029989" sldId="351"/>
            <ac:spMk id="4" creationId="{00000000-0000-0000-0000-000000000000}"/>
          </ac:spMkLst>
        </pc:spChg>
        <pc:spChg chg="add mod">
          <ac:chgData name="w cq" userId="e0736dbbc12f8425" providerId="LiveId" clId="{F283B58B-6C61-4B50-84E5-37A0E57D7CB9}" dt="2021-01-13T09:18:11.708" v="912" actId="1076"/>
          <ac:spMkLst>
            <pc:docMk/>
            <pc:sldMk cId="3248029989" sldId="351"/>
            <ac:spMk id="5" creationId="{99DED1A0-7B97-4427-A4AB-AE18E9C47874}"/>
          </ac:spMkLst>
        </pc:spChg>
      </pc:sldChg>
      <pc:sldChg chg="delSp modSp add mod modClrScheme chgLayout">
        <pc:chgData name="w cq" userId="e0736dbbc12f8425" providerId="LiveId" clId="{F283B58B-6C61-4B50-84E5-37A0E57D7CB9}" dt="2021-01-14T06:16:13.904" v="2143" actId="948"/>
        <pc:sldMkLst>
          <pc:docMk/>
          <pc:sldMk cId="2096662858" sldId="357"/>
        </pc:sldMkLst>
        <pc:spChg chg="del mod ord">
          <ac:chgData name="w cq" userId="e0736dbbc12f8425" providerId="LiveId" clId="{F283B58B-6C61-4B50-84E5-37A0E57D7CB9}" dt="2021-01-13T09:04:02.083" v="794" actId="478"/>
          <ac:spMkLst>
            <pc:docMk/>
            <pc:sldMk cId="2096662858" sldId="357"/>
            <ac:spMk id="2" creationId="{00000000-0000-0000-0000-000000000000}"/>
          </ac:spMkLst>
        </pc:spChg>
        <pc:spChg chg="mod ord">
          <ac:chgData name="w cq" userId="e0736dbbc12f8425" providerId="LiveId" clId="{F283B58B-6C61-4B50-84E5-37A0E57D7CB9}" dt="2021-01-13T09:02:13.565" v="753" actId="700"/>
          <ac:spMkLst>
            <pc:docMk/>
            <pc:sldMk cId="2096662858" sldId="357"/>
            <ac:spMk id="3" creationId="{00000000-0000-0000-0000-000000000000}"/>
          </ac:spMkLst>
        </pc:spChg>
        <pc:spChg chg="mod ord">
          <ac:chgData name="w cq" userId="e0736dbbc12f8425" providerId="LiveId" clId="{F283B58B-6C61-4B50-84E5-37A0E57D7CB9}" dt="2021-01-14T06:16:13.904" v="2143" actId="948"/>
          <ac:spMkLst>
            <pc:docMk/>
            <pc:sldMk cId="2096662858" sldId="357"/>
            <ac:spMk id="4" creationId="{00000000-0000-0000-0000-000000000000}"/>
          </ac:spMkLst>
        </pc:spChg>
      </pc:sldChg>
      <pc:sldChg chg="addSp delSp modSp add mod modClrScheme chgLayout">
        <pc:chgData name="w cq" userId="e0736dbbc12f8425" providerId="LiveId" clId="{F283B58B-6C61-4B50-84E5-37A0E57D7CB9}" dt="2021-01-14T06:16:09.254" v="2142" actId="948"/>
        <pc:sldMkLst>
          <pc:docMk/>
          <pc:sldMk cId="74477313" sldId="358"/>
        </pc:sldMkLst>
        <pc:spChg chg="del mod ord">
          <ac:chgData name="w cq" userId="e0736dbbc12f8425" providerId="LiveId" clId="{F283B58B-6C61-4B50-84E5-37A0E57D7CB9}" dt="2021-01-13T09:04:00.253" v="793" actId="478"/>
          <ac:spMkLst>
            <pc:docMk/>
            <pc:sldMk cId="74477313" sldId="358"/>
            <ac:spMk id="2" creationId="{00000000-0000-0000-0000-000000000000}"/>
          </ac:spMkLst>
        </pc:spChg>
        <pc:spChg chg="mod ord">
          <ac:chgData name="w cq" userId="e0736dbbc12f8425" providerId="LiveId" clId="{F283B58B-6C61-4B50-84E5-37A0E57D7CB9}" dt="2021-01-13T09:17:51.270" v="908" actId="113"/>
          <ac:spMkLst>
            <pc:docMk/>
            <pc:sldMk cId="74477313" sldId="358"/>
            <ac:spMk id="3" creationId="{00000000-0000-0000-0000-000000000000}"/>
          </ac:spMkLst>
        </pc:spChg>
        <pc:spChg chg="mod ord">
          <ac:chgData name="w cq" userId="e0736dbbc12f8425" providerId="LiveId" clId="{F283B58B-6C61-4B50-84E5-37A0E57D7CB9}" dt="2021-01-14T06:16:09.254" v="2142" actId="948"/>
          <ac:spMkLst>
            <pc:docMk/>
            <pc:sldMk cId="74477313" sldId="358"/>
            <ac:spMk id="4" creationId="{00000000-0000-0000-0000-000000000000}"/>
          </ac:spMkLst>
        </pc:spChg>
        <pc:spChg chg="add mod">
          <ac:chgData name="w cq" userId="e0736dbbc12f8425" providerId="LiveId" clId="{F283B58B-6C61-4B50-84E5-37A0E57D7CB9}" dt="2021-01-13T09:03:40.446" v="787" actId="1076"/>
          <ac:spMkLst>
            <pc:docMk/>
            <pc:sldMk cId="74477313" sldId="358"/>
            <ac:spMk id="5" creationId="{3BB05AD9-8FB9-4141-88A2-663D33422545}"/>
          </ac:spMkLst>
        </pc:spChg>
      </pc:sldChg>
      <pc:sldChg chg="addSp delSp modSp add mod modClrScheme chgLayout">
        <pc:chgData name="w cq" userId="e0736dbbc12f8425" providerId="LiveId" clId="{F283B58B-6C61-4B50-84E5-37A0E57D7CB9}" dt="2021-01-14T06:16:01.294" v="2141" actId="948"/>
        <pc:sldMkLst>
          <pc:docMk/>
          <pc:sldMk cId="1710658851" sldId="359"/>
        </pc:sldMkLst>
        <pc:spChg chg="del mod ord">
          <ac:chgData name="w cq" userId="e0736dbbc12f8425" providerId="LiveId" clId="{F283B58B-6C61-4B50-84E5-37A0E57D7CB9}" dt="2021-01-13T09:03:58.566" v="792" actId="478"/>
          <ac:spMkLst>
            <pc:docMk/>
            <pc:sldMk cId="1710658851" sldId="359"/>
            <ac:spMk id="2" creationId="{00000000-0000-0000-0000-000000000000}"/>
          </ac:spMkLst>
        </pc:spChg>
        <pc:spChg chg="mod ord">
          <ac:chgData name="w cq" userId="e0736dbbc12f8425" providerId="LiveId" clId="{F283B58B-6C61-4B50-84E5-37A0E57D7CB9}" dt="2021-01-13T09:17:53.446" v="909" actId="113"/>
          <ac:spMkLst>
            <pc:docMk/>
            <pc:sldMk cId="1710658851" sldId="359"/>
            <ac:spMk id="3" creationId="{00000000-0000-0000-0000-000000000000}"/>
          </ac:spMkLst>
        </pc:spChg>
        <pc:spChg chg="mod ord">
          <ac:chgData name="w cq" userId="e0736dbbc12f8425" providerId="LiveId" clId="{F283B58B-6C61-4B50-84E5-37A0E57D7CB9}" dt="2021-01-14T06:16:01.294" v="2141" actId="948"/>
          <ac:spMkLst>
            <pc:docMk/>
            <pc:sldMk cId="1710658851" sldId="359"/>
            <ac:spMk id="4" creationId="{00000000-0000-0000-0000-000000000000}"/>
          </ac:spMkLst>
        </pc:spChg>
        <pc:spChg chg="add mod">
          <ac:chgData name="w cq" userId="e0736dbbc12f8425" providerId="LiveId" clId="{F283B58B-6C61-4B50-84E5-37A0E57D7CB9}" dt="2021-01-13T09:03:56.764" v="791" actId="20577"/>
          <ac:spMkLst>
            <pc:docMk/>
            <pc:sldMk cId="1710658851" sldId="359"/>
            <ac:spMk id="5" creationId="{B676AF63-3330-4891-B26F-C4C867D276EB}"/>
          </ac:spMkLst>
        </pc:spChg>
      </pc:sldChg>
      <pc:sldChg chg="addSp modSp add mod">
        <pc:chgData name="w cq" userId="e0736dbbc12f8425" providerId="LiveId" clId="{F283B58B-6C61-4B50-84E5-37A0E57D7CB9}" dt="2021-01-14T06:06:15.384" v="2114" actId="20577"/>
        <pc:sldMkLst>
          <pc:docMk/>
          <pc:sldMk cId="1595644949" sldId="360"/>
        </pc:sldMkLst>
        <pc:spChg chg="mod">
          <ac:chgData name="w cq" userId="e0736dbbc12f8425" providerId="LiveId" clId="{F283B58B-6C61-4B50-84E5-37A0E57D7CB9}" dt="2021-01-13T09:05:14.252" v="809"/>
          <ac:spMkLst>
            <pc:docMk/>
            <pc:sldMk cId="1595644949" sldId="360"/>
            <ac:spMk id="3" creationId="{D8A9FF28-B5F7-4268-8F91-7BE5BC06AF08}"/>
          </ac:spMkLst>
        </pc:spChg>
        <pc:spChg chg="mod">
          <ac:chgData name="w cq" userId="e0736dbbc12f8425" providerId="LiveId" clId="{F283B58B-6C61-4B50-84E5-37A0E57D7CB9}" dt="2021-01-13T09:05:37.245" v="821"/>
          <ac:spMkLst>
            <pc:docMk/>
            <pc:sldMk cId="1595644949" sldId="360"/>
            <ac:spMk id="4" creationId="{40B791E7-6790-41E7-80CD-AB6EB5822692}"/>
          </ac:spMkLst>
        </pc:spChg>
        <pc:spChg chg="add mod">
          <ac:chgData name="w cq" userId="e0736dbbc12f8425" providerId="LiveId" clId="{F283B58B-6C61-4B50-84E5-37A0E57D7CB9}" dt="2021-01-14T06:06:15.384" v="2114" actId="20577"/>
          <ac:spMkLst>
            <pc:docMk/>
            <pc:sldMk cId="1595644949" sldId="360"/>
            <ac:spMk id="5" creationId="{BBBCACB7-92F8-45DC-83CE-AF2068CA9546}"/>
          </ac:spMkLst>
        </pc:spChg>
      </pc:sldChg>
      <pc:sldChg chg="modSp add del mod">
        <pc:chgData name="w cq" userId="e0736dbbc12f8425" providerId="LiveId" clId="{F283B58B-6C61-4B50-84E5-37A0E57D7CB9}" dt="2021-01-14T05:21:07.003" v="1960" actId="47"/>
        <pc:sldMkLst>
          <pc:docMk/>
          <pc:sldMk cId="3409567118" sldId="361"/>
        </pc:sldMkLst>
        <pc:spChg chg="mod">
          <ac:chgData name="w cq" userId="e0736dbbc12f8425" providerId="LiveId" clId="{F283B58B-6C61-4B50-84E5-37A0E57D7CB9}" dt="2021-01-13T09:17:18.922" v="904" actId="20577"/>
          <ac:spMkLst>
            <pc:docMk/>
            <pc:sldMk cId="3409567118" sldId="361"/>
            <ac:spMk id="4" creationId="{EB573C34-15B7-4378-AB80-F4EB8DA92A83}"/>
          </ac:spMkLst>
        </pc:spChg>
      </pc:sldChg>
      <pc:sldChg chg="add del">
        <pc:chgData name="w cq" userId="e0736dbbc12f8425" providerId="LiveId" clId="{F283B58B-6C61-4B50-84E5-37A0E57D7CB9}" dt="2021-01-14T02:35:25.121" v="922"/>
        <pc:sldMkLst>
          <pc:docMk/>
          <pc:sldMk cId="2175995185" sldId="362"/>
        </pc:sldMkLst>
      </pc:sldChg>
      <pc:sldChg chg="modSp add mod modClrScheme chgLayout">
        <pc:chgData name="w cq" userId="e0736dbbc12f8425" providerId="LiveId" clId="{F283B58B-6C61-4B50-84E5-37A0E57D7CB9}" dt="2021-01-14T02:38:21.133" v="931" actId="207"/>
        <pc:sldMkLst>
          <pc:docMk/>
          <pc:sldMk cId="2176160620" sldId="362"/>
        </pc:sldMkLst>
        <pc:spChg chg="mod ord">
          <ac:chgData name="w cq" userId="e0736dbbc12f8425" providerId="LiveId" clId="{F283B58B-6C61-4B50-84E5-37A0E57D7CB9}" dt="2021-01-14T02:38:10.177" v="929" actId="368"/>
          <ac:spMkLst>
            <pc:docMk/>
            <pc:sldMk cId="2176160620" sldId="362"/>
            <ac:spMk id="2" creationId="{A25B881F-5BF7-4DB3-96DE-A415B7B0EC9B}"/>
          </ac:spMkLst>
        </pc:spChg>
        <pc:spChg chg="mod ord">
          <ac:chgData name="w cq" userId="e0736dbbc12f8425" providerId="LiveId" clId="{F283B58B-6C61-4B50-84E5-37A0E57D7CB9}" dt="2021-01-14T02:38:21.133" v="931" actId="207"/>
          <ac:spMkLst>
            <pc:docMk/>
            <pc:sldMk cId="2176160620" sldId="362"/>
            <ac:spMk id="3" creationId="{6218EA28-7295-4EBB-BBE6-49541F0C5E54}"/>
          </ac:spMkLst>
        </pc:spChg>
      </pc:sldChg>
      <pc:sldChg chg="addSp delSp modSp add del mod modClrScheme chgLayout">
        <pc:chgData name="w cq" userId="e0736dbbc12f8425" providerId="LiveId" clId="{F283B58B-6C61-4B50-84E5-37A0E57D7CB9}" dt="2021-01-14T03:42:00.122" v="1175" actId="47"/>
        <pc:sldMkLst>
          <pc:docMk/>
          <pc:sldMk cId="2175995185" sldId="363"/>
        </pc:sldMkLst>
        <pc:spChg chg="mod">
          <ac:chgData name="w cq" userId="e0736dbbc12f8425" providerId="LiveId" clId="{F283B58B-6C61-4B50-84E5-37A0E57D7CB9}" dt="2021-01-14T03:32:34.750" v="1072" actId="164"/>
          <ac:spMkLst>
            <pc:docMk/>
            <pc:sldMk cId="2175995185" sldId="363"/>
            <ac:spMk id="2" creationId="{185C95BD-BF1A-447D-8C19-4CBFC4B02450}"/>
          </ac:spMkLst>
        </pc:spChg>
        <pc:spChg chg="mod ord">
          <ac:chgData name="w cq" userId="e0736dbbc12f8425" providerId="LiveId" clId="{F283B58B-6C61-4B50-84E5-37A0E57D7CB9}" dt="2021-01-14T02:37:46.262" v="927" actId="700"/>
          <ac:spMkLst>
            <pc:docMk/>
            <pc:sldMk cId="2175995185" sldId="363"/>
            <ac:spMk id="3" creationId="{A320F798-25C5-4902-A315-0F19F20C2F7C}"/>
          </ac:spMkLst>
        </pc:spChg>
        <pc:spChg chg="mod ord">
          <ac:chgData name="w cq" userId="e0736dbbc12f8425" providerId="LiveId" clId="{F283B58B-6C61-4B50-84E5-37A0E57D7CB9}" dt="2021-01-14T02:37:46.262" v="927" actId="700"/>
          <ac:spMkLst>
            <pc:docMk/>
            <pc:sldMk cId="2175995185" sldId="363"/>
            <ac:spMk id="4" creationId="{EB573C34-15B7-4378-AB80-F4EB8DA92A83}"/>
          </ac:spMkLst>
        </pc:spChg>
        <pc:spChg chg="mod">
          <ac:chgData name="w cq" userId="e0736dbbc12f8425" providerId="LiveId" clId="{F283B58B-6C61-4B50-84E5-37A0E57D7CB9}" dt="2021-01-14T03:32:34.750" v="1072" actId="164"/>
          <ac:spMkLst>
            <pc:docMk/>
            <pc:sldMk cId="2175995185" sldId="363"/>
            <ac:spMk id="6" creationId="{E933EB0D-280F-42F9-981D-B9F711B917E8}"/>
          </ac:spMkLst>
        </pc:spChg>
        <pc:spChg chg="mod">
          <ac:chgData name="w cq" userId="e0736dbbc12f8425" providerId="LiveId" clId="{F283B58B-6C61-4B50-84E5-37A0E57D7CB9}" dt="2021-01-14T03:32:34.750" v="1072" actId="164"/>
          <ac:spMkLst>
            <pc:docMk/>
            <pc:sldMk cId="2175995185" sldId="363"/>
            <ac:spMk id="8" creationId="{482A7F6E-96FE-4B73-946A-C889D655F67B}"/>
          </ac:spMkLst>
        </pc:spChg>
        <pc:spChg chg="mod">
          <ac:chgData name="w cq" userId="e0736dbbc12f8425" providerId="LiveId" clId="{F283B58B-6C61-4B50-84E5-37A0E57D7CB9}" dt="2021-01-14T03:32:34.750" v="1072" actId="164"/>
          <ac:spMkLst>
            <pc:docMk/>
            <pc:sldMk cId="2175995185" sldId="363"/>
            <ac:spMk id="9" creationId="{E06844E0-0D04-4324-8B3E-61F02AA596BB}"/>
          </ac:spMkLst>
        </pc:spChg>
        <pc:spChg chg="mod">
          <ac:chgData name="w cq" userId="e0736dbbc12f8425" providerId="LiveId" clId="{F283B58B-6C61-4B50-84E5-37A0E57D7CB9}" dt="2021-01-14T03:32:34.750" v="1072" actId="164"/>
          <ac:spMkLst>
            <pc:docMk/>
            <pc:sldMk cId="2175995185" sldId="363"/>
            <ac:spMk id="11" creationId="{714CCF9F-FAF9-43A8-9C6B-4C4E0222FC1B}"/>
          </ac:spMkLst>
        </pc:spChg>
        <pc:spChg chg="mod">
          <ac:chgData name="w cq" userId="e0736dbbc12f8425" providerId="LiveId" clId="{F283B58B-6C61-4B50-84E5-37A0E57D7CB9}" dt="2021-01-14T03:32:34.750" v="1072" actId="164"/>
          <ac:spMkLst>
            <pc:docMk/>
            <pc:sldMk cId="2175995185" sldId="363"/>
            <ac:spMk id="13" creationId="{CE219750-4239-43D2-8BFD-F1EDB6C1A3A1}"/>
          </ac:spMkLst>
        </pc:spChg>
        <pc:spChg chg="mod">
          <ac:chgData name="w cq" userId="e0736dbbc12f8425" providerId="LiveId" clId="{F283B58B-6C61-4B50-84E5-37A0E57D7CB9}" dt="2021-01-14T03:32:34.750" v="1072" actId="164"/>
          <ac:spMkLst>
            <pc:docMk/>
            <pc:sldMk cId="2175995185" sldId="363"/>
            <ac:spMk id="15" creationId="{B3AB6152-33CA-44C4-8C14-D05E1DF76B25}"/>
          </ac:spMkLst>
        </pc:spChg>
        <pc:spChg chg="mod">
          <ac:chgData name="w cq" userId="e0736dbbc12f8425" providerId="LiveId" clId="{F283B58B-6C61-4B50-84E5-37A0E57D7CB9}" dt="2021-01-14T03:32:34.750" v="1072" actId="164"/>
          <ac:spMkLst>
            <pc:docMk/>
            <pc:sldMk cId="2175995185" sldId="363"/>
            <ac:spMk id="19" creationId="{0CA7DE97-E653-4738-83EC-445731C9235E}"/>
          </ac:spMkLst>
        </pc:spChg>
        <pc:spChg chg="mod">
          <ac:chgData name="w cq" userId="e0736dbbc12f8425" providerId="LiveId" clId="{F283B58B-6C61-4B50-84E5-37A0E57D7CB9}" dt="2021-01-14T03:32:34.750" v="1072" actId="164"/>
          <ac:spMkLst>
            <pc:docMk/>
            <pc:sldMk cId="2175995185" sldId="363"/>
            <ac:spMk id="21" creationId="{398CAC0B-C793-477B-B228-62AA14E921B9}"/>
          </ac:spMkLst>
        </pc:spChg>
        <pc:spChg chg="mod">
          <ac:chgData name="w cq" userId="e0736dbbc12f8425" providerId="LiveId" clId="{F283B58B-6C61-4B50-84E5-37A0E57D7CB9}" dt="2021-01-14T03:32:34.750" v="1072" actId="164"/>
          <ac:spMkLst>
            <pc:docMk/>
            <pc:sldMk cId="2175995185" sldId="363"/>
            <ac:spMk id="23" creationId="{CF124BCE-014F-495F-94AB-2BD31C7DFAD7}"/>
          </ac:spMkLst>
        </pc:spChg>
        <pc:spChg chg="mod">
          <ac:chgData name="w cq" userId="e0736dbbc12f8425" providerId="LiveId" clId="{F283B58B-6C61-4B50-84E5-37A0E57D7CB9}" dt="2021-01-14T03:32:34.750" v="1072" actId="164"/>
          <ac:spMkLst>
            <pc:docMk/>
            <pc:sldMk cId="2175995185" sldId="363"/>
            <ac:spMk id="25" creationId="{B1A7B7E3-6A87-4EFF-925B-6A91DAC7E9A7}"/>
          </ac:spMkLst>
        </pc:spChg>
        <pc:spChg chg="mod">
          <ac:chgData name="w cq" userId="e0736dbbc12f8425" providerId="LiveId" clId="{F283B58B-6C61-4B50-84E5-37A0E57D7CB9}" dt="2021-01-14T03:32:34.750" v="1072" actId="164"/>
          <ac:spMkLst>
            <pc:docMk/>
            <pc:sldMk cId="2175995185" sldId="363"/>
            <ac:spMk id="27" creationId="{D41BE4E1-80C6-4DE4-A51C-6855E90FDEC2}"/>
          </ac:spMkLst>
        </pc:spChg>
        <pc:spChg chg="mod">
          <ac:chgData name="w cq" userId="e0736dbbc12f8425" providerId="LiveId" clId="{F283B58B-6C61-4B50-84E5-37A0E57D7CB9}" dt="2021-01-14T03:32:34.750" v="1072" actId="164"/>
          <ac:spMkLst>
            <pc:docMk/>
            <pc:sldMk cId="2175995185" sldId="363"/>
            <ac:spMk id="29" creationId="{A1BEB181-4941-4AC6-9CF8-09A0DAD04CC7}"/>
          </ac:spMkLst>
        </pc:spChg>
        <pc:spChg chg="mod">
          <ac:chgData name="w cq" userId="e0736dbbc12f8425" providerId="LiveId" clId="{F283B58B-6C61-4B50-84E5-37A0E57D7CB9}" dt="2021-01-14T03:32:34.750" v="1072" actId="164"/>
          <ac:spMkLst>
            <pc:docMk/>
            <pc:sldMk cId="2175995185" sldId="363"/>
            <ac:spMk id="31" creationId="{BD076A9D-B044-480F-8B72-635E4007173E}"/>
          </ac:spMkLst>
        </pc:spChg>
        <pc:spChg chg="mod">
          <ac:chgData name="w cq" userId="e0736dbbc12f8425" providerId="LiveId" clId="{F283B58B-6C61-4B50-84E5-37A0E57D7CB9}" dt="2021-01-14T03:32:34.750" v="1072" actId="164"/>
          <ac:spMkLst>
            <pc:docMk/>
            <pc:sldMk cId="2175995185" sldId="363"/>
            <ac:spMk id="33" creationId="{6436E466-7509-4E6E-BEC1-8F1EFA983B7B}"/>
          </ac:spMkLst>
        </pc:spChg>
        <pc:spChg chg="mod">
          <ac:chgData name="w cq" userId="e0736dbbc12f8425" providerId="LiveId" clId="{F283B58B-6C61-4B50-84E5-37A0E57D7CB9}" dt="2021-01-14T03:32:34.750" v="1072" actId="164"/>
          <ac:spMkLst>
            <pc:docMk/>
            <pc:sldMk cId="2175995185" sldId="363"/>
            <ac:spMk id="35" creationId="{D64DABAE-BE35-4ABA-8DE2-1EFC441DFAC7}"/>
          </ac:spMkLst>
        </pc:spChg>
        <pc:grpChg chg="add del mod">
          <ac:chgData name="w cq" userId="e0736dbbc12f8425" providerId="LiveId" clId="{F283B58B-6C61-4B50-84E5-37A0E57D7CB9}" dt="2021-01-14T03:32:36.330" v="1073" actId="21"/>
          <ac:grpSpMkLst>
            <pc:docMk/>
            <pc:sldMk cId="2175995185" sldId="363"/>
            <ac:grpSpMk id="5" creationId="{D54F4B9E-973C-4070-B302-1E999AF88B83}"/>
          </ac:grpSpMkLst>
        </pc:grpChg>
      </pc:sldChg>
      <pc:sldChg chg="add del">
        <pc:chgData name="w cq" userId="e0736dbbc12f8425" providerId="LiveId" clId="{F283B58B-6C61-4B50-84E5-37A0E57D7CB9}" dt="2021-01-14T02:35:25.121" v="922"/>
        <pc:sldMkLst>
          <pc:docMk/>
          <pc:sldMk cId="3220756316" sldId="363"/>
        </pc:sldMkLst>
      </pc:sldChg>
      <pc:sldChg chg="add del">
        <pc:chgData name="w cq" userId="e0736dbbc12f8425" providerId="LiveId" clId="{F283B58B-6C61-4B50-84E5-37A0E57D7CB9}" dt="2021-01-14T02:35:25.121" v="922"/>
        <pc:sldMkLst>
          <pc:docMk/>
          <pc:sldMk cId="1508276858" sldId="364"/>
        </pc:sldMkLst>
      </pc:sldChg>
      <pc:sldChg chg="modSp add del mod modClrScheme chgLayout">
        <pc:chgData name="w cq" userId="e0736dbbc12f8425" providerId="LiveId" clId="{F283B58B-6C61-4B50-84E5-37A0E57D7CB9}" dt="2021-01-14T03:51:58.251" v="1274" actId="47"/>
        <pc:sldMkLst>
          <pc:docMk/>
          <pc:sldMk cId="3220756316" sldId="364"/>
        </pc:sldMkLst>
        <pc:spChg chg="mod ord">
          <ac:chgData name="w cq" userId="e0736dbbc12f8425" providerId="LiveId" clId="{F283B58B-6C61-4B50-84E5-37A0E57D7CB9}" dt="2021-01-14T03:42:23.027" v="1176" actId="368"/>
          <ac:spMkLst>
            <pc:docMk/>
            <pc:sldMk cId="3220756316" sldId="364"/>
            <ac:spMk id="3" creationId="{A320F798-25C5-4902-A315-0F19F20C2F7C}"/>
          </ac:spMkLst>
        </pc:spChg>
        <pc:spChg chg="mod ord">
          <ac:chgData name="w cq" userId="e0736dbbc12f8425" providerId="LiveId" clId="{F283B58B-6C61-4B50-84E5-37A0E57D7CB9}" dt="2021-01-14T03:42:23.027" v="1176" actId="368"/>
          <ac:spMkLst>
            <pc:docMk/>
            <pc:sldMk cId="3220756316" sldId="364"/>
            <ac:spMk id="4" creationId="{EB573C34-15B7-4378-AB80-F4EB8DA92A83}"/>
          </ac:spMkLst>
        </pc:spChg>
      </pc:sldChg>
      <pc:sldChg chg="add del">
        <pc:chgData name="w cq" userId="e0736dbbc12f8425" providerId="LiveId" clId="{F283B58B-6C61-4B50-84E5-37A0E57D7CB9}" dt="2021-01-14T02:35:25.121" v="922"/>
        <pc:sldMkLst>
          <pc:docMk/>
          <pc:sldMk cId="614677764" sldId="365"/>
        </pc:sldMkLst>
      </pc:sldChg>
      <pc:sldChg chg="addSp modSp add mod modClrScheme chgLayout">
        <pc:chgData name="w cq" userId="e0736dbbc12f8425" providerId="LiveId" clId="{F283B58B-6C61-4B50-84E5-37A0E57D7CB9}" dt="2021-01-14T04:43:59.546" v="1333"/>
        <pc:sldMkLst>
          <pc:docMk/>
          <pc:sldMk cId="1508276858" sldId="365"/>
        </pc:sldMkLst>
        <pc:spChg chg="mod ord">
          <ac:chgData name="w cq" userId="e0736dbbc12f8425" providerId="LiveId" clId="{F283B58B-6C61-4B50-84E5-37A0E57D7CB9}" dt="2021-01-14T03:54:17.027" v="1299" actId="368"/>
          <ac:spMkLst>
            <pc:docMk/>
            <pc:sldMk cId="1508276858" sldId="365"/>
            <ac:spMk id="3" creationId="{A320F798-25C5-4902-A315-0F19F20C2F7C}"/>
          </ac:spMkLst>
        </pc:spChg>
        <pc:spChg chg="mod ord">
          <ac:chgData name="w cq" userId="e0736dbbc12f8425" providerId="LiveId" clId="{F283B58B-6C61-4B50-84E5-37A0E57D7CB9}" dt="2021-01-14T03:57:02.811" v="1317" actId="6549"/>
          <ac:spMkLst>
            <pc:docMk/>
            <pc:sldMk cId="1508276858" sldId="365"/>
            <ac:spMk id="4" creationId="{EB573C34-15B7-4378-AB80-F4EB8DA92A83}"/>
          </ac:spMkLst>
        </pc:spChg>
        <pc:spChg chg="add mod">
          <ac:chgData name="w cq" userId="e0736dbbc12f8425" providerId="LiveId" clId="{F283B58B-6C61-4B50-84E5-37A0E57D7CB9}" dt="2021-01-14T04:43:59.546" v="1333"/>
          <ac:spMkLst>
            <pc:docMk/>
            <pc:sldMk cId="1508276858" sldId="365"/>
            <ac:spMk id="5" creationId="{733E0762-3B38-4AAC-95BB-F487B832B8E2}"/>
          </ac:spMkLst>
        </pc:spChg>
      </pc:sldChg>
      <pc:sldChg chg="add del">
        <pc:chgData name="w cq" userId="e0736dbbc12f8425" providerId="LiveId" clId="{F283B58B-6C61-4B50-84E5-37A0E57D7CB9}" dt="2021-01-14T02:35:25.121" v="922"/>
        <pc:sldMkLst>
          <pc:docMk/>
          <pc:sldMk cId="439442514" sldId="366"/>
        </pc:sldMkLst>
      </pc:sldChg>
      <pc:sldChg chg="addSp delSp modSp add mod modClrScheme chgLayout">
        <pc:chgData name="w cq" userId="e0736dbbc12f8425" providerId="LiveId" clId="{F283B58B-6C61-4B50-84E5-37A0E57D7CB9}" dt="2021-01-14T04:48:59.362" v="1458" actId="1076"/>
        <pc:sldMkLst>
          <pc:docMk/>
          <pc:sldMk cId="614677764" sldId="366"/>
        </pc:sldMkLst>
        <pc:spChg chg="mod ord">
          <ac:chgData name="w cq" userId="e0736dbbc12f8425" providerId="LiveId" clId="{F283B58B-6C61-4B50-84E5-37A0E57D7CB9}" dt="2021-01-14T04:43:25.022" v="1321" actId="368"/>
          <ac:spMkLst>
            <pc:docMk/>
            <pc:sldMk cId="614677764" sldId="366"/>
            <ac:spMk id="3" creationId="{A320F798-25C5-4902-A315-0F19F20C2F7C}"/>
          </ac:spMkLst>
        </pc:spChg>
        <pc:spChg chg="mod ord">
          <ac:chgData name="w cq" userId="e0736dbbc12f8425" providerId="LiveId" clId="{F283B58B-6C61-4B50-84E5-37A0E57D7CB9}" dt="2021-01-14T04:48:55.644" v="1457" actId="20577"/>
          <ac:spMkLst>
            <pc:docMk/>
            <pc:sldMk cId="614677764" sldId="366"/>
            <ac:spMk id="4" creationId="{EB573C34-15B7-4378-AB80-F4EB8DA92A83}"/>
          </ac:spMkLst>
        </pc:spChg>
        <pc:spChg chg="add mod">
          <ac:chgData name="w cq" userId="e0736dbbc12f8425" providerId="LiveId" clId="{F283B58B-6C61-4B50-84E5-37A0E57D7CB9}" dt="2021-01-14T04:48:59.362" v="1458" actId="1076"/>
          <ac:spMkLst>
            <pc:docMk/>
            <pc:sldMk cId="614677764" sldId="366"/>
            <ac:spMk id="5" creationId="{67977888-E2E9-43B3-8B04-C19B5D607DFE}"/>
          </ac:spMkLst>
        </pc:spChg>
        <pc:spChg chg="add del">
          <ac:chgData name="w cq" userId="e0736dbbc12f8425" providerId="LiveId" clId="{F283B58B-6C61-4B50-84E5-37A0E57D7CB9}" dt="2021-01-14T04:44:08.649" v="1337" actId="22"/>
          <ac:spMkLst>
            <pc:docMk/>
            <pc:sldMk cId="614677764" sldId="366"/>
            <ac:spMk id="6" creationId="{C7E256B6-A151-43E2-A78B-D6BEF7E01998}"/>
          </ac:spMkLst>
        </pc:spChg>
      </pc:sldChg>
      <pc:sldChg chg="modSp add del mod modClrScheme chgLayout">
        <pc:chgData name="w cq" userId="e0736dbbc12f8425" providerId="LiveId" clId="{F283B58B-6C61-4B50-84E5-37A0E57D7CB9}" dt="2021-01-14T03:31:32.261" v="1065" actId="47"/>
        <pc:sldMkLst>
          <pc:docMk/>
          <pc:sldMk cId="439442514" sldId="367"/>
        </pc:sldMkLst>
        <pc:spChg chg="mod ord">
          <ac:chgData name="w cq" userId="e0736dbbc12f8425" providerId="LiveId" clId="{F283B58B-6C61-4B50-84E5-37A0E57D7CB9}" dt="2021-01-14T02:37:46.262" v="927" actId="700"/>
          <ac:spMkLst>
            <pc:docMk/>
            <pc:sldMk cId="439442514" sldId="367"/>
            <ac:spMk id="3" creationId="{A320F798-25C5-4902-A315-0F19F20C2F7C}"/>
          </ac:spMkLst>
        </pc:spChg>
        <pc:spChg chg="mod ord">
          <ac:chgData name="w cq" userId="e0736dbbc12f8425" providerId="LiveId" clId="{F283B58B-6C61-4B50-84E5-37A0E57D7CB9}" dt="2021-01-14T02:37:46.262" v="927" actId="700"/>
          <ac:spMkLst>
            <pc:docMk/>
            <pc:sldMk cId="439442514" sldId="367"/>
            <ac:spMk id="4" creationId="{EB573C34-15B7-4378-AB80-F4EB8DA92A83}"/>
          </ac:spMkLst>
        </pc:spChg>
      </pc:sldChg>
      <pc:sldChg chg="modSp add del mod modClrScheme chgLayout">
        <pc:chgData name="w cq" userId="e0736dbbc12f8425" providerId="LiveId" clId="{F283B58B-6C61-4B50-84E5-37A0E57D7CB9}" dt="2021-01-14T02:35:10.954" v="920"/>
        <pc:sldMkLst>
          <pc:docMk/>
          <pc:sldMk cId="1426311151" sldId="367"/>
        </pc:sldMkLst>
        <pc:spChg chg="mod ord">
          <ac:chgData name="w cq" userId="e0736dbbc12f8425" providerId="LiveId" clId="{F283B58B-6C61-4B50-84E5-37A0E57D7CB9}" dt="2021-01-14T02:35:09.997" v="919" actId="700"/>
          <ac:spMkLst>
            <pc:docMk/>
            <pc:sldMk cId="1426311151" sldId="367"/>
            <ac:spMk id="2" creationId="{A25B881F-5BF7-4DB3-96DE-A415B7B0EC9B}"/>
          </ac:spMkLst>
        </pc:spChg>
        <pc:spChg chg="mod ord">
          <ac:chgData name="w cq" userId="e0736dbbc12f8425" providerId="LiveId" clId="{F283B58B-6C61-4B50-84E5-37A0E57D7CB9}" dt="2021-01-14T02:35:09.997" v="919" actId="700"/>
          <ac:spMkLst>
            <pc:docMk/>
            <pc:sldMk cId="1426311151" sldId="367"/>
            <ac:spMk id="3" creationId="{6218EA28-7295-4EBB-BBE6-49541F0C5E54}"/>
          </ac:spMkLst>
        </pc:spChg>
      </pc:sldChg>
      <pc:sldChg chg="add del">
        <pc:chgData name="w cq" userId="e0736dbbc12f8425" providerId="LiveId" clId="{F283B58B-6C61-4B50-84E5-37A0E57D7CB9}" dt="2021-01-14T02:35:10.954" v="920"/>
        <pc:sldMkLst>
          <pc:docMk/>
          <pc:sldMk cId="2147610787" sldId="368"/>
        </pc:sldMkLst>
      </pc:sldChg>
      <pc:sldChg chg="addSp modSp add mod">
        <pc:chgData name="w cq" userId="e0736dbbc12f8425" providerId="LiveId" clId="{F283B58B-6C61-4B50-84E5-37A0E57D7CB9}" dt="2021-01-14T03:30:13.049" v="1050" actId="1076"/>
        <pc:sldMkLst>
          <pc:docMk/>
          <pc:sldMk cId="2358482417" sldId="368"/>
        </pc:sldMkLst>
        <pc:spChg chg="mod">
          <ac:chgData name="w cq" userId="e0736dbbc12f8425" providerId="LiveId" clId="{F283B58B-6C61-4B50-84E5-37A0E57D7CB9}" dt="2021-01-14T03:29:39.780" v="1041" actId="207"/>
          <ac:spMkLst>
            <pc:docMk/>
            <pc:sldMk cId="2358482417" sldId="368"/>
            <ac:spMk id="4" creationId="{EB573C34-15B7-4378-AB80-F4EB8DA92A83}"/>
          </ac:spMkLst>
        </pc:spChg>
        <pc:spChg chg="add mod">
          <ac:chgData name="w cq" userId="e0736dbbc12f8425" providerId="LiveId" clId="{F283B58B-6C61-4B50-84E5-37A0E57D7CB9}" dt="2021-01-14T03:30:13.049" v="1050" actId="1076"/>
          <ac:spMkLst>
            <pc:docMk/>
            <pc:sldMk cId="2358482417" sldId="368"/>
            <ac:spMk id="5" creationId="{E8101262-46CC-47B4-8DE1-6BF2A581DE98}"/>
          </ac:spMkLst>
        </pc:spChg>
      </pc:sldChg>
      <pc:sldChg chg="add del">
        <pc:chgData name="w cq" userId="e0736dbbc12f8425" providerId="LiveId" clId="{F283B58B-6C61-4B50-84E5-37A0E57D7CB9}" dt="2021-01-14T02:35:10.954" v="920"/>
        <pc:sldMkLst>
          <pc:docMk/>
          <pc:sldMk cId="1712456928" sldId="369"/>
        </pc:sldMkLst>
      </pc:sldChg>
      <pc:sldChg chg="addSp modSp new mod">
        <pc:chgData name="w cq" userId="e0736dbbc12f8425" providerId="LiveId" clId="{F283B58B-6C61-4B50-84E5-37A0E57D7CB9}" dt="2021-01-14T06:15:49.124" v="2140" actId="948"/>
        <pc:sldMkLst>
          <pc:docMk/>
          <pc:sldMk cId="2235748133" sldId="369"/>
        </pc:sldMkLst>
        <pc:spChg chg="mod">
          <ac:chgData name="w cq" userId="e0736dbbc12f8425" providerId="LiveId" clId="{F283B58B-6C61-4B50-84E5-37A0E57D7CB9}" dt="2021-01-14T03:43:31.473" v="1246"/>
          <ac:spMkLst>
            <pc:docMk/>
            <pc:sldMk cId="2235748133" sldId="369"/>
            <ac:spMk id="2" creationId="{B14E88F5-7C4A-41A6-9F42-D2E0418D6161}"/>
          </ac:spMkLst>
        </pc:spChg>
        <pc:spChg chg="mod">
          <ac:chgData name="w cq" userId="e0736dbbc12f8425" providerId="LiveId" clId="{F283B58B-6C61-4B50-84E5-37A0E57D7CB9}" dt="2021-01-14T06:15:49.124" v="2140" actId="948"/>
          <ac:spMkLst>
            <pc:docMk/>
            <pc:sldMk cId="2235748133" sldId="369"/>
            <ac:spMk id="3" creationId="{36CDD427-8FF5-463E-926B-A0E43255957C}"/>
          </ac:spMkLst>
        </pc:spChg>
        <pc:spChg chg="mod">
          <ac:chgData name="w cq" userId="e0736dbbc12f8425" providerId="LiveId" clId="{F283B58B-6C61-4B50-84E5-37A0E57D7CB9}" dt="2021-01-14T03:42:45.338" v="1178"/>
          <ac:spMkLst>
            <pc:docMk/>
            <pc:sldMk cId="2235748133" sldId="369"/>
            <ac:spMk id="5" creationId="{E6381517-A5EF-4908-88A0-11D0809DACCF}"/>
          </ac:spMkLst>
        </pc:spChg>
        <pc:spChg chg="mod">
          <ac:chgData name="w cq" userId="e0736dbbc12f8425" providerId="LiveId" clId="{F283B58B-6C61-4B50-84E5-37A0E57D7CB9}" dt="2021-01-14T03:42:45.338" v="1178"/>
          <ac:spMkLst>
            <pc:docMk/>
            <pc:sldMk cId="2235748133" sldId="369"/>
            <ac:spMk id="6" creationId="{1B58C02C-5CAF-40B7-A440-7DAF09D2790D}"/>
          </ac:spMkLst>
        </pc:spChg>
        <pc:spChg chg="mod">
          <ac:chgData name="w cq" userId="e0736dbbc12f8425" providerId="LiveId" clId="{F283B58B-6C61-4B50-84E5-37A0E57D7CB9}" dt="2021-01-14T03:42:45.338" v="1178"/>
          <ac:spMkLst>
            <pc:docMk/>
            <pc:sldMk cId="2235748133" sldId="369"/>
            <ac:spMk id="7" creationId="{A67620A1-C92D-4FBD-A47A-8DF555EA8145}"/>
          </ac:spMkLst>
        </pc:spChg>
        <pc:spChg chg="mod">
          <ac:chgData name="w cq" userId="e0736dbbc12f8425" providerId="LiveId" clId="{F283B58B-6C61-4B50-84E5-37A0E57D7CB9}" dt="2021-01-14T03:42:45.338" v="1178"/>
          <ac:spMkLst>
            <pc:docMk/>
            <pc:sldMk cId="2235748133" sldId="369"/>
            <ac:spMk id="8" creationId="{BAC56BD1-4AFD-4BB7-BF2C-4BEEF3429945}"/>
          </ac:spMkLst>
        </pc:spChg>
        <pc:spChg chg="mod">
          <ac:chgData name="w cq" userId="e0736dbbc12f8425" providerId="LiveId" clId="{F283B58B-6C61-4B50-84E5-37A0E57D7CB9}" dt="2021-01-14T03:42:45.338" v="1178"/>
          <ac:spMkLst>
            <pc:docMk/>
            <pc:sldMk cId="2235748133" sldId="369"/>
            <ac:spMk id="9" creationId="{5F457989-E97F-4C63-A879-AE797225D179}"/>
          </ac:spMkLst>
        </pc:spChg>
        <pc:spChg chg="mod">
          <ac:chgData name="w cq" userId="e0736dbbc12f8425" providerId="LiveId" clId="{F283B58B-6C61-4B50-84E5-37A0E57D7CB9}" dt="2021-01-14T03:42:45.338" v="1178"/>
          <ac:spMkLst>
            <pc:docMk/>
            <pc:sldMk cId="2235748133" sldId="369"/>
            <ac:spMk id="10" creationId="{9B606FB2-9FE7-4335-AB2B-A79EDAA21764}"/>
          </ac:spMkLst>
        </pc:spChg>
        <pc:spChg chg="mod">
          <ac:chgData name="w cq" userId="e0736dbbc12f8425" providerId="LiveId" clId="{F283B58B-6C61-4B50-84E5-37A0E57D7CB9}" dt="2021-01-14T03:42:45.338" v="1178"/>
          <ac:spMkLst>
            <pc:docMk/>
            <pc:sldMk cId="2235748133" sldId="369"/>
            <ac:spMk id="11" creationId="{AA0104C3-B2EE-4FF7-8C0B-91641830D28F}"/>
          </ac:spMkLst>
        </pc:spChg>
        <pc:spChg chg="mod">
          <ac:chgData name="w cq" userId="e0736dbbc12f8425" providerId="LiveId" clId="{F283B58B-6C61-4B50-84E5-37A0E57D7CB9}" dt="2021-01-14T03:42:45.338" v="1178"/>
          <ac:spMkLst>
            <pc:docMk/>
            <pc:sldMk cId="2235748133" sldId="369"/>
            <ac:spMk id="12" creationId="{323C08DE-8C37-4E93-AB2C-D43CDFE94097}"/>
          </ac:spMkLst>
        </pc:spChg>
        <pc:spChg chg="mod">
          <ac:chgData name="w cq" userId="e0736dbbc12f8425" providerId="LiveId" clId="{F283B58B-6C61-4B50-84E5-37A0E57D7CB9}" dt="2021-01-14T03:42:45.338" v="1178"/>
          <ac:spMkLst>
            <pc:docMk/>
            <pc:sldMk cId="2235748133" sldId="369"/>
            <ac:spMk id="13" creationId="{D7DA7459-66EE-4EF4-89BB-4EB59FA1E2EC}"/>
          </ac:spMkLst>
        </pc:spChg>
        <pc:spChg chg="mod">
          <ac:chgData name="w cq" userId="e0736dbbc12f8425" providerId="LiveId" clId="{F283B58B-6C61-4B50-84E5-37A0E57D7CB9}" dt="2021-01-14T03:42:45.338" v="1178"/>
          <ac:spMkLst>
            <pc:docMk/>
            <pc:sldMk cId="2235748133" sldId="369"/>
            <ac:spMk id="14" creationId="{C229CBD2-FDF0-4B9D-99E2-72F6AC4C000C}"/>
          </ac:spMkLst>
        </pc:spChg>
        <pc:spChg chg="mod">
          <ac:chgData name="w cq" userId="e0736dbbc12f8425" providerId="LiveId" clId="{F283B58B-6C61-4B50-84E5-37A0E57D7CB9}" dt="2021-01-14T03:42:45.338" v="1178"/>
          <ac:spMkLst>
            <pc:docMk/>
            <pc:sldMk cId="2235748133" sldId="369"/>
            <ac:spMk id="15" creationId="{BAC88AF8-372F-443C-85A4-2B9B500755A4}"/>
          </ac:spMkLst>
        </pc:spChg>
        <pc:spChg chg="mod">
          <ac:chgData name="w cq" userId="e0736dbbc12f8425" providerId="LiveId" clId="{F283B58B-6C61-4B50-84E5-37A0E57D7CB9}" dt="2021-01-14T03:42:45.338" v="1178"/>
          <ac:spMkLst>
            <pc:docMk/>
            <pc:sldMk cId="2235748133" sldId="369"/>
            <ac:spMk id="16" creationId="{A528DE21-616B-41B4-A216-7967E021FC89}"/>
          </ac:spMkLst>
        </pc:spChg>
        <pc:spChg chg="mod">
          <ac:chgData name="w cq" userId="e0736dbbc12f8425" providerId="LiveId" clId="{F283B58B-6C61-4B50-84E5-37A0E57D7CB9}" dt="2021-01-14T03:42:45.338" v="1178"/>
          <ac:spMkLst>
            <pc:docMk/>
            <pc:sldMk cId="2235748133" sldId="369"/>
            <ac:spMk id="17" creationId="{F1485144-0EED-41B7-B710-7E500DFDA935}"/>
          </ac:spMkLst>
        </pc:spChg>
        <pc:spChg chg="mod">
          <ac:chgData name="w cq" userId="e0736dbbc12f8425" providerId="LiveId" clId="{F283B58B-6C61-4B50-84E5-37A0E57D7CB9}" dt="2021-01-14T03:42:45.338" v="1178"/>
          <ac:spMkLst>
            <pc:docMk/>
            <pc:sldMk cId="2235748133" sldId="369"/>
            <ac:spMk id="18" creationId="{F5DAA37D-080C-4B79-B802-EA1E300AC702}"/>
          </ac:spMkLst>
        </pc:spChg>
        <pc:spChg chg="mod">
          <ac:chgData name="w cq" userId="e0736dbbc12f8425" providerId="LiveId" clId="{F283B58B-6C61-4B50-84E5-37A0E57D7CB9}" dt="2021-01-14T03:42:45.338" v="1178"/>
          <ac:spMkLst>
            <pc:docMk/>
            <pc:sldMk cId="2235748133" sldId="369"/>
            <ac:spMk id="19" creationId="{4E1433DE-0EFA-442C-8582-47E409B2386F}"/>
          </ac:spMkLst>
        </pc:spChg>
        <pc:spChg chg="mod">
          <ac:chgData name="w cq" userId="e0736dbbc12f8425" providerId="LiveId" clId="{F283B58B-6C61-4B50-84E5-37A0E57D7CB9}" dt="2021-01-14T03:42:45.338" v="1178"/>
          <ac:spMkLst>
            <pc:docMk/>
            <pc:sldMk cId="2235748133" sldId="369"/>
            <ac:spMk id="20" creationId="{9474B9CC-9575-40CD-AFFA-96E5E8B80E0A}"/>
          </ac:spMkLst>
        </pc:spChg>
        <pc:spChg chg="add mod">
          <ac:chgData name="w cq" userId="e0736dbbc12f8425" providerId="LiveId" clId="{F283B58B-6C61-4B50-84E5-37A0E57D7CB9}" dt="2021-01-14T03:45:54.274" v="1262" actId="1076"/>
          <ac:spMkLst>
            <pc:docMk/>
            <pc:sldMk cId="2235748133" sldId="369"/>
            <ac:spMk id="21" creationId="{8CF2FF9E-A715-4689-9852-068D2999B54D}"/>
          </ac:spMkLst>
        </pc:spChg>
        <pc:grpChg chg="add mod">
          <ac:chgData name="w cq" userId="e0736dbbc12f8425" providerId="LiveId" clId="{F283B58B-6C61-4B50-84E5-37A0E57D7CB9}" dt="2021-01-14T03:51:24.626" v="1266" actId="1036"/>
          <ac:grpSpMkLst>
            <pc:docMk/>
            <pc:sldMk cId="2235748133" sldId="369"/>
            <ac:grpSpMk id="4" creationId="{5C48D1A4-9BF5-42D4-AAAC-1C24D849031C}"/>
          </ac:grpSpMkLst>
        </pc:grpChg>
      </pc:sldChg>
      <pc:sldChg chg="add del">
        <pc:chgData name="w cq" userId="e0736dbbc12f8425" providerId="LiveId" clId="{F283B58B-6C61-4B50-84E5-37A0E57D7CB9}" dt="2021-01-14T03:29:46.620" v="1043"/>
        <pc:sldMkLst>
          <pc:docMk/>
          <pc:sldMk cId="2446716350" sldId="369"/>
        </pc:sldMkLst>
      </pc:sldChg>
      <pc:sldChg chg="modSp add mod addCm delCm">
        <pc:chgData name="w cq" userId="e0736dbbc12f8425" providerId="LiveId" clId="{F283B58B-6C61-4B50-84E5-37A0E57D7CB9}" dt="2021-01-14T04:48:09.029" v="1440" actId="1076"/>
        <pc:sldMkLst>
          <pc:docMk/>
          <pc:sldMk cId="1061208140" sldId="370"/>
        </pc:sldMkLst>
        <pc:spChg chg="mod">
          <ac:chgData name="w cq" userId="e0736dbbc12f8425" providerId="LiveId" clId="{F283B58B-6C61-4B50-84E5-37A0E57D7CB9}" dt="2021-01-14T04:48:05.311" v="1439" actId="6549"/>
          <ac:spMkLst>
            <pc:docMk/>
            <pc:sldMk cId="1061208140" sldId="370"/>
            <ac:spMk id="4" creationId="{EB573C34-15B7-4378-AB80-F4EB8DA92A83}"/>
          </ac:spMkLst>
        </pc:spChg>
        <pc:spChg chg="mod">
          <ac:chgData name="w cq" userId="e0736dbbc12f8425" providerId="LiveId" clId="{F283B58B-6C61-4B50-84E5-37A0E57D7CB9}" dt="2021-01-14T04:48:09.029" v="1440" actId="1076"/>
          <ac:spMkLst>
            <pc:docMk/>
            <pc:sldMk cId="1061208140" sldId="370"/>
            <ac:spMk id="5" creationId="{67977888-E2E9-43B3-8B04-C19B5D607DFE}"/>
          </ac:spMkLst>
        </pc:spChg>
      </pc:sldChg>
      <pc:sldChg chg="add del">
        <pc:chgData name="w cq" userId="e0736dbbc12f8425" providerId="LiveId" clId="{F283B58B-6C61-4B50-84E5-37A0E57D7CB9}" dt="2021-01-14T02:35:10.954" v="920"/>
        <pc:sldMkLst>
          <pc:docMk/>
          <pc:sldMk cId="2898259558" sldId="370"/>
        </pc:sldMkLst>
      </pc:sldChg>
      <pc:sldChg chg="modSp add mod modClrScheme delCm chgLayout">
        <pc:chgData name="w cq" userId="e0736dbbc12f8425" providerId="LiveId" clId="{F283B58B-6C61-4B50-84E5-37A0E57D7CB9}" dt="2021-01-14T06:15:02.274" v="2138" actId="948"/>
        <pc:sldMkLst>
          <pc:docMk/>
          <pc:sldMk cId="2071057747" sldId="371"/>
        </pc:sldMkLst>
        <pc:spChg chg="mod ord">
          <ac:chgData name="w cq" userId="e0736dbbc12f8425" providerId="LiveId" clId="{F283B58B-6C61-4B50-84E5-37A0E57D7CB9}" dt="2021-01-14T04:51:21.626" v="1493" actId="700"/>
          <ac:spMkLst>
            <pc:docMk/>
            <pc:sldMk cId="2071057747" sldId="371"/>
            <ac:spMk id="2" creationId="{97EB061E-B8E6-4AEA-93D6-205A056BAEB8}"/>
          </ac:spMkLst>
        </pc:spChg>
        <pc:spChg chg="mod ord">
          <ac:chgData name="w cq" userId="e0736dbbc12f8425" providerId="LiveId" clId="{F283B58B-6C61-4B50-84E5-37A0E57D7CB9}" dt="2021-01-14T04:51:21.626" v="1493" actId="700"/>
          <ac:spMkLst>
            <pc:docMk/>
            <pc:sldMk cId="2071057747" sldId="371"/>
            <ac:spMk id="3" creationId="{C58D4E08-EA2B-4BF1-8CFE-0AB3D860056B}"/>
          </ac:spMkLst>
        </pc:spChg>
        <pc:spChg chg="mod ord">
          <ac:chgData name="w cq" userId="e0736dbbc12f8425" providerId="LiveId" clId="{F283B58B-6C61-4B50-84E5-37A0E57D7CB9}" dt="2021-01-14T06:15:02.274" v="2138" actId="948"/>
          <ac:spMkLst>
            <pc:docMk/>
            <pc:sldMk cId="2071057747" sldId="371"/>
            <ac:spMk id="4" creationId="{32578444-50F8-4101-8569-B2BE72AF8F95}"/>
          </ac:spMkLst>
        </pc:spChg>
      </pc:sldChg>
      <pc:sldChg chg="add del">
        <pc:chgData name="w cq" userId="e0736dbbc12f8425" providerId="LiveId" clId="{F283B58B-6C61-4B50-84E5-37A0E57D7CB9}" dt="2021-01-14T02:35:10.954" v="920"/>
        <pc:sldMkLst>
          <pc:docMk/>
          <pc:sldMk cId="2601994569" sldId="371"/>
        </pc:sldMkLst>
      </pc:sldChg>
      <pc:sldChg chg="modSp add mod modClrScheme chgLayout">
        <pc:chgData name="w cq" userId="e0736dbbc12f8425" providerId="LiveId" clId="{F283B58B-6C61-4B50-84E5-37A0E57D7CB9}" dt="2021-01-14T05:57:54.626" v="2010"/>
        <pc:sldMkLst>
          <pc:docMk/>
          <pc:sldMk cId="3042058454" sldId="372"/>
        </pc:sldMkLst>
        <pc:spChg chg="mod ord">
          <ac:chgData name="w cq" userId="e0736dbbc12f8425" providerId="LiveId" clId="{F283B58B-6C61-4B50-84E5-37A0E57D7CB9}" dt="2021-01-14T05:57:54.626" v="2010"/>
          <ac:spMkLst>
            <pc:docMk/>
            <pc:sldMk cId="3042058454" sldId="372"/>
            <ac:spMk id="3" creationId="{A320F798-25C5-4902-A315-0F19F20C2F7C}"/>
          </ac:spMkLst>
        </pc:spChg>
        <pc:spChg chg="mod ord">
          <ac:chgData name="w cq" userId="e0736dbbc12f8425" providerId="LiveId" clId="{F283B58B-6C61-4B50-84E5-37A0E57D7CB9}" dt="2021-01-14T05:21:28.358" v="1969" actId="20577"/>
          <ac:spMkLst>
            <pc:docMk/>
            <pc:sldMk cId="3042058454" sldId="372"/>
            <ac:spMk id="4" creationId="{EB573C34-15B7-4378-AB80-F4EB8DA92A83}"/>
          </ac:spMkLst>
        </pc:spChg>
      </pc:sldChg>
      <pc:sldChg chg="add del">
        <pc:chgData name="w cq" userId="e0736dbbc12f8425" providerId="LiveId" clId="{F283B58B-6C61-4B50-84E5-37A0E57D7CB9}" dt="2021-01-14T02:35:10.954" v="920"/>
        <pc:sldMkLst>
          <pc:docMk/>
          <pc:sldMk cId="3791291670" sldId="372"/>
        </pc:sldMkLst>
      </pc:sldChg>
      <pc:sldChg chg="add del">
        <pc:chgData name="w cq" userId="e0736dbbc12f8425" providerId="LiveId" clId="{F283B58B-6C61-4B50-84E5-37A0E57D7CB9}" dt="2021-01-14T02:35:10.954" v="920"/>
        <pc:sldMkLst>
          <pc:docMk/>
          <pc:sldMk cId="1161516717" sldId="373"/>
        </pc:sldMkLst>
      </pc:sldChg>
      <pc:sldChg chg="addSp modSp add mod">
        <pc:chgData name="w cq" userId="e0736dbbc12f8425" providerId="LiveId" clId="{F283B58B-6C61-4B50-84E5-37A0E57D7CB9}" dt="2021-01-14T06:06:38.380" v="2124" actId="20577"/>
        <pc:sldMkLst>
          <pc:docMk/>
          <pc:sldMk cId="2813310602" sldId="373"/>
        </pc:sldMkLst>
        <pc:spChg chg="mod">
          <ac:chgData name="w cq" userId="e0736dbbc12f8425" providerId="LiveId" clId="{F283B58B-6C61-4B50-84E5-37A0E57D7CB9}" dt="2021-01-14T04:57:45.412" v="1534"/>
          <ac:spMkLst>
            <pc:docMk/>
            <pc:sldMk cId="2813310602" sldId="373"/>
            <ac:spMk id="3" creationId="{D8A9FF28-B5F7-4268-8F91-7BE5BC06AF08}"/>
          </ac:spMkLst>
        </pc:spChg>
        <pc:spChg chg="mod">
          <ac:chgData name="w cq" userId="e0736dbbc12f8425" providerId="LiveId" clId="{F283B58B-6C61-4B50-84E5-37A0E57D7CB9}" dt="2021-01-14T04:58:07.335" v="1559"/>
          <ac:spMkLst>
            <pc:docMk/>
            <pc:sldMk cId="2813310602" sldId="373"/>
            <ac:spMk id="4" creationId="{40B791E7-6790-41E7-80CD-AB6EB5822692}"/>
          </ac:spMkLst>
        </pc:spChg>
        <pc:spChg chg="add mod">
          <ac:chgData name="w cq" userId="e0736dbbc12f8425" providerId="LiveId" clId="{F283B58B-6C61-4B50-84E5-37A0E57D7CB9}" dt="2021-01-14T06:06:38.380" v="2124" actId="20577"/>
          <ac:spMkLst>
            <pc:docMk/>
            <pc:sldMk cId="2813310602" sldId="373"/>
            <ac:spMk id="5" creationId="{172D8C21-8F3D-4E0E-A851-12C002344AA2}"/>
          </ac:spMkLst>
        </pc:spChg>
      </pc:sldChg>
      <pc:sldChg chg="addSp modSp add mod">
        <pc:chgData name="w cq" userId="e0736dbbc12f8425" providerId="LiveId" clId="{F283B58B-6C61-4B50-84E5-37A0E57D7CB9}" dt="2021-01-14T06:06:30.617" v="2119" actId="20577"/>
        <pc:sldMkLst>
          <pc:docMk/>
          <pc:sldMk cId="153235000" sldId="374"/>
        </pc:sldMkLst>
        <pc:spChg chg="mod">
          <ac:chgData name="w cq" userId="e0736dbbc12f8425" providerId="LiveId" clId="{F283B58B-6C61-4B50-84E5-37A0E57D7CB9}" dt="2021-01-14T04:57:17.924" v="1528" actId="14100"/>
          <ac:spMkLst>
            <pc:docMk/>
            <pc:sldMk cId="153235000" sldId="374"/>
            <ac:spMk id="3" creationId="{D8A9FF28-B5F7-4268-8F91-7BE5BC06AF08}"/>
          </ac:spMkLst>
        </pc:spChg>
        <pc:spChg chg="mod">
          <ac:chgData name="w cq" userId="e0736dbbc12f8425" providerId="LiveId" clId="{F283B58B-6C61-4B50-84E5-37A0E57D7CB9}" dt="2021-01-14T04:57:32.077" v="1531"/>
          <ac:spMkLst>
            <pc:docMk/>
            <pc:sldMk cId="153235000" sldId="374"/>
            <ac:spMk id="4" creationId="{40B791E7-6790-41E7-80CD-AB6EB5822692}"/>
          </ac:spMkLst>
        </pc:spChg>
        <pc:spChg chg="add mod">
          <ac:chgData name="w cq" userId="e0736dbbc12f8425" providerId="LiveId" clId="{F283B58B-6C61-4B50-84E5-37A0E57D7CB9}" dt="2021-01-14T06:06:30.617" v="2119" actId="20577"/>
          <ac:spMkLst>
            <pc:docMk/>
            <pc:sldMk cId="153235000" sldId="374"/>
            <ac:spMk id="5" creationId="{5B0741B7-9342-4FA4-822F-3CF0D87895CD}"/>
          </ac:spMkLst>
        </pc:spChg>
      </pc:sldChg>
      <pc:sldChg chg="add del">
        <pc:chgData name="w cq" userId="e0736dbbc12f8425" providerId="LiveId" clId="{F283B58B-6C61-4B50-84E5-37A0E57D7CB9}" dt="2021-01-14T02:35:10.954" v="920"/>
        <pc:sldMkLst>
          <pc:docMk/>
          <pc:sldMk cId="171360039" sldId="374"/>
        </pc:sldMkLst>
      </pc:sldChg>
      <pc:sldChg chg="add del">
        <pc:chgData name="w cq" userId="e0736dbbc12f8425" providerId="LiveId" clId="{F283B58B-6C61-4B50-84E5-37A0E57D7CB9}" dt="2021-01-14T02:35:10.954" v="920"/>
        <pc:sldMkLst>
          <pc:docMk/>
          <pc:sldMk cId="514260552" sldId="375"/>
        </pc:sldMkLst>
      </pc:sldChg>
      <pc:sldChg chg="addSp delSp modSp new mod modClrScheme chgLayout">
        <pc:chgData name="w cq" userId="e0736dbbc12f8425" providerId="LiveId" clId="{F283B58B-6C61-4B50-84E5-37A0E57D7CB9}" dt="2021-01-14T06:12:10.953" v="2137" actId="948"/>
        <pc:sldMkLst>
          <pc:docMk/>
          <pc:sldMk cId="3282574575" sldId="375"/>
        </pc:sldMkLst>
        <pc:spChg chg="del mod ord">
          <ac:chgData name="w cq" userId="e0736dbbc12f8425" providerId="LiveId" clId="{F283B58B-6C61-4B50-84E5-37A0E57D7CB9}" dt="2021-01-14T04:58:47.676" v="1561" actId="700"/>
          <ac:spMkLst>
            <pc:docMk/>
            <pc:sldMk cId="3282574575" sldId="375"/>
            <ac:spMk id="2" creationId="{66AB3AE0-2C14-4D2B-A541-B9FDD2BF459F}"/>
          </ac:spMkLst>
        </pc:spChg>
        <pc:spChg chg="del mod ord">
          <ac:chgData name="w cq" userId="e0736dbbc12f8425" providerId="LiveId" clId="{F283B58B-6C61-4B50-84E5-37A0E57D7CB9}" dt="2021-01-14T04:58:47.676" v="1561" actId="700"/>
          <ac:spMkLst>
            <pc:docMk/>
            <pc:sldMk cId="3282574575" sldId="375"/>
            <ac:spMk id="3" creationId="{C6DFDC17-8B21-4ADB-8594-E2FE63C371E3}"/>
          </ac:spMkLst>
        </pc:spChg>
        <pc:spChg chg="add mod ord">
          <ac:chgData name="w cq" userId="e0736dbbc12f8425" providerId="LiveId" clId="{F283B58B-6C61-4B50-84E5-37A0E57D7CB9}" dt="2021-01-14T04:58:51.939" v="1567"/>
          <ac:spMkLst>
            <pc:docMk/>
            <pc:sldMk cId="3282574575" sldId="375"/>
            <ac:spMk id="4" creationId="{25D10FCA-E239-4F83-95FF-0132F6F7774F}"/>
          </ac:spMkLst>
        </pc:spChg>
        <pc:spChg chg="add mod ord">
          <ac:chgData name="w cq" userId="e0736dbbc12f8425" providerId="LiveId" clId="{F283B58B-6C61-4B50-84E5-37A0E57D7CB9}" dt="2021-01-14T06:12:10.953" v="2137" actId="948"/>
          <ac:spMkLst>
            <pc:docMk/>
            <pc:sldMk cId="3282574575" sldId="375"/>
            <ac:spMk id="5" creationId="{FE5855DA-BCAC-4FC5-9419-F8984F1B0DA3}"/>
          </ac:spMkLst>
        </pc:spChg>
        <pc:spChg chg="add mod">
          <ac:chgData name="w cq" userId="e0736dbbc12f8425" providerId="LiveId" clId="{F283B58B-6C61-4B50-84E5-37A0E57D7CB9}" dt="2021-01-14T05:01:42.102" v="1617" actId="1076"/>
          <ac:spMkLst>
            <pc:docMk/>
            <pc:sldMk cId="3282574575" sldId="375"/>
            <ac:spMk id="8" creationId="{024FA98F-1771-46A2-B736-B01EAFA8278F}"/>
          </ac:spMkLst>
        </pc:spChg>
        <pc:spChg chg="add mod">
          <ac:chgData name="w cq" userId="e0736dbbc12f8425" providerId="LiveId" clId="{F283B58B-6C61-4B50-84E5-37A0E57D7CB9}" dt="2021-01-14T05:02:58.717" v="1649" actId="14100"/>
          <ac:spMkLst>
            <pc:docMk/>
            <pc:sldMk cId="3282574575" sldId="375"/>
            <ac:spMk id="9" creationId="{985D5D38-7F0C-46F4-9DB9-68BD85C383CA}"/>
          </ac:spMkLst>
        </pc:spChg>
        <pc:spChg chg="add mod">
          <ac:chgData name="w cq" userId="e0736dbbc12f8425" providerId="LiveId" clId="{F283B58B-6C61-4B50-84E5-37A0E57D7CB9}" dt="2021-01-14T05:02:48.938" v="1638" actId="1076"/>
          <ac:spMkLst>
            <pc:docMk/>
            <pc:sldMk cId="3282574575" sldId="375"/>
            <ac:spMk id="12" creationId="{AA44E01B-84D1-4950-A306-9AE43BA457AA}"/>
          </ac:spMkLst>
        </pc:spChg>
        <pc:spChg chg="add mod">
          <ac:chgData name="w cq" userId="e0736dbbc12f8425" providerId="LiveId" clId="{F283B58B-6C61-4B50-84E5-37A0E57D7CB9}" dt="2021-01-14T05:11:27.955" v="1835" actId="14100"/>
          <ac:spMkLst>
            <pc:docMk/>
            <pc:sldMk cId="3282574575" sldId="375"/>
            <ac:spMk id="15" creationId="{E3B6FC7D-2E0C-4458-92AA-FFEE3AA831C9}"/>
          </ac:spMkLst>
        </pc:spChg>
        <pc:spChg chg="add mod">
          <ac:chgData name="w cq" userId="e0736dbbc12f8425" providerId="LiveId" clId="{F283B58B-6C61-4B50-84E5-37A0E57D7CB9}" dt="2021-01-14T05:10:45.609" v="1823" actId="1035"/>
          <ac:spMkLst>
            <pc:docMk/>
            <pc:sldMk cId="3282574575" sldId="375"/>
            <ac:spMk id="16" creationId="{0E42529B-F343-4A30-8BFB-E08C361F7AC2}"/>
          </ac:spMkLst>
        </pc:spChg>
        <pc:spChg chg="add mod">
          <ac:chgData name="w cq" userId="e0736dbbc12f8425" providerId="LiveId" clId="{F283B58B-6C61-4B50-84E5-37A0E57D7CB9}" dt="2021-01-14T05:10:45.609" v="1823" actId="1035"/>
          <ac:spMkLst>
            <pc:docMk/>
            <pc:sldMk cId="3282574575" sldId="375"/>
            <ac:spMk id="17" creationId="{6A3A32DE-B250-4898-B722-BE1ED18E3EA5}"/>
          </ac:spMkLst>
        </pc:spChg>
        <pc:spChg chg="add mod">
          <ac:chgData name="w cq" userId="e0736dbbc12f8425" providerId="LiveId" clId="{F283B58B-6C61-4B50-84E5-37A0E57D7CB9}" dt="2021-01-14T05:10:45.609" v="1823" actId="1035"/>
          <ac:spMkLst>
            <pc:docMk/>
            <pc:sldMk cId="3282574575" sldId="375"/>
            <ac:spMk id="18" creationId="{FB03CBC0-67ED-44DD-92F4-1CD68801D545}"/>
          </ac:spMkLst>
        </pc:spChg>
        <pc:spChg chg="add mod">
          <ac:chgData name="w cq" userId="e0736dbbc12f8425" providerId="LiveId" clId="{F283B58B-6C61-4B50-84E5-37A0E57D7CB9}" dt="2021-01-14T05:10:45.609" v="1823" actId="1035"/>
          <ac:spMkLst>
            <pc:docMk/>
            <pc:sldMk cId="3282574575" sldId="375"/>
            <ac:spMk id="25" creationId="{8F7BB6AF-C707-4499-9A47-9DA5A5A28F66}"/>
          </ac:spMkLst>
        </pc:spChg>
        <pc:spChg chg="add mod">
          <ac:chgData name="w cq" userId="e0736dbbc12f8425" providerId="LiveId" clId="{F283B58B-6C61-4B50-84E5-37A0E57D7CB9}" dt="2021-01-14T05:13:23.384" v="1846" actId="20577"/>
          <ac:spMkLst>
            <pc:docMk/>
            <pc:sldMk cId="3282574575" sldId="375"/>
            <ac:spMk id="29" creationId="{A04323DA-16B7-4851-B811-99B11ACE76C6}"/>
          </ac:spMkLst>
        </pc:spChg>
        <pc:spChg chg="add mod">
          <ac:chgData name="w cq" userId="e0736dbbc12f8425" providerId="LiveId" clId="{F283B58B-6C61-4B50-84E5-37A0E57D7CB9}" dt="2021-01-14T05:13:24.864" v="1847" actId="20577"/>
          <ac:spMkLst>
            <pc:docMk/>
            <pc:sldMk cId="3282574575" sldId="375"/>
            <ac:spMk id="30" creationId="{0377B3A1-AA9A-4494-9D8D-565E542F00AC}"/>
          </ac:spMkLst>
        </pc:spChg>
        <pc:spChg chg="add mod">
          <ac:chgData name="w cq" userId="e0736dbbc12f8425" providerId="LiveId" clId="{F283B58B-6C61-4B50-84E5-37A0E57D7CB9}" dt="2021-01-14T05:13:26.374" v="1848" actId="20577"/>
          <ac:spMkLst>
            <pc:docMk/>
            <pc:sldMk cId="3282574575" sldId="375"/>
            <ac:spMk id="31" creationId="{83F4BCD9-1BB7-4203-8203-742C1D882E57}"/>
          </ac:spMkLst>
        </pc:spChg>
        <pc:spChg chg="add mod">
          <ac:chgData name="w cq" userId="e0736dbbc12f8425" providerId="LiveId" clId="{F283B58B-6C61-4B50-84E5-37A0E57D7CB9}" dt="2021-01-14T05:11:08.164" v="1827" actId="1076"/>
          <ac:spMkLst>
            <pc:docMk/>
            <pc:sldMk cId="3282574575" sldId="375"/>
            <ac:spMk id="32" creationId="{DF761C79-46A7-417A-B616-56C6CA1BBBDE}"/>
          </ac:spMkLst>
        </pc:spChg>
        <pc:spChg chg="add mod">
          <ac:chgData name="w cq" userId="e0736dbbc12f8425" providerId="LiveId" clId="{F283B58B-6C61-4B50-84E5-37A0E57D7CB9}" dt="2021-01-14T05:11:08.164" v="1827" actId="1076"/>
          <ac:spMkLst>
            <pc:docMk/>
            <pc:sldMk cId="3282574575" sldId="375"/>
            <ac:spMk id="39" creationId="{D7C69107-DAC6-4BA8-94C7-034CAEB47BCC}"/>
          </ac:spMkLst>
        </pc:spChg>
        <pc:spChg chg="add mod">
          <ac:chgData name="w cq" userId="e0736dbbc12f8425" providerId="LiveId" clId="{F283B58B-6C61-4B50-84E5-37A0E57D7CB9}" dt="2021-01-14T05:11:41.464" v="1842" actId="1076"/>
          <ac:spMkLst>
            <pc:docMk/>
            <pc:sldMk cId="3282574575" sldId="375"/>
            <ac:spMk id="44" creationId="{76556D15-0BB4-4115-8A11-DC68062FFFD0}"/>
          </ac:spMkLst>
        </pc:spChg>
        <pc:spChg chg="add mod">
          <ac:chgData name="w cq" userId="e0736dbbc12f8425" providerId="LiveId" clId="{F283B58B-6C61-4B50-84E5-37A0E57D7CB9}" dt="2021-01-14T05:13:35.634" v="1859" actId="1076"/>
          <ac:spMkLst>
            <pc:docMk/>
            <pc:sldMk cId="3282574575" sldId="375"/>
            <ac:spMk id="50" creationId="{5B4F3579-C7CE-4727-B387-092DD69C5496}"/>
          </ac:spMkLst>
        </pc:spChg>
        <pc:spChg chg="add mod">
          <ac:chgData name="w cq" userId="e0736dbbc12f8425" providerId="LiveId" clId="{F283B58B-6C61-4B50-84E5-37A0E57D7CB9}" dt="2021-01-14T05:13:40.465" v="1862" actId="20577"/>
          <ac:spMkLst>
            <pc:docMk/>
            <pc:sldMk cId="3282574575" sldId="375"/>
            <ac:spMk id="51" creationId="{E24E5CDB-B56E-480D-8031-B282C4939433}"/>
          </ac:spMkLst>
        </pc:spChg>
        <pc:spChg chg="add mod">
          <ac:chgData name="w cq" userId="e0736dbbc12f8425" providerId="LiveId" clId="{F283B58B-6C61-4B50-84E5-37A0E57D7CB9}" dt="2021-01-14T05:16:42.698" v="1944" actId="20577"/>
          <ac:spMkLst>
            <pc:docMk/>
            <pc:sldMk cId="3282574575" sldId="375"/>
            <ac:spMk id="52" creationId="{EFC92EB7-EA1D-4A25-BCB0-C67EE57165E8}"/>
          </ac:spMkLst>
        </pc:spChg>
        <pc:spChg chg="add del mod">
          <ac:chgData name="w cq" userId="e0736dbbc12f8425" providerId="LiveId" clId="{F283B58B-6C61-4B50-84E5-37A0E57D7CB9}" dt="2021-01-14T05:13:53.154" v="1865" actId="478"/>
          <ac:spMkLst>
            <pc:docMk/>
            <pc:sldMk cId="3282574575" sldId="375"/>
            <ac:spMk id="53" creationId="{17D66575-AE71-4D8D-B7AA-99B9FC7A53E2}"/>
          </ac:spMkLst>
        </pc:spChg>
        <pc:spChg chg="add del mod">
          <ac:chgData name="w cq" userId="e0736dbbc12f8425" providerId="LiveId" clId="{F283B58B-6C61-4B50-84E5-37A0E57D7CB9}" dt="2021-01-14T05:13:53.154" v="1865" actId="478"/>
          <ac:spMkLst>
            <pc:docMk/>
            <pc:sldMk cId="3282574575" sldId="375"/>
            <ac:spMk id="54" creationId="{7559AD18-5388-4636-B1D5-018011B3AF74}"/>
          </ac:spMkLst>
        </pc:spChg>
        <pc:spChg chg="add del mod">
          <ac:chgData name="w cq" userId="e0736dbbc12f8425" providerId="LiveId" clId="{F283B58B-6C61-4B50-84E5-37A0E57D7CB9}" dt="2021-01-14T05:13:53.154" v="1865" actId="478"/>
          <ac:spMkLst>
            <pc:docMk/>
            <pc:sldMk cId="3282574575" sldId="375"/>
            <ac:spMk id="55" creationId="{858BC426-A64D-48D6-84D0-7A940572D65D}"/>
          </ac:spMkLst>
        </pc:spChg>
        <pc:spChg chg="add mod">
          <ac:chgData name="w cq" userId="e0736dbbc12f8425" providerId="LiveId" clId="{F283B58B-6C61-4B50-84E5-37A0E57D7CB9}" dt="2021-01-14T05:16:41.108" v="1943" actId="20577"/>
          <ac:spMkLst>
            <pc:docMk/>
            <pc:sldMk cId="3282574575" sldId="375"/>
            <ac:spMk id="57" creationId="{8BD7F5CE-4C4A-4E84-8831-46E7B7131C77}"/>
          </ac:spMkLst>
        </pc:spChg>
        <pc:spChg chg="add mod">
          <ac:chgData name="w cq" userId="e0736dbbc12f8425" providerId="LiveId" clId="{F283B58B-6C61-4B50-84E5-37A0E57D7CB9}" dt="2021-01-14T05:16:35.178" v="1941" actId="1076"/>
          <ac:spMkLst>
            <pc:docMk/>
            <pc:sldMk cId="3282574575" sldId="375"/>
            <ac:spMk id="65" creationId="{9EC0BBB2-2177-4773-9705-FA811A2F42C6}"/>
          </ac:spMkLst>
        </pc:spChg>
        <pc:spChg chg="add mod">
          <ac:chgData name="w cq" userId="e0736dbbc12f8425" providerId="LiveId" clId="{F283B58B-6C61-4B50-84E5-37A0E57D7CB9}" dt="2021-01-14T05:16:55.498" v="1950" actId="1076"/>
          <ac:spMkLst>
            <pc:docMk/>
            <pc:sldMk cId="3282574575" sldId="375"/>
            <ac:spMk id="67" creationId="{1E7A01DF-3E17-4CB9-9356-0B079C5A0F73}"/>
          </ac:spMkLst>
        </pc:spChg>
        <pc:picChg chg="add del mod">
          <ac:chgData name="w cq" userId="e0736dbbc12f8425" providerId="LiveId" clId="{F283B58B-6C61-4B50-84E5-37A0E57D7CB9}" dt="2021-01-14T05:01:15.420" v="1607" actId="478"/>
          <ac:picMkLst>
            <pc:docMk/>
            <pc:sldMk cId="3282574575" sldId="375"/>
            <ac:picMk id="7" creationId="{8703EB47-1902-47BB-B6B1-A27C4F884CB4}"/>
          </ac:picMkLst>
        </pc:picChg>
        <pc:cxnChg chg="add mod">
          <ac:chgData name="w cq" userId="e0736dbbc12f8425" providerId="LiveId" clId="{F283B58B-6C61-4B50-84E5-37A0E57D7CB9}" dt="2021-01-14T05:02:58.717" v="1649" actId="14100"/>
          <ac:cxnSpMkLst>
            <pc:docMk/>
            <pc:sldMk cId="3282574575" sldId="375"/>
            <ac:cxnSpMk id="11" creationId="{AC6677F8-E686-4415-AFA3-2F5B129A8668}"/>
          </ac:cxnSpMkLst>
        </pc:cxnChg>
        <pc:cxnChg chg="add mod">
          <ac:chgData name="w cq" userId="e0736dbbc12f8425" providerId="LiveId" clId="{F283B58B-6C61-4B50-84E5-37A0E57D7CB9}" dt="2021-01-14T05:11:27.955" v="1835" actId="14100"/>
          <ac:cxnSpMkLst>
            <pc:docMk/>
            <pc:sldMk cId="3282574575" sldId="375"/>
            <ac:cxnSpMk id="19" creationId="{C76D510F-EEA9-4752-BF68-5B0309168DE8}"/>
          </ac:cxnSpMkLst>
        </pc:cxnChg>
        <pc:cxnChg chg="add mod">
          <ac:chgData name="w cq" userId="e0736dbbc12f8425" providerId="LiveId" clId="{F283B58B-6C61-4B50-84E5-37A0E57D7CB9}" dt="2021-01-14T05:10:53.905" v="1825" actId="14100"/>
          <ac:cxnSpMkLst>
            <pc:docMk/>
            <pc:sldMk cId="3282574575" sldId="375"/>
            <ac:cxnSpMk id="22" creationId="{A08E04FC-C0FF-4A41-ADFD-4FABE935AC89}"/>
          </ac:cxnSpMkLst>
        </pc:cxnChg>
        <pc:cxnChg chg="add mod">
          <ac:chgData name="w cq" userId="e0736dbbc12f8425" providerId="LiveId" clId="{F283B58B-6C61-4B50-84E5-37A0E57D7CB9}" dt="2021-01-14T05:10:45.609" v="1823" actId="1035"/>
          <ac:cxnSpMkLst>
            <pc:docMk/>
            <pc:sldMk cId="3282574575" sldId="375"/>
            <ac:cxnSpMk id="26" creationId="{48F60A53-B812-42E6-AA7D-A5B13EE002DD}"/>
          </ac:cxnSpMkLst>
        </pc:cxnChg>
        <pc:cxnChg chg="add mod">
          <ac:chgData name="w cq" userId="e0736dbbc12f8425" providerId="LiveId" clId="{F283B58B-6C61-4B50-84E5-37A0E57D7CB9}" dt="2021-01-14T05:11:32.254" v="1838" actId="14100"/>
          <ac:cxnSpMkLst>
            <pc:docMk/>
            <pc:sldMk cId="3282574575" sldId="375"/>
            <ac:cxnSpMk id="33" creationId="{D77ED927-36E6-4E8D-8396-A9531CAAE53A}"/>
          </ac:cxnSpMkLst>
        </pc:cxnChg>
        <pc:cxnChg chg="add mod">
          <ac:chgData name="w cq" userId="e0736dbbc12f8425" providerId="LiveId" clId="{F283B58B-6C61-4B50-84E5-37A0E57D7CB9}" dt="2021-01-14T05:11:14.054" v="1829" actId="14100"/>
          <ac:cxnSpMkLst>
            <pc:docMk/>
            <pc:sldMk cId="3282574575" sldId="375"/>
            <ac:cxnSpMk id="36" creationId="{2A7BAB0F-8D4E-4E43-8ED6-87282D64F44C}"/>
          </ac:cxnSpMkLst>
        </pc:cxnChg>
        <pc:cxnChg chg="add mod">
          <ac:chgData name="w cq" userId="e0736dbbc12f8425" providerId="LiveId" clId="{F283B58B-6C61-4B50-84E5-37A0E57D7CB9}" dt="2021-01-14T05:11:47.804" v="1845" actId="14100"/>
          <ac:cxnSpMkLst>
            <pc:docMk/>
            <pc:sldMk cId="3282574575" sldId="375"/>
            <ac:cxnSpMk id="47" creationId="{65E3D0C2-8F2B-4291-8FB8-73A13C153F28}"/>
          </ac:cxnSpMkLst>
        </pc:cxnChg>
        <pc:cxnChg chg="add del mod">
          <ac:chgData name="w cq" userId="e0736dbbc12f8425" providerId="LiveId" clId="{F283B58B-6C61-4B50-84E5-37A0E57D7CB9}" dt="2021-01-14T05:13:53.154" v="1865" actId="478"/>
          <ac:cxnSpMkLst>
            <pc:docMk/>
            <pc:sldMk cId="3282574575" sldId="375"/>
            <ac:cxnSpMk id="56" creationId="{9805FDA6-888F-4E29-B899-66B881643579}"/>
          </ac:cxnSpMkLst>
        </pc:cxnChg>
        <pc:cxnChg chg="add mod">
          <ac:chgData name="w cq" userId="e0736dbbc12f8425" providerId="LiveId" clId="{F283B58B-6C61-4B50-84E5-37A0E57D7CB9}" dt="2021-01-14T05:14:05.855" v="1869" actId="14100"/>
          <ac:cxnSpMkLst>
            <pc:docMk/>
            <pc:sldMk cId="3282574575" sldId="375"/>
            <ac:cxnSpMk id="58" creationId="{F4D46B16-832A-4C54-A103-334774CF2119}"/>
          </ac:cxnSpMkLst>
        </pc:cxnChg>
        <pc:cxnChg chg="add mod">
          <ac:chgData name="w cq" userId="e0736dbbc12f8425" providerId="LiveId" clId="{F283B58B-6C61-4B50-84E5-37A0E57D7CB9}" dt="2021-01-14T05:16:37.709" v="1942" actId="14100"/>
          <ac:cxnSpMkLst>
            <pc:docMk/>
            <pc:sldMk cId="3282574575" sldId="375"/>
            <ac:cxnSpMk id="62" creationId="{E466E79F-2852-49BC-8CEF-E86F5652B8DA}"/>
          </ac:cxnSpMkLst>
        </pc:cxnChg>
        <pc:cxnChg chg="add mod">
          <ac:chgData name="w cq" userId="e0736dbbc12f8425" providerId="LiveId" clId="{F283B58B-6C61-4B50-84E5-37A0E57D7CB9}" dt="2021-01-14T05:16:55.498" v="1950" actId="1076"/>
          <ac:cxnSpMkLst>
            <pc:docMk/>
            <pc:sldMk cId="3282574575" sldId="375"/>
            <ac:cxnSpMk id="68" creationId="{DE6AB450-1CB9-428D-AEFF-B99E22D7C0FE}"/>
          </ac:cxnSpMkLst>
        </pc:cxnChg>
      </pc:sldChg>
      <pc:sldChg chg="add del">
        <pc:chgData name="w cq" userId="e0736dbbc12f8425" providerId="LiveId" clId="{F283B58B-6C61-4B50-84E5-37A0E57D7CB9}" dt="2021-01-14T02:35:10.954" v="920"/>
        <pc:sldMkLst>
          <pc:docMk/>
          <pc:sldMk cId="1684827612" sldId="376"/>
        </pc:sldMkLst>
      </pc:sldChg>
      <pc:sldChg chg="add del">
        <pc:chgData name="w cq" userId="e0736dbbc12f8425" providerId="LiveId" clId="{F283B58B-6C61-4B50-84E5-37A0E57D7CB9}" dt="2021-01-14T02:35:10.954" v="920"/>
        <pc:sldMkLst>
          <pc:docMk/>
          <pc:sldMk cId="4147516871" sldId="377"/>
        </pc:sldMkLst>
      </pc:sldChg>
      <pc:sldChg chg="add del">
        <pc:chgData name="w cq" userId="e0736dbbc12f8425" providerId="LiveId" clId="{F283B58B-6C61-4B50-84E5-37A0E57D7CB9}" dt="2021-01-14T02:35:10.954" v="920"/>
        <pc:sldMkLst>
          <pc:docMk/>
          <pc:sldMk cId="2219821776" sldId="378"/>
        </pc:sldMkLst>
      </pc:sldChg>
      <pc:sldChg chg="add del">
        <pc:chgData name="w cq" userId="e0736dbbc12f8425" providerId="LiveId" clId="{F283B58B-6C61-4B50-84E5-37A0E57D7CB9}" dt="2021-01-14T02:35:10.954" v="920"/>
        <pc:sldMkLst>
          <pc:docMk/>
          <pc:sldMk cId="253329232" sldId="379"/>
        </pc:sldMkLst>
      </pc:sldChg>
      <pc:sldChg chg="add del">
        <pc:chgData name="w cq" userId="e0736dbbc12f8425" providerId="LiveId" clId="{F283B58B-6C61-4B50-84E5-37A0E57D7CB9}" dt="2021-01-14T02:35:10.954" v="920"/>
        <pc:sldMkLst>
          <pc:docMk/>
          <pc:sldMk cId="3593377269" sldId="380"/>
        </pc:sldMkLst>
      </pc:sldChg>
      <pc:sldChg chg="add del">
        <pc:chgData name="w cq" userId="e0736dbbc12f8425" providerId="LiveId" clId="{F283B58B-6C61-4B50-84E5-37A0E57D7CB9}" dt="2021-01-14T02:35:10.954" v="920"/>
        <pc:sldMkLst>
          <pc:docMk/>
          <pc:sldMk cId="3630008901" sldId="381"/>
        </pc:sldMkLst>
      </pc:sldChg>
      <pc:sldChg chg="add del">
        <pc:chgData name="w cq" userId="e0736dbbc12f8425" providerId="LiveId" clId="{F283B58B-6C61-4B50-84E5-37A0E57D7CB9}" dt="2021-01-14T02:35:10.954" v="920"/>
        <pc:sldMkLst>
          <pc:docMk/>
          <pc:sldMk cId="2050845996" sldId="382"/>
        </pc:sldMkLst>
      </pc:sldChg>
      <pc:sldChg chg="add del">
        <pc:chgData name="w cq" userId="e0736dbbc12f8425" providerId="LiveId" clId="{F283B58B-6C61-4B50-84E5-37A0E57D7CB9}" dt="2021-01-14T02:35:10.954" v="920"/>
        <pc:sldMkLst>
          <pc:docMk/>
          <pc:sldMk cId="766045888" sldId="383"/>
        </pc:sldMkLst>
      </pc:sldChg>
      <pc:sldChg chg="add del">
        <pc:chgData name="w cq" userId="e0736dbbc12f8425" providerId="LiveId" clId="{F283B58B-6C61-4B50-84E5-37A0E57D7CB9}" dt="2021-01-14T02:35:10.954" v="920"/>
        <pc:sldMkLst>
          <pc:docMk/>
          <pc:sldMk cId="207630158" sldId="384"/>
        </pc:sldMkLst>
      </pc:sldChg>
      <pc:sldChg chg="add del">
        <pc:chgData name="w cq" userId="e0736dbbc12f8425" providerId="LiveId" clId="{F283B58B-6C61-4B50-84E5-37A0E57D7CB9}" dt="2021-01-14T02:35:10.954" v="920"/>
        <pc:sldMkLst>
          <pc:docMk/>
          <pc:sldMk cId="577105892" sldId="385"/>
        </pc:sldMkLst>
      </pc:sldChg>
      <pc:sldChg chg="add del">
        <pc:chgData name="w cq" userId="e0736dbbc12f8425" providerId="LiveId" clId="{F283B58B-6C61-4B50-84E5-37A0E57D7CB9}" dt="2021-01-14T02:35:10.954" v="920"/>
        <pc:sldMkLst>
          <pc:docMk/>
          <pc:sldMk cId="313247166" sldId="386"/>
        </pc:sldMkLst>
      </pc:sldChg>
      <pc:sldChg chg="add del">
        <pc:chgData name="w cq" userId="e0736dbbc12f8425" providerId="LiveId" clId="{F283B58B-6C61-4B50-84E5-37A0E57D7CB9}" dt="2021-01-14T02:35:10.954" v="920"/>
        <pc:sldMkLst>
          <pc:docMk/>
          <pc:sldMk cId="492978335" sldId="387"/>
        </pc:sldMkLst>
      </pc:sldChg>
      <pc:sldMasterChg chg="delSldLayout">
        <pc:chgData name="w cq" userId="e0736dbbc12f8425" providerId="LiveId" clId="{F283B58B-6C61-4B50-84E5-37A0E57D7CB9}" dt="2021-01-14T09:11:21.575" v="2164" actId="2696"/>
        <pc:sldMasterMkLst>
          <pc:docMk/>
          <pc:sldMasterMk cId="969977971" sldId="2147483660"/>
        </pc:sldMasterMkLst>
        <pc:sldLayoutChg chg="del">
          <pc:chgData name="w cq" userId="e0736dbbc12f8425" providerId="LiveId" clId="{F283B58B-6C61-4B50-84E5-37A0E57D7CB9}" dt="2021-01-14T09:11:21.536" v="2159" actId="2696"/>
          <pc:sldLayoutMkLst>
            <pc:docMk/>
            <pc:sldMasterMk cId="969977971" sldId="2147483660"/>
            <pc:sldLayoutMk cId="2095202965" sldId="2147483673"/>
          </pc:sldLayoutMkLst>
        </pc:sldLayoutChg>
        <pc:sldLayoutChg chg="del">
          <pc:chgData name="w cq" userId="e0736dbbc12f8425" providerId="LiveId" clId="{F283B58B-6C61-4B50-84E5-37A0E57D7CB9}" dt="2021-01-14T09:11:21.544" v="2160" actId="2696"/>
          <pc:sldLayoutMkLst>
            <pc:docMk/>
            <pc:sldMasterMk cId="969977971" sldId="2147483660"/>
            <pc:sldLayoutMk cId="3092058643" sldId="2147483674"/>
          </pc:sldLayoutMkLst>
        </pc:sldLayoutChg>
        <pc:sldLayoutChg chg="del">
          <pc:chgData name="w cq" userId="e0736dbbc12f8425" providerId="LiveId" clId="{F283B58B-6C61-4B50-84E5-37A0E57D7CB9}" dt="2021-01-14T09:11:21.550" v="2161" actId="2696"/>
          <pc:sldLayoutMkLst>
            <pc:docMk/>
            <pc:sldMasterMk cId="969977971" sldId="2147483660"/>
            <pc:sldLayoutMk cId="3812175066" sldId="2147483675"/>
          </pc:sldLayoutMkLst>
        </pc:sldLayoutChg>
        <pc:sldLayoutChg chg="del">
          <pc:chgData name="w cq" userId="e0736dbbc12f8425" providerId="LiveId" clId="{F283B58B-6C61-4B50-84E5-37A0E57D7CB9}" dt="2021-01-14T09:11:21.560" v="2162" actId="2696"/>
          <pc:sldLayoutMkLst>
            <pc:docMk/>
            <pc:sldMasterMk cId="969977971" sldId="2147483660"/>
            <pc:sldLayoutMk cId="1199040784" sldId="2147483676"/>
          </pc:sldLayoutMkLst>
        </pc:sldLayoutChg>
        <pc:sldLayoutChg chg="del">
          <pc:chgData name="w cq" userId="e0736dbbc12f8425" providerId="LiveId" clId="{F283B58B-6C61-4B50-84E5-37A0E57D7CB9}" dt="2021-01-14T09:11:21.569" v="2163" actId="2696"/>
          <pc:sldLayoutMkLst>
            <pc:docMk/>
            <pc:sldMasterMk cId="969977971" sldId="2147483660"/>
            <pc:sldLayoutMk cId="1807450311" sldId="2147483677"/>
          </pc:sldLayoutMkLst>
        </pc:sldLayoutChg>
        <pc:sldLayoutChg chg="del">
          <pc:chgData name="w cq" userId="e0736dbbc12f8425" providerId="LiveId" clId="{F283B58B-6C61-4B50-84E5-37A0E57D7CB9}" dt="2021-01-14T09:11:21.575" v="2164" actId="2696"/>
          <pc:sldLayoutMkLst>
            <pc:docMk/>
            <pc:sldMasterMk cId="969977971" sldId="2147483660"/>
            <pc:sldLayoutMk cId="2958436677" sldId="2147483678"/>
          </pc:sldLayoutMkLst>
        </pc:sldLayoutChg>
      </pc:sldMasterChg>
    </pc:docChg>
  </pc:docChgLst>
  <pc:docChgLst>
    <pc:chgData name="w cq" userId="e0736dbbc12f8425" providerId="LiveId" clId="{33AAA957-4661-440A-B8AE-4B53864871A4}"/>
    <pc:docChg chg="undo redo custSel addSld delSld modSld">
      <pc:chgData name="w cq" userId="e0736dbbc12f8425" providerId="LiveId" clId="{33AAA957-4661-440A-B8AE-4B53864871A4}" dt="2021-03-10T09:39:13.255" v="3874" actId="207"/>
      <pc:docMkLst>
        <pc:docMk/>
      </pc:docMkLst>
      <pc:sldChg chg="modSp mod">
        <pc:chgData name="w cq" userId="e0736dbbc12f8425" providerId="LiveId" clId="{33AAA957-4661-440A-B8AE-4B53864871A4}" dt="2021-03-08T08:59:59.957" v="10"/>
        <pc:sldMkLst>
          <pc:docMk/>
          <pc:sldMk cId="1152001519" sldId="256"/>
        </pc:sldMkLst>
        <pc:spChg chg="mod">
          <ac:chgData name="w cq" userId="e0736dbbc12f8425" providerId="LiveId" clId="{33AAA957-4661-440A-B8AE-4B53864871A4}" dt="2021-03-08T08:59:49.987" v="3"/>
          <ac:spMkLst>
            <pc:docMk/>
            <pc:sldMk cId="1152001519" sldId="256"/>
            <ac:spMk id="2" creationId="{55042743-A78F-46DA-9E95-8642E27CCA9A}"/>
          </ac:spMkLst>
        </pc:spChg>
        <pc:spChg chg="mod">
          <ac:chgData name="w cq" userId="e0736dbbc12f8425" providerId="LiveId" clId="{33AAA957-4661-440A-B8AE-4B53864871A4}" dt="2021-03-08T08:59:59.957" v="10"/>
          <ac:spMkLst>
            <pc:docMk/>
            <pc:sldMk cId="1152001519" sldId="256"/>
            <ac:spMk id="3" creationId="{DC377619-9E65-4876-99E2-536707FA2CBA}"/>
          </ac:spMkLst>
        </pc:spChg>
      </pc:sldChg>
      <pc:sldChg chg="addSp delSp modSp mod modClrScheme chgLayout">
        <pc:chgData name="w cq" userId="e0736dbbc12f8425" providerId="LiveId" clId="{33AAA957-4661-440A-B8AE-4B53864871A4}" dt="2021-03-08T09:01:34.032" v="22"/>
        <pc:sldMkLst>
          <pc:docMk/>
          <pc:sldMk cId="2248338910" sldId="263"/>
        </pc:sldMkLst>
        <pc:spChg chg="mod">
          <ac:chgData name="w cq" userId="e0736dbbc12f8425" providerId="LiveId" clId="{33AAA957-4661-440A-B8AE-4B53864871A4}" dt="2021-03-08T09:01:34.032" v="22"/>
          <ac:spMkLst>
            <pc:docMk/>
            <pc:sldMk cId="2248338910" sldId="263"/>
            <ac:spMk id="3" creationId="{66D841AB-E2CA-471C-8FBD-E200A5E29989}"/>
          </ac:spMkLst>
        </pc:spChg>
        <pc:spChg chg="add del mod">
          <ac:chgData name="w cq" userId="e0736dbbc12f8425" providerId="LiveId" clId="{33AAA957-4661-440A-B8AE-4B53864871A4}" dt="2021-03-08T09:01:34.032" v="22"/>
          <ac:spMkLst>
            <pc:docMk/>
            <pc:sldMk cId="2248338910" sldId="263"/>
            <ac:spMk id="71" creationId="{ECB46271-CDAD-4DB2-960D-D1D5D3F6D090}"/>
          </ac:spMkLst>
        </pc:spChg>
        <pc:picChg chg="add del mod">
          <ac:chgData name="w cq" userId="e0736dbbc12f8425" providerId="LiveId" clId="{33AAA957-4661-440A-B8AE-4B53864871A4}" dt="2021-03-08T09:01:34.032" v="22"/>
          <ac:picMkLst>
            <pc:docMk/>
            <pc:sldMk cId="2248338910" sldId="263"/>
            <ac:picMk id="1026" creationId="{00000000-0000-0000-0000-000000000000}"/>
          </ac:picMkLst>
        </pc:picChg>
      </pc:sldChg>
      <pc:sldChg chg="modSp mod">
        <pc:chgData name="w cq" userId="e0736dbbc12f8425" providerId="LiveId" clId="{33AAA957-4661-440A-B8AE-4B53864871A4}" dt="2021-03-08T09:03:32.186" v="43"/>
        <pc:sldMkLst>
          <pc:docMk/>
          <pc:sldMk cId="2531065705" sldId="264"/>
        </pc:sldMkLst>
        <pc:spChg chg="mod">
          <ac:chgData name="w cq" userId="e0736dbbc12f8425" providerId="LiveId" clId="{33AAA957-4661-440A-B8AE-4B53864871A4}" dt="2021-03-08T09:02:33.947" v="25"/>
          <ac:spMkLst>
            <pc:docMk/>
            <pc:sldMk cId="2531065705" sldId="264"/>
            <ac:spMk id="3" creationId="{D8A9FF28-B5F7-4268-8F91-7BE5BC06AF08}"/>
          </ac:spMkLst>
        </pc:spChg>
        <pc:spChg chg="mod">
          <ac:chgData name="w cq" userId="e0736dbbc12f8425" providerId="LiveId" clId="{33AAA957-4661-440A-B8AE-4B53864871A4}" dt="2021-03-08T09:03:32.186" v="43"/>
          <ac:spMkLst>
            <pc:docMk/>
            <pc:sldMk cId="2531065705" sldId="264"/>
            <ac:spMk id="4" creationId="{40B791E7-6790-41E7-80CD-AB6EB5822692}"/>
          </ac:spMkLst>
        </pc:spChg>
      </pc:sldChg>
      <pc:sldChg chg="modSp mod">
        <pc:chgData name="w cq" userId="e0736dbbc12f8425" providerId="LiveId" clId="{33AAA957-4661-440A-B8AE-4B53864871A4}" dt="2021-03-08T09:03:08.097" v="36" actId="20577"/>
        <pc:sldMkLst>
          <pc:docMk/>
          <pc:sldMk cId="2620582022" sldId="265"/>
        </pc:sldMkLst>
        <pc:spChg chg="mod">
          <ac:chgData name="w cq" userId="e0736dbbc12f8425" providerId="LiveId" clId="{33AAA957-4661-440A-B8AE-4B53864871A4}" dt="2021-03-08T09:01:07.287" v="13" actId="20577"/>
          <ac:spMkLst>
            <pc:docMk/>
            <pc:sldMk cId="2620582022" sldId="265"/>
            <ac:spMk id="3" creationId="{6D5DFE7C-BA86-4589-B33E-984E04C7DFF5}"/>
          </ac:spMkLst>
        </pc:spChg>
        <pc:spChg chg="mod">
          <ac:chgData name="w cq" userId="e0736dbbc12f8425" providerId="LiveId" clId="{33AAA957-4661-440A-B8AE-4B53864871A4}" dt="2021-03-08T09:03:08.097" v="36" actId="20577"/>
          <ac:spMkLst>
            <pc:docMk/>
            <pc:sldMk cId="2620582022" sldId="265"/>
            <ac:spMk id="4" creationId="{46764156-D37F-4E7B-B913-B33653546E69}"/>
          </ac:spMkLst>
        </pc:spChg>
      </pc:sldChg>
      <pc:sldChg chg="addSp delSp modSp mod">
        <pc:chgData name="w cq" userId="e0736dbbc12f8425" providerId="LiveId" clId="{33AAA957-4661-440A-B8AE-4B53864871A4}" dt="2021-03-10T04:37:04.685" v="457" actId="20577"/>
        <pc:sldMkLst>
          <pc:docMk/>
          <pc:sldMk cId="3521911541" sldId="269"/>
        </pc:sldMkLst>
        <pc:spChg chg="add mod">
          <ac:chgData name="w cq" userId="e0736dbbc12f8425" providerId="LiveId" clId="{33AAA957-4661-440A-B8AE-4B53864871A4}" dt="2021-03-10T04:34:21.191" v="269" actId="1035"/>
          <ac:spMkLst>
            <pc:docMk/>
            <pc:sldMk cId="3521911541" sldId="269"/>
            <ac:spMk id="2" creationId="{7BBD814E-CF18-4AFD-93BF-E8BA649D124C}"/>
          </ac:spMkLst>
        </pc:spChg>
        <pc:spChg chg="mod">
          <ac:chgData name="w cq" userId="e0736dbbc12f8425" providerId="LiveId" clId="{33AAA957-4661-440A-B8AE-4B53864871A4}" dt="2021-03-09T04:26:19.574" v="100"/>
          <ac:spMkLst>
            <pc:docMk/>
            <pc:sldMk cId="3521911541" sldId="269"/>
            <ac:spMk id="4" creationId="{0DDF23E0-A6F1-4025-AA8E-A3FE9D997E76}"/>
          </ac:spMkLst>
        </pc:spChg>
        <pc:spChg chg="add mod">
          <ac:chgData name="w cq" userId="e0736dbbc12f8425" providerId="LiveId" clId="{33AAA957-4661-440A-B8AE-4B53864871A4}" dt="2021-03-10T04:34:21.191" v="269" actId="1035"/>
          <ac:spMkLst>
            <pc:docMk/>
            <pc:sldMk cId="3521911541" sldId="269"/>
            <ac:spMk id="5" creationId="{3DF08553-C2C4-4366-ABB3-6D641F50DCF6}"/>
          </ac:spMkLst>
        </pc:spChg>
        <pc:spChg chg="add mod">
          <ac:chgData name="w cq" userId="e0736dbbc12f8425" providerId="LiveId" clId="{33AAA957-4661-440A-B8AE-4B53864871A4}" dt="2021-03-10T04:34:21.191" v="269" actId="1035"/>
          <ac:spMkLst>
            <pc:docMk/>
            <pc:sldMk cId="3521911541" sldId="269"/>
            <ac:spMk id="6" creationId="{FC1F5B20-F80B-4478-A6AE-CEC709804692}"/>
          </ac:spMkLst>
        </pc:spChg>
        <pc:spChg chg="add del mod">
          <ac:chgData name="w cq" userId="e0736dbbc12f8425" providerId="LiveId" clId="{33AAA957-4661-440A-B8AE-4B53864871A4}" dt="2021-03-10T04:36:31.960" v="382" actId="478"/>
          <ac:spMkLst>
            <pc:docMk/>
            <pc:sldMk cId="3521911541" sldId="269"/>
            <ac:spMk id="7" creationId="{CD533C1D-BF8B-4EAE-ADA7-66C0BBBE1EB4}"/>
          </ac:spMkLst>
        </pc:spChg>
        <pc:spChg chg="mod">
          <ac:chgData name="w cq" userId="e0736dbbc12f8425" providerId="LiveId" clId="{33AAA957-4661-440A-B8AE-4B53864871A4}" dt="2021-03-10T04:37:04.685" v="457" actId="20577"/>
          <ac:spMkLst>
            <pc:docMk/>
            <pc:sldMk cId="3521911541" sldId="269"/>
            <ac:spMk id="14" creationId="{A164F460-6E57-42BA-9913-84B397EFE998}"/>
          </ac:spMkLst>
        </pc:spChg>
      </pc:sldChg>
      <pc:sldChg chg="addSp delSp modSp mod">
        <pc:chgData name="w cq" userId="e0736dbbc12f8425" providerId="LiveId" clId="{33AAA957-4661-440A-B8AE-4B53864871A4}" dt="2021-03-10T05:16:18.526" v="1356" actId="1036"/>
        <pc:sldMkLst>
          <pc:docMk/>
          <pc:sldMk cId="773039423" sldId="270"/>
        </pc:sldMkLst>
        <pc:spChg chg="mod">
          <ac:chgData name="w cq" userId="e0736dbbc12f8425" providerId="LiveId" clId="{33AAA957-4661-440A-B8AE-4B53864871A4}" dt="2021-03-10T04:37:12.148" v="460"/>
          <ac:spMkLst>
            <pc:docMk/>
            <pc:sldMk cId="773039423" sldId="270"/>
            <ac:spMk id="3" creationId="{3AAF1B18-361D-48D0-856B-85A6E4571807}"/>
          </ac:spMkLst>
        </pc:spChg>
        <pc:spChg chg="mod">
          <ac:chgData name="w cq" userId="e0736dbbc12f8425" providerId="LiveId" clId="{33AAA957-4661-440A-B8AE-4B53864871A4}" dt="2021-03-10T05:16:13.054" v="1341" actId="20577"/>
          <ac:spMkLst>
            <pc:docMk/>
            <pc:sldMk cId="773039423" sldId="270"/>
            <ac:spMk id="4" creationId="{301F86B3-C086-4F7C-8522-C0B3C393CCB3}"/>
          </ac:spMkLst>
        </pc:spChg>
        <pc:spChg chg="add del mod">
          <ac:chgData name="w cq" userId="e0736dbbc12f8425" providerId="LiveId" clId="{33AAA957-4661-440A-B8AE-4B53864871A4}" dt="2021-03-10T04:36:05.019" v="361"/>
          <ac:spMkLst>
            <pc:docMk/>
            <pc:sldMk cId="773039423" sldId="270"/>
            <ac:spMk id="10" creationId="{19EF0BA2-7576-43D3-A72A-308F76D73DD1}"/>
          </ac:spMkLst>
        </pc:spChg>
        <pc:spChg chg="mod">
          <ac:chgData name="w cq" userId="e0736dbbc12f8425" providerId="LiveId" clId="{33AAA957-4661-440A-B8AE-4B53864871A4}" dt="2021-03-10T05:16:18.526" v="1356" actId="1036"/>
          <ac:spMkLst>
            <pc:docMk/>
            <pc:sldMk cId="773039423" sldId="270"/>
            <ac:spMk id="12" creationId="{14937981-DA42-4B9A-8983-05B975281ABC}"/>
          </ac:spMkLst>
        </pc:spChg>
        <pc:spChg chg="del">
          <ac:chgData name="w cq" userId="e0736dbbc12f8425" providerId="LiveId" clId="{33AAA957-4661-440A-B8AE-4B53864871A4}" dt="2021-03-10T04:38:16.783" v="478" actId="478"/>
          <ac:spMkLst>
            <pc:docMk/>
            <pc:sldMk cId="773039423" sldId="270"/>
            <ac:spMk id="13" creationId="{DD794B4A-6C0B-4AA0-9C8A-83D0C92F77D8}"/>
          </ac:spMkLst>
        </pc:spChg>
        <pc:spChg chg="add mod">
          <ac:chgData name="w cq" userId="e0736dbbc12f8425" providerId="LiveId" clId="{33AAA957-4661-440A-B8AE-4B53864871A4}" dt="2021-03-10T05:16:18.526" v="1356" actId="1036"/>
          <ac:spMkLst>
            <pc:docMk/>
            <pc:sldMk cId="773039423" sldId="270"/>
            <ac:spMk id="14" creationId="{C3D47A18-EF66-4BC8-9FC9-BC66CBDAB147}"/>
          </ac:spMkLst>
        </pc:spChg>
        <pc:spChg chg="mod">
          <ac:chgData name="w cq" userId="e0736dbbc12f8425" providerId="LiveId" clId="{33AAA957-4661-440A-B8AE-4B53864871A4}" dt="2021-03-10T05:16:18.526" v="1356" actId="1036"/>
          <ac:spMkLst>
            <pc:docMk/>
            <pc:sldMk cId="773039423" sldId="270"/>
            <ac:spMk id="15" creationId="{C9A4F0FA-489E-4D93-9E25-A9C167C595A7}"/>
          </ac:spMkLst>
        </pc:spChg>
        <pc:spChg chg="del">
          <ac:chgData name="w cq" userId="e0736dbbc12f8425" providerId="LiveId" clId="{33AAA957-4661-440A-B8AE-4B53864871A4}" dt="2021-03-10T04:38:14.563" v="477" actId="478"/>
          <ac:spMkLst>
            <pc:docMk/>
            <pc:sldMk cId="773039423" sldId="270"/>
            <ac:spMk id="16" creationId="{B6B399D3-8E0D-4A3D-B115-71728E8B3CA9}"/>
          </ac:spMkLst>
        </pc:spChg>
        <pc:spChg chg="mod">
          <ac:chgData name="w cq" userId="e0736dbbc12f8425" providerId="LiveId" clId="{33AAA957-4661-440A-B8AE-4B53864871A4}" dt="2021-03-10T05:16:18.526" v="1356" actId="1036"/>
          <ac:spMkLst>
            <pc:docMk/>
            <pc:sldMk cId="773039423" sldId="270"/>
            <ac:spMk id="17" creationId="{B2F035A2-54EA-4A7E-81D7-5C3A56EFD287}"/>
          </ac:spMkLst>
        </pc:spChg>
        <pc:spChg chg="add mod">
          <ac:chgData name="w cq" userId="e0736dbbc12f8425" providerId="LiveId" clId="{33AAA957-4661-440A-B8AE-4B53864871A4}" dt="2021-03-10T05:16:18.526" v="1356" actId="1036"/>
          <ac:spMkLst>
            <pc:docMk/>
            <pc:sldMk cId="773039423" sldId="270"/>
            <ac:spMk id="18" creationId="{64E41909-84A0-44D4-A8AE-BFC00AAB1BA7}"/>
          </ac:spMkLst>
        </pc:spChg>
        <pc:picChg chg="add del">
          <ac:chgData name="w cq" userId="e0736dbbc12f8425" providerId="LiveId" clId="{33AAA957-4661-440A-B8AE-4B53864871A4}" dt="2021-03-10T04:37:41.265" v="464" actId="478"/>
          <ac:picMkLst>
            <pc:docMk/>
            <pc:sldMk cId="773039423" sldId="270"/>
            <ac:picMk id="11" creationId="{0816D18A-8A1F-4C64-B286-D87F0CC59AD7}"/>
          </ac:picMkLst>
        </pc:picChg>
      </pc:sldChg>
      <pc:sldChg chg="addSp delSp modSp mod">
        <pc:chgData name="w cq" userId="e0736dbbc12f8425" providerId="LiveId" clId="{33AAA957-4661-440A-B8AE-4B53864871A4}" dt="2021-03-10T07:47:20.778" v="2008" actId="1038"/>
        <pc:sldMkLst>
          <pc:docMk/>
          <pc:sldMk cId="722459121" sldId="273"/>
        </pc:sldMkLst>
        <pc:spChg chg="add del">
          <ac:chgData name="w cq" userId="e0736dbbc12f8425" providerId="LiveId" clId="{33AAA957-4661-440A-B8AE-4B53864871A4}" dt="2021-03-10T07:45:09.572" v="1933"/>
          <ac:spMkLst>
            <pc:docMk/>
            <pc:sldMk cId="722459121" sldId="273"/>
            <ac:spMk id="2" creationId="{96959CD6-916E-42CA-95F6-49455AD278D5}"/>
          </ac:spMkLst>
        </pc:spChg>
        <pc:spChg chg="mod">
          <ac:chgData name="w cq" userId="e0736dbbc12f8425" providerId="LiveId" clId="{33AAA957-4661-440A-B8AE-4B53864871A4}" dt="2021-03-10T07:39:41.428" v="1881"/>
          <ac:spMkLst>
            <pc:docMk/>
            <pc:sldMk cId="722459121" sldId="273"/>
            <ac:spMk id="3" creationId="{37465B30-A3C8-4125-9BFC-18F1BC5EFB69}"/>
          </ac:spMkLst>
        </pc:spChg>
        <pc:spChg chg="mod">
          <ac:chgData name="w cq" userId="e0736dbbc12f8425" providerId="LiveId" clId="{33AAA957-4661-440A-B8AE-4B53864871A4}" dt="2021-03-10T07:45:13.401" v="1938" actId="1076"/>
          <ac:spMkLst>
            <pc:docMk/>
            <pc:sldMk cId="722459121" sldId="273"/>
            <ac:spMk id="4" creationId="{6AABDDBE-6E3E-4B92-844D-3C718FFBCFDF}"/>
          </ac:spMkLst>
        </pc:spChg>
        <pc:spChg chg="add mod">
          <ac:chgData name="w cq" userId="e0736dbbc12f8425" providerId="LiveId" clId="{33AAA957-4661-440A-B8AE-4B53864871A4}" dt="2021-03-10T07:45:16.145" v="1948" actId="1038"/>
          <ac:spMkLst>
            <pc:docMk/>
            <pc:sldMk cId="722459121" sldId="273"/>
            <ac:spMk id="5" creationId="{4DA0AAF4-0149-4E17-AA83-122516AFB085}"/>
          </ac:spMkLst>
        </pc:spChg>
        <pc:spChg chg="add mod">
          <ac:chgData name="w cq" userId="e0736dbbc12f8425" providerId="LiveId" clId="{33AAA957-4661-440A-B8AE-4B53864871A4}" dt="2021-03-10T07:45:16.145" v="1948" actId="1038"/>
          <ac:spMkLst>
            <pc:docMk/>
            <pc:sldMk cId="722459121" sldId="273"/>
            <ac:spMk id="6" creationId="{C05768D9-E0FB-47D5-A521-5221108FB5E5}"/>
          </ac:spMkLst>
        </pc:spChg>
        <pc:graphicFrameChg chg="add mod modGraphic">
          <ac:chgData name="w cq" userId="e0736dbbc12f8425" providerId="LiveId" clId="{33AAA957-4661-440A-B8AE-4B53864871A4}" dt="2021-03-10T07:47:20.778" v="2008" actId="1038"/>
          <ac:graphicFrameMkLst>
            <pc:docMk/>
            <pc:sldMk cId="722459121" sldId="273"/>
            <ac:graphicFrameMk id="7" creationId="{DCC96B3A-1182-477F-9116-1EB3F12C0289}"/>
          </ac:graphicFrameMkLst>
        </pc:graphicFrameChg>
        <pc:picChg chg="add del">
          <ac:chgData name="w cq" userId="e0736dbbc12f8425" providerId="LiveId" clId="{33AAA957-4661-440A-B8AE-4B53864871A4}" dt="2021-03-10T07:41:19.195" v="1886" actId="478"/>
          <ac:picMkLst>
            <pc:docMk/>
            <pc:sldMk cId="722459121" sldId="273"/>
            <ac:picMk id="2050" creationId="{00000000-0000-0000-0000-000000000000}"/>
          </ac:picMkLst>
        </pc:picChg>
        <pc:cxnChg chg="add mod">
          <ac:chgData name="w cq" userId="e0736dbbc12f8425" providerId="LiveId" clId="{33AAA957-4661-440A-B8AE-4B53864871A4}" dt="2021-03-10T07:47:20.778" v="2008" actId="1038"/>
          <ac:cxnSpMkLst>
            <pc:docMk/>
            <pc:sldMk cId="722459121" sldId="273"/>
            <ac:cxnSpMk id="9" creationId="{6C573AF2-0695-463B-853A-9E9887B03DA0}"/>
          </ac:cxnSpMkLst>
        </pc:cxnChg>
        <pc:cxnChg chg="add mod">
          <ac:chgData name="w cq" userId="e0736dbbc12f8425" providerId="LiveId" clId="{33AAA957-4661-440A-B8AE-4B53864871A4}" dt="2021-03-10T07:47:20.778" v="2008" actId="1038"/>
          <ac:cxnSpMkLst>
            <pc:docMk/>
            <pc:sldMk cId="722459121" sldId="273"/>
            <ac:cxnSpMk id="11" creationId="{A57438ED-1876-49D1-BD2D-56B79847F639}"/>
          </ac:cxnSpMkLst>
        </pc:cxnChg>
        <pc:cxnChg chg="add mod">
          <ac:chgData name="w cq" userId="e0736dbbc12f8425" providerId="LiveId" clId="{33AAA957-4661-440A-B8AE-4B53864871A4}" dt="2021-03-10T07:47:20.778" v="2008" actId="1038"/>
          <ac:cxnSpMkLst>
            <pc:docMk/>
            <pc:sldMk cId="722459121" sldId="273"/>
            <ac:cxnSpMk id="13" creationId="{5AA39CEE-523C-4851-8283-78149502FC98}"/>
          </ac:cxnSpMkLst>
        </pc:cxnChg>
      </pc:sldChg>
      <pc:sldChg chg="addSp delSp modSp mod">
        <pc:chgData name="w cq" userId="e0736dbbc12f8425" providerId="LiveId" clId="{33AAA957-4661-440A-B8AE-4B53864871A4}" dt="2021-03-10T07:36:39.598" v="1833" actId="20577"/>
        <pc:sldMkLst>
          <pc:docMk/>
          <pc:sldMk cId="4074933193" sldId="329"/>
        </pc:sldMkLst>
        <pc:spChg chg="add del mod">
          <ac:chgData name="w cq" userId="e0736dbbc12f8425" providerId="LiveId" clId="{33AAA957-4661-440A-B8AE-4B53864871A4}" dt="2021-03-10T05:08:48.030" v="1106" actId="207"/>
          <ac:spMkLst>
            <pc:docMk/>
            <pc:sldMk cId="4074933193" sldId="329"/>
            <ac:spMk id="2" creationId="{86C08139-E0E1-45E6-80DC-38B2E0B1F514}"/>
          </ac:spMkLst>
        </pc:spChg>
        <pc:spChg chg="mod">
          <ac:chgData name="w cq" userId="e0736dbbc12f8425" providerId="LiveId" clId="{33AAA957-4661-440A-B8AE-4B53864871A4}" dt="2021-03-10T04:50:47.625" v="949"/>
          <ac:spMkLst>
            <pc:docMk/>
            <pc:sldMk cId="4074933193" sldId="329"/>
            <ac:spMk id="3" creationId="{3AAF1B18-361D-48D0-856B-85A6E4571807}"/>
          </ac:spMkLst>
        </pc:spChg>
        <pc:spChg chg="add del mod">
          <ac:chgData name="w cq" userId="e0736dbbc12f8425" providerId="LiveId" clId="{33AAA957-4661-440A-B8AE-4B53864871A4}" dt="2021-03-10T04:51:08.741" v="952"/>
          <ac:spMkLst>
            <pc:docMk/>
            <pc:sldMk cId="4074933193" sldId="329"/>
            <ac:spMk id="4" creationId="{64349167-CFA7-4F8A-8B9C-F5EAB85CF0D4}"/>
          </ac:spMkLst>
        </pc:spChg>
        <pc:spChg chg="add mod">
          <ac:chgData name="w cq" userId="e0736dbbc12f8425" providerId="LiveId" clId="{33AAA957-4661-440A-B8AE-4B53864871A4}" dt="2021-03-10T05:09:35.638" v="1113" actId="20577"/>
          <ac:spMkLst>
            <pc:docMk/>
            <pc:sldMk cId="4074933193" sldId="329"/>
            <ac:spMk id="5" creationId="{A48EFA34-FE21-4B67-809C-45671AB7C542}"/>
          </ac:spMkLst>
        </pc:spChg>
        <pc:spChg chg="add mod">
          <ac:chgData name="w cq" userId="e0736dbbc12f8425" providerId="LiveId" clId="{33AAA957-4661-440A-B8AE-4B53864871A4}" dt="2021-03-10T07:36:39.598" v="1833" actId="20577"/>
          <ac:spMkLst>
            <pc:docMk/>
            <pc:sldMk cId="4074933193" sldId="329"/>
            <ac:spMk id="6" creationId="{ECB11C38-510C-4F22-84FB-62F254E81D80}"/>
          </ac:spMkLst>
        </pc:spChg>
        <pc:spChg chg="add mod">
          <ac:chgData name="w cq" userId="e0736dbbc12f8425" providerId="LiveId" clId="{33AAA957-4661-440A-B8AE-4B53864871A4}" dt="2021-03-10T05:10:31.948" v="1182" actId="14100"/>
          <ac:spMkLst>
            <pc:docMk/>
            <pc:sldMk cId="4074933193" sldId="329"/>
            <ac:spMk id="7" creationId="{74893F8D-DE3F-41CC-A82E-AC5658B11332}"/>
          </ac:spMkLst>
        </pc:spChg>
      </pc:sldChg>
      <pc:sldChg chg="addSp delSp modSp mod">
        <pc:chgData name="w cq" userId="e0736dbbc12f8425" providerId="LiveId" clId="{33AAA957-4661-440A-B8AE-4B53864871A4}" dt="2021-03-10T07:56:41.594" v="2262" actId="1035"/>
        <pc:sldMkLst>
          <pc:docMk/>
          <pc:sldMk cId="2516282769" sldId="334"/>
        </pc:sldMkLst>
        <pc:spChg chg="mod">
          <ac:chgData name="w cq" userId="e0736dbbc12f8425" providerId="LiveId" clId="{33AAA957-4661-440A-B8AE-4B53864871A4}" dt="2021-03-10T07:56:37.134" v="2221" actId="1076"/>
          <ac:spMkLst>
            <pc:docMk/>
            <pc:sldMk cId="2516282769" sldId="334"/>
            <ac:spMk id="3" creationId="{00000000-0000-0000-0000-000000000000}"/>
          </ac:spMkLst>
        </pc:spChg>
        <pc:spChg chg="mod">
          <ac:chgData name="w cq" userId="e0736dbbc12f8425" providerId="LiveId" clId="{33AAA957-4661-440A-B8AE-4B53864871A4}" dt="2021-03-10T07:56:34.793" v="2219" actId="27636"/>
          <ac:spMkLst>
            <pc:docMk/>
            <pc:sldMk cId="2516282769" sldId="334"/>
            <ac:spMk id="6" creationId="{FB3E0A51-3C0C-40D9-BAD7-36AE291DF333}"/>
          </ac:spMkLst>
        </pc:spChg>
        <pc:spChg chg="del">
          <ac:chgData name="w cq" userId="e0736dbbc12f8425" providerId="LiveId" clId="{33AAA957-4661-440A-B8AE-4B53864871A4}" dt="2021-03-10T07:47:54.543" v="2015" actId="478"/>
          <ac:spMkLst>
            <pc:docMk/>
            <pc:sldMk cId="2516282769" sldId="334"/>
            <ac:spMk id="7" creationId="{00000000-0000-0000-0000-000000000000}"/>
          </ac:spMkLst>
        </pc:spChg>
        <pc:spChg chg="del">
          <ac:chgData name="w cq" userId="e0736dbbc12f8425" providerId="LiveId" clId="{33AAA957-4661-440A-B8AE-4B53864871A4}" dt="2021-03-10T07:47:53.658" v="2014" actId="478"/>
          <ac:spMkLst>
            <pc:docMk/>
            <pc:sldMk cId="2516282769" sldId="334"/>
            <ac:spMk id="8" creationId="{00000000-0000-0000-0000-000000000000}"/>
          </ac:spMkLst>
        </pc:spChg>
        <pc:spChg chg="del">
          <ac:chgData name="w cq" userId="e0736dbbc12f8425" providerId="LiveId" clId="{33AAA957-4661-440A-B8AE-4B53864871A4}" dt="2021-03-10T07:47:52.630" v="2012" actId="478"/>
          <ac:spMkLst>
            <pc:docMk/>
            <pc:sldMk cId="2516282769" sldId="334"/>
            <ac:spMk id="11" creationId="{D96FD882-EA2E-43A9-8711-04840E0E64D7}"/>
          </ac:spMkLst>
        </pc:spChg>
        <pc:graphicFrameChg chg="del">
          <ac:chgData name="w cq" userId="e0736dbbc12f8425" providerId="LiveId" clId="{33AAA957-4661-440A-B8AE-4B53864871A4}" dt="2021-03-10T07:47:53.303" v="2013" actId="478"/>
          <ac:graphicFrameMkLst>
            <pc:docMk/>
            <pc:sldMk cId="2516282769" sldId="334"/>
            <ac:graphicFrameMk id="10" creationId="{5E3FAFA5-1F20-456F-BF5A-AE54A05C350C}"/>
          </ac:graphicFrameMkLst>
        </pc:graphicFrameChg>
        <pc:picChg chg="add mod">
          <ac:chgData name="w cq" userId="e0736dbbc12f8425" providerId="LiveId" clId="{33AAA957-4661-440A-B8AE-4B53864871A4}" dt="2021-03-10T07:56:41.594" v="2262" actId="1035"/>
          <ac:picMkLst>
            <pc:docMk/>
            <pc:sldMk cId="2516282769" sldId="334"/>
            <ac:picMk id="9" creationId="{0F6A3443-4BB6-4A21-BD58-E009E6F385FD}"/>
          </ac:picMkLst>
        </pc:picChg>
      </pc:sldChg>
      <pc:sldChg chg="addSp modSp mod">
        <pc:chgData name="w cq" userId="e0736dbbc12f8425" providerId="LiveId" clId="{33AAA957-4661-440A-B8AE-4B53864871A4}" dt="2021-03-10T08:14:14.305" v="2552" actId="20577"/>
        <pc:sldMkLst>
          <pc:docMk/>
          <pc:sldMk cId="2331945148" sldId="346"/>
        </pc:sldMkLst>
        <pc:spChg chg="mod">
          <ac:chgData name="w cq" userId="e0736dbbc12f8425" providerId="LiveId" clId="{33AAA957-4661-440A-B8AE-4B53864871A4}" dt="2021-03-10T08:13:41.005" v="2548"/>
          <ac:spMkLst>
            <pc:docMk/>
            <pc:sldMk cId="2331945148" sldId="346"/>
            <ac:spMk id="3" creationId="{00000000-0000-0000-0000-000000000000}"/>
          </ac:spMkLst>
        </pc:spChg>
        <pc:spChg chg="add mod">
          <ac:chgData name="w cq" userId="e0736dbbc12f8425" providerId="LiveId" clId="{33AAA957-4661-440A-B8AE-4B53864871A4}" dt="2021-03-10T08:13:33.798" v="2536" actId="1036"/>
          <ac:spMkLst>
            <pc:docMk/>
            <pc:sldMk cId="2331945148" sldId="346"/>
            <ac:spMk id="4" creationId="{E8EB3EAF-985E-4F48-8285-4CFA0EBBD8FB}"/>
          </ac:spMkLst>
        </pc:spChg>
        <pc:spChg chg="mod">
          <ac:chgData name="w cq" userId="e0736dbbc12f8425" providerId="LiveId" clId="{33AAA957-4661-440A-B8AE-4B53864871A4}" dt="2021-03-10T08:13:48.435" v="2549" actId="207"/>
          <ac:spMkLst>
            <pc:docMk/>
            <pc:sldMk cId="2331945148" sldId="346"/>
            <ac:spMk id="5" creationId="{00000000-0000-0000-0000-000000000000}"/>
          </ac:spMkLst>
        </pc:spChg>
        <pc:spChg chg="add mod">
          <ac:chgData name="w cq" userId="e0736dbbc12f8425" providerId="LiveId" clId="{33AAA957-4661-440A-B8AE-4B53864871A4}" dt="2021-03-10T08:14:14.305" v="2552" actId="20577"/>
          <ac:spMkLst>
            <pc:docMk/>
            <pc:sldMk cId="2331945148" sldId="346"/>
            <ac:spMk id="6" creationId="{4F379818-A7F7-4C07-A2D0-B3074089E26B}"/>
          </ac:spMkLst>
        </pc:spChg>
        <pc:spChg chg="add mod">
          <ac:chgData name="w cq" userId="e0736dbbc12f8425" providerId="LiveId" clId="{33AAA957-4661-440A-B8AE-4B53864871A4}" dt="2021-03-10T08:13:33.798" v="2536" actId="1036"/>
          <ac:spMkLst>
            <pc:docMk/>
            <pc:sldMk cId="2331945148" sldId="346"/>
            <ac:spMk id="7" creationId="{3AFC4B66-EBC5-4364-AAE4-F78B79EEC30F}"/>
          </ac:spMkLst>
        </pc:spChg>
        <pc:spChg chg="add mod">
          <ac:chgData name="w cq" userId="e0736dbbc12f8425" providerId="LiveId" clId="{33AAA957-4661-440A-B8AE-4B53864871A4}" dt="2021-03-10T08:13:33.798" v="2536" actId="1036"/>
          <ac:spMkLst>
            <pc:docMk/>
            <pc:sldMk cId="2331945148" sldId="346"/>
            <ac:spMk id="8" creationId="{E5A7B2F6-1DD0-41A3-8E8D-43CF05E2EFE3}"/>
          </ac:spMkLst>
        </pc:spChg>
      </pc:sldChg>
      <pc:sldChg chg="addSp delSp modSp mod">
        <pc:chgData name="w cq" userId="e0736dbbc12f8425" providerId="LiveId" clId="{33AAA957-4661-440A-B8AE-4B53864871A4}" dt="2021-03-10T08:28:54.259" v="2895" actId="1038"/>
        <pc:sldMkLst>
          <pc:docMk/>
          <pc:sldMk cId="2193013763" sldId="348"/>
        </pc:sldMkLst>
        <pc:spChg chg="mod">
          <ac:chgData name="w cq" userId="e0736dbbc12f8425" providerId="LiveId" clId="{33AAA957-4661-440A-B8AE-4B53864871A4}" dt="2021-03-10T08:28:05.485" v="2874" actId="207"/>
          <ac:spMkLst>
            <pc:docMk/>
            <pc:sldMk cId="2193013763" sldId="348"/>
            <ac:spMk id="2" creationId="{00000000-0000-0000-0000-000000000000}"/>
          </ac:spMkLst>
        </pc:spChg>
        <pc:spChg chg="mod">
          <ac:chgData name="w cq" userId="e0736dbbc12f8425" providerId="LiveId" clId="{33AAA957-4661-440A-B8AE-4B53864871A4}" dt="2021-03-10T08:26:16.287" v="2828"/>
          <ac:spMkLst>
            <pc:docMk/>
            <pc:sldMk cId="2193013763" sldId="348"/>
            <ac:spMk id="3" creationId="{00000000-0000-0000-0000-000000000000}"/>
          </ac:spMkLst>
        </pc:spChg>
        <pc:spChg chg="add mod">
          <ac:chgData name="w cq" userId="e0736dbbc12f8425" providerId="LiveId" clId="{33AAA957-4661-440A-B8AE-4B53864871A4}" dt="2021-03-10T08:28:54.259" v="2895" actId="1038"/>
          <ac:spMkLst>
            <pc:docMk/>
            <pc:sldMk cId="2193013763" sldId="348"/>
            <ac:spMk id="5" creationId="{2FE3068F-3BEA-4E43-B7EB-2117B87DFA30}"/>
          </ac:spMkLst>
        </pc:spChg>
        <pc:spChg chg="add mod">
          <ac:chgData name="w cq" userId="e0736dbbc12f8425" providerId="LiveId" clId="{33AAA957-4661-440A-B8AE-4B53864871A4}" dt="2021-03-10T08:28:54.259" v="2895" actId="1038"/>
          <ac:spMkLst>
            <pc:docMk/>
            <pc:sldMk cId="2193013763" sldId="348"/>
            <ac:spMk id="6" creationId="{E60ECE67-9E4F-4DF1-A25C-D86853BDF9F9}"/>
          </ac:spMkLst>
        </pc:spChg>
        <pc:picChg chg="del">
          <ac:chgData name="w cq" userId="e0736dbbc12f8425" providerId="LiveId" clId="{33AAA957-4661-440A-B8AE-4B53864871A4}" dt="2021-03-10T08:26:17.625" v="2829" actId="478"/>
          <ac:picMkLst>
            <pc:docMk/>
            <pc:sldMk cId="2193013763" sldId="348"/>
            <ac:picMk id="4" creationId="{00000000-0000-0000-0000-000000000000}"/>
          </ac:picMkLst>
        </pc:picChg>
      </pc:sldChg>
      <pc:sldChg chg="modSp mod">
        <pc:chgData name="w cq" userId="e0736dbbc12f8425" providerId="LiveId" clId="{33AAA957-4661-440A-B8AE-4B53864871A4}" dt="2021-03-08T09:09:40.022" v="78"/>
        <pc:sldMkLst>
          <pc:docMk/>
          <pc:sldMk cId="1595644949" sldId="360"/>
        </pc:sldMkLst>
        <pc:spChg chg="mod">
          <ac:chgData name="w cq" userId="e0736dbbc12f8425" providerId="LiveId" clId="{33AAA957-4661-440A-B8AE-4B53864871A4}" dt="2021-03-08T09:02:46.012" v="28"/>
          <ac:spMkLst>
            <pc:docMk/>
            <pc:sldMk cId="1595644949" sldId="360"/>
            <ac:spMk id="3" creationId="{D8A9FF28-B5F7-4268-8F91-7BE5BC06AF08}"/>
          </ac:spMkLst>
        </pc:spChg>
        <pc:spChg chg="mod">
          <ac:chgData name="w cq" userId="e0736dbbc12f8425" providerId="LiveId" clId="{33AAA957-4661-440A-B8AE-4B53864871A4}" dt="2021-03-08T09:09:40.022" v="78"/>
          <ac:spMkLst>
            <pc:docMk/>
            <pc:sldMk cId="1595644949" sldId="360"/>
            <ac:spMk id="4" creationId="{40B791E7-6790-41E7-80CD-AB6EB5822692}"/>
          </ac:spMkLst>
        </pc:spChg>
      </pc:sldChg>
      <pc:sldChg chg="del">
        <pc:chgData name="w cq" userId="e0736dbbc12f8425" providerId="LiveId" clId="{33AAA957-4661-440A-B8AE-4B53864871A4}" dt="2021-03-10T08:02:12.675" v="2415" actId="47"/>
        <pc:sldMkLst>
          <pc:docMk/>
          <pc:sldMk cId="3630336456" sldId="410"/>
        </pc:sldMkLst>
      </pc:sldChg>
      <pc:sldChg chg="addSp modSp mod">
        <pc:chgData name="w cq" userId="e0736dbbc12f8425" providerId="LiveId" clId="{33AAA957-4661-440A-B8AE-4B53864871A4}" dt="2021-03-10T07:38:14.289" v="1870" actId="1076"/>
        <pc:sldMkLst>
          <pc:docMk/>
          <pc:sldMk cId="2168715399" sldId="412"/>
        </pc:sldMkLst>
        <pc:spChg chg="mod">
          <ac:chgData name="w cq" userId="e0736dbbc12f8425" providerId="LiveId" clId="{33AAA957-4661-440A-B8AE-4B53864871A4}" dt="2021-03-10T07:38:11.718" v="1869" actId="207"/>
          <ac:spMkLst>
            <pc:docMk/>
            <pc:sldMk cId="2168715399" sldId="412"/>
            <ac:spMk id="4" creationId="{00000000-0000-0000-0000-000000000000}"/>
          </ac:spMkLst>
        </pc:spChg>
        <pc:spChg chg="add mod">
          <ac:chgData name="w cq" userId="e0736dbbc12f8425" providerId="LiveId" clId="{33AAA957-4661-440A-B8AE-4B53864871A4}" dt="2021-03-10T07:38:14.289" v="1870" actId="1076"/>
          <ac:spMkLst>
            <pc:docMk/>
            <pc:sldMk cId="2168715399" sldId="412"/>
            <ac:spMk id="5" creationId="{A445DF33-D5F2-4A91-AC18-47F6AB05220F}"/>
          </ac:spMkLst>
        </pc:spChg>
        <pc:spChg chg="mod">
          <ac:chgData name="w cq" userId="e0736dbbc12f8425" providerId="LiveId" clId="{33AAA957-4661-440A-B8AE-4B53864871A4}" dt="2021-03-10T07:37:59.884" v="1865" actId="14100"/>
          <ac:spMkLst>
            <pc:docMk/>
            <pc:sldMk cId="2168715399" sldId="412"/>
            <ac:spMk id="6" creationId="{00000000-0000-0000-0000-000000000000}"/>
          </ac:spMkLst>
        </pc:spChg>
      </pc:sldChg>
      <pc:sldChg chg="del">
        <pc:chgData name="w cq" userId="e0736dbbc12f8425" providerId="LiveId" clId="{33AAA957-4661-440A-B8AE-4B53864871A4}" dt="2021-03-10T08:02:12.675" v="2415" actId="47"/>
        <pc:sldMkLst>
          <pc:docMk/>
          <pc:sldMk cId="97544875" sldId="413"/>
        </pc:sldMkLst>
      </pc:sldChg>
      <pc:sldChg chg="del">
        <pc:chgData name="w cq" userId="e0736dbbc12f8425" providerId="LiveId" clId="{33AAA957-4661-440A-B8AE-4B53864871A4}" dt="2021-03-10T08:02:12.675" v="2415" actId="47"/>
        <pc:sldMkLst>
          <pc:docMk/>
          <pc:sldMk cId="801924382" sldId="414"/>
        </pc:sldMkLst>
      </pc:sldChg>
      <pc:sldChg chg="del">
        <pc:chgData name="w cq" userId="e0736dbbc12f8425" providerId="LiveId" clId="{33AAA957-4661-440A-B8AE-4B53864871A4}" dt="2021-03-10T08:02:12.675" v="2415" actId="47"/>
        <pc:sldMkLst>
          <pc:docMk/>
          <pc:sldMk cId="736367709" sldId="415"/>
        </pc:sldMkLst>
      </pc:sldChg>
      <pc:sldChg chg="addSp delSp modSp mod">
        <pc:chgData name="w cq" userId="e0736dbbc12f8425" providerId="LiveId" clId="{33AAA957-4661-440A-B8AE-4B53864871A4}" dt="2021-03-10T09:27:13.274" v="3597"/>
        <pc:sldMkLst>
          <pc:docMk/>
          <pc:sldMk cId="168389157" sldId="416"/>
        </pc:sldMkLst>
        <pc:spChg chg="mod">
          <ac:chgData name="w cq" userId="e0736dbbc12f8425" providerId="LiveId" clId="{33AAA957-4661-440A-B8AE-4B53864871A4}" dt="2021-03-10T09:27:13.274" v="3597"/>
          <ac:spMkLst>
            <pc:docMk/>
            <pc:sldMk cId="168389157" sldId="416"/>
            <ac:spMk id="2" creationId="{00000000-0000-0000-0000-000000000000}"/>
          </ac:spMkLst>
        </pc:spChg>
        <pc:spChg chg="mod">
          <ac:chgData name="w cq" userId="e0736dbbc12f8425" providerId="LiveId" clId="{33AAA957-4661-440A-B8AE-4B53864871A4}" dt="2021-03-10T08:45:57.824" v="3294" actId="6549"/>
          <ac:spMkLst>
            <pc:docMk/>
            <pc:sldMk cId="168389157" sldId="416"/>
            <ac:spMk id="3" creationId="{00000000-0000-0000-0000-000000000000}"/>
          </ac:spMkLst>
        </pc:spChg>
        <pc:spChg chg="del">
          <ac:chgData name="w cq" userId="e0736dbbc12f8425" providerId="LiveId" clId="{33AAA957-4661-440A-B8AE-4B53864871A4}" dt="2021-03-10T08:29:31.451" v="2897" actId="478"/>
          <ac:spMkLst>
            <pc:docMk/>
            <pc:sldMk cId="168389157" sldId="416"/>
            <ac:spMk id="4" creationId="{4EB1CA0C-F5DF-43AA-9D4C-385148B8E2DB}"/>
          </ac:spMkLst>
        </pc:spChg>
        <pc:spChg chg="add mod">
          <ac:chgData name="w cq" userId="e0736dbbc12f8425" providerId="LiveId" clId="{33AAA957-4661-440A-B8AE-4B53864871A4}" dt="2021-03-10T08:44:10.736" v="3258" actId="1038"/>
          <ac:spMkLst>
            <pc:docMk/>
            <pc:sldMk cId="168389157" sldId="416"/>
            <ac:spMk id="5" creationId="{A1EB3F03-1A7C-4E27-B961-2CC4A519A7E8}"/>
          </ac:spMkLst>
        </pc:spChg>
        <pc:spChg chg="add mod">
          <ac:chgData name="w cq" userId="e0736dbbc12f8425" providerId="LiveId" clId="{33AAA957-4661-440A-B8AE-4B53864871A4}" dt="2021-03-10T08:44:10.736" v="3258" actId="1038"/>
          <ac:spMkLst>
            <pc:docMk/>
            <pc:sldMk cId="168389157" sldId="416"/>
            <ac:spMk id="6" creationId="{A85227FD-0DB8-4554-95B6-C6743C3AFDE5}"/>
          </ac:spMkLst>
        </pc:spChg>
        <pc:spChg chg="add mod">
          <ac:chgData name="w cq" userId="e0736dbbc12f8425" providerId="LiveId" clId="{33AAA957-4661-440A-B8AE-4B53864871A4}" dt="2021-03-10T08:44:10.736" v="3258" actId="1038"/>
          <ac:spMkLst>
            <pc:docMk/>
            <pc:sldMk cId="168389157" sldId="416"/>
            <ac:spMk id="7" creationId="{4962C6BC-805E-4712-AB81-C0411AAF51C8}"/>
          </ac:spMkLst>
        </pc:spChg>
        <pc:spChg chg="add mod">
          <ac:chgData name="w cq" userId="e0736dbbc12f8425" providerId="LiveId" clId="{33AAA957-4661-440A-B8AE-4B53864871A4}" dt="2021-03-10T08:44:10.736" v="3258" actId="1038"/>
          <ac:spMkLst>
            <pc:docMk/>
            <pc:sldMk cId="168389157" sldId="416"/>
            <ac:spMk id="8" creationId="{CDB7C8FE-D9A1-4665-A702-F681B8F785DA}"/>
          </ac:spMkLst>
        </pc:spChg>
        <pc:spChg chg="add mod">
          <ac:chgData name="w cq" userId="e0736dbbc12f8425" providerId="LiveId" clId="{33AAA957-4661-440A-B8AE-4B53864871A4}" dt="2021-03-10T08:44:10.736" v="3258" actId="1038"/>
          <ac:spMkLst>
            <pc:docMk/>
            <pc:sldMk cId="168389157" sldId="416"/>
            <ac:spMk id="9" creationId="{1B202AD8-293D-4FF9-B388-9986D21FE48B}"/>
          </ac:spMkLst>
        </pc:spChg>
        <pc:spChg chg="add mod">
          <ac:chgData name="w cq" userId="e0736dbbc12f8425" providerId="LiveId" clId="{33AAA957-4661-440A-B8AE-4B53864871A4}" dt="2021-03-10T08:44:10.736" v="3258" actId="1038"/>
          <ac:spMkLst>
            <pc:docMk/>
            <pc:sldMk cId="168389157" sldId="416"/>
            <ac:spMk id="10" creationId="{E8367D16-F772-4BF0-A4DF-530291950491}"/>
          </ac:spMkLst>
        </pc:spChg>
        <pc:spChg chg="add mod">
          <ac:chgData name="w cq" userId="e0736dbbc12f8425" providerId="LiveId" clId="{33AAA957-4661-440A-B8AE-4B53864871A4}" dt="2021-03-10T08:44:10.736" v="3258" actId="1038"/>
          <ac:spMkLst>
            <pc:docMk/>
            <pc:sldMk cId="168389157" sldId="416"/>
            <ac:spMk id="11" creationId="{3417078D-1851-47D5-8B79-72E3CAE16A24}"/>
          </ac:spMkLst>
        </pc:spChg>
        <pc:spChg chg="add del mod">
          <ac:chgData name="w cq" userId="e0736dbbc12f8425" providerId="LiveId" clId="{33AAA957-4661-440A-B8AE-4B53864871A4}" dt="2021-03-10T08:32:07.732" v="2944" actId="478"/>
          <ac:spMkLst>
            <pc:docMk/>
            <pc:sldMk cId="168389157" sldId="416"/>
            <ac:spMk id="12" creationId="{CF2BCF37-6CDA-4C7C-B4BC-0C1882644B7A}"/>
          </ac:spMkLst>
        </pc:spChg>
        <pc:spChg chg="add mod">
          <ac:chgData name="w cq" userId="e0736dbbc12f8425" providerId="LiveId" clId="{33AAA957-4661-440A-B8AE-4B53864871A4}" dt="2021-03-10T08:44:10.736" v="3258" actId="1038"/>
          <ac:spMkLst>
            <pc:docMk/>
            <pc:sldMk cId="168389157" sldId="416"/>
            <ac:spMk id="13" creationId="{C14FD4AF-E2DC-430C-A71F-264D2A0A4079}"/>
          </ac:spMkLst>
        </pc:spChg>
        <pc:spChg chg="add mod">
          <ac:chgData name="w cq" userId="e0736dbbc12f8425" providerId="LiveId" clId="{33AAA957-4661-440A-B8AE-4B53864871A4}" dt="2021-03-10T08:44:10.736" v="3258" actId="1038"/>
          <ac:spMkLst>
            <pc:docMk/>
            <pc:sldMk cId="168389157" sldId="416"/>
            <ac:spMk id="14" creationId="{166EBECE-C0BB-4E1C-ADD2-4147EE231701}"/>
          </ac:spMkLst>
        </pc:spChg>
        <pc:spChg chg="add mod">
          <ac:chgData name="w cq" userId="e0736dbbc12f8425" providerId="LiveId" clId="{33AAA957-4661-440A-B8AE-4B53864871A4}" dt="2021-03-10T08:44:10.736" v="3258" actId="1038"/>
          <ac:spMkLst>
            <pc:docMk/>
            <pc:sldMk cId="168389157" sldId="416"/>
            <ac:spMk id="15" creationId="{6284A802-29F7-4870-A722-7B5E1FDD83B5}"/>
          </ac:spMkLst>
        </pc:spChg>
        <pc:spChg chg="add mod">
          <ac:chgData name="w cq" userId="e0736dbbc12f8425" providerId="LiveId" clId="{33AAA957-4661-440A-B8AE-4B53864871A4}" dt="2021-03-10T08:44:10.736" v="3258" actId="1038"/>
          <ac:spMkLst>
            <pc:docMk/>
            <pc:sldMk cId="168389157" sldId="416"/>
            <ac:spMk id="16" creationId="{B97E2EC5-1A44-41C3-98CD-0BF6E657120E}"/>
          </ac:spMkLst>
        </pc:spChg>
        <pc:spChg chg="add mod">
          <ac:chgData name="w cq" userId="e0736dbbc12f8425" providerId="LiveId" clId="{33AAA957-4661-440A-B8AE-4B53864871A4}" dt="2021-03-10T08:44:10.736" v="3258" actId="1038"/>
          <ac:spMkLst>
            <pc:docMk/>
            <pc:sldMk cId="168389157" sldId="416"/>
            <ac:spMk id="17" creationId="{CA97A8C4-3B90-4B66-B4C0-0E63DFA23AEB}"/>
          </ac:spMkLst>
        </pc:spChg>
        <pc:spChg chg="add mod">
          <ac:chgData name="w cq" userId="e0736dbbc12f8425" providerId="LiveId" clId="{33AAA957-4661-440A-B8AE-4B53864871A4}" dt="2021-03-10T08:44:10.736" v="3258" actId="1038"/>
          <ac:spMkLst>
            <pc:docMk/>
            <pc:sldMk cId="168389157" sldId="416"/>
            <ac:spMk id="18" creationId="{495831A7-D19D-4B67-9A52-D963DCBCF197}"/>
          </ac:spMkLst>
        </pc:spChg>
        <pc:spChg chg="add del">
          <ac:chgData name="w cq" userId="e0736dbbc12f8425" providerId="LiveId" clId="{33AAA957-4661-440A-B8AE-4B53864871A4}" dt="2021-03-10T08:45:37.857" v="3288" actId="22"/>
          <ac:spMkLst>
            <pc:docMk/>
            <pc:sldMk cId="168389157" sldId="416"/>
            <ac:spMk id="20" creationId="{419FC156-EAF1-4E56-8C45-EA755802A971}"/>
          </ac:spMkLst>
        </pc:spChg>
      </pc:sldChg>
      <pc:sldChg chg="addSp delSp modSp mod">
        <pc:chgData name="w cq" userId="e0736dbbc12f8425" providerId="LiveId" clId="{33AAA957-4661-440A-B8AE-4B53864871A4}" dt="2021-03-10T09:37:18.493" v="3832"/>
        <pc:sldMkLst>
          <pc:docMk/>
          <pc:sldMk cId="886495262" sldId="419"/>
        </pc:sldMkLst>
        <pc:spChg chg="mod">
          <ac:chgData name="w cq" userId="e0736dbbc12f8425" providerId="LiveId" clId="{33AAA957-4661-440A-B8AE-4B53864871A4}" dt="2021-03-10T09:27:26.317" v="3619"/>
          <ac:spMkLst>
            <pc:docMk/>
            <pc:sldMk cId="886495262" sldId="419"/>
            <ac:spMk id="2" creationId="{00000000-0000-0000-0000-000000000000}"/>
          </ac:spMkLst>
        </pc:spChg>
        <pc:spChg chg="mod">
          <ac:chgData name="w cq" userId="e0736dbbc12f8425" providerId="LiveId" clId="{33AAA957-4661-440A-B8AE-4B53864871A4}" dt="2021-03-10T09:37:06.608" v="3830" actId="207"/>
          <ac:spMkLst>
            <pc:docMk/>
            <pc:sldMk cId="886495262" sldId="419"/>
            <ac:spMk id="3" creationId="{00000000-0000-0000-0000-000000000000}"/>
          </ac:spMkLst>
        </pc:spChg>
        <pc:spChg chg="del">
          <ac:chgData name="w cq" userId="e0736dbbc12f8425" providerId="LiveId" clId="{33AAA957-4661-440A-B8AE-4B53864871A4}" dt="2021-03-10T09:27:30.760" v="3620" actId="478"/>
          <ac:spMkLst>
            <pc:docMk/>
            <pc:sldMk cId="886495262" sldId="419"/>
            <ac:spMk id="5" creationId="{0CE72BC7-BB4D-4480-9504-98540CD07044}"/>
          </ac:spMkLst>
        </pc:spChg>
        <pc:spChg chg="del">
          <ac:chgData name="w cq" userId="e0736dbbc12f8425" providerId="LiveId" clId="{33AAA957-4661-440A-B8AE-4B53864871A4}" dt="2021-03-10T09:27:30.760" v="3620" actId="478"/>
          <ac:spMkLst>
            <pc:docMk/>
            <pc:sldMk cId="886495262" sldId="419"/>
            <ac:spMk id="6" creationId="{08B20F9C-79ED-4D59-953A-1DB7D35ABA62}"/>
          </ac:spMkLst>
        </pc:spChg>
        <pc:spChg chg="del">
          <ac:chgData name="w cq" userId="e0736dbbc12f8425" providerId="LiveId" clId="{33AAA957-4661-440A-B8AE-4B53864871A4}" dt="2021-03-10T09:27:30.760" v="3620" actId="478"/>
          <ac:spMkLst>
            <pc:docMk/>
            <pc:sldMk cId="886495262" sldId="419"/>
            <ac:spMk id="7" creationId="{4A8CA337-C7B3-4A97-884A-B255CAE43F8E}"/>
          </ac:spMkLst>
        </pc:spChg>
        <pc:spChg chg="add mod">
          <ac:chgData name="w cq" userId="e0736dbbc12f8425" providerId="LiveId" clId="{33AAA957-4661-440A-B8AE-4B53864871A4}" dt="2021-03-10T09:36:48.444" v="3829" actId="1076"/>
          <ac:spMkLst>
            <pc:docMk/>
            <pc:sldMk cId="886495262" sldId="419"/>
            <ac:spMk id="11" creationId="{7E4D34A4-935D-4AD1-8BAE-A640B70F8DAA}"/>
          </ac:spMkLst>
        </pc:spChg>
        <pc:spChg chg="add del mod">
          <ac:chgData name="w cq" userId="e0736dbbc12f8425" providerId="LiveId" clId="{33AAA957-4661-440A-B8AE-4B53864871A4}" dt="2021-03-10T09:37:18.493" v="3832"/>
          <ac:spMkLst>
            <pc:docMk/>
            <pc:sldMk cId="886495262" sldId="419"/>
            <ac:spMk id="12" creationId="{9E07C4E8-20D9-4DF7-B5EF-3E137DDBD306}"/>
          </ac:spMkLst>
        </pc:spChg>
        <pc:graphicFrameChg chg="add mod modGraphic">
          <ac:chgData name="w cq" userId="e0736dbbc12f8425" providerId="LiveId" clId="{33AAA957-4661-440A-B8AE-4B53864871A4}" dt="2021-03-10T09:33:28.425" v="3713" actId="1036"/>
          <ac:graphicFrameMkLst>
            <pc:docMk/>
            <pc:sldMk cId="886495262" sldId="419"/>
            <ac:graphicFrameMk id="8" creationId="{3949E634-B044-4C0E-94C8-D10BF9B8208F}"/>
          </ac:graphicFrameMkLst>
        </pc:graphicFrameChg>
        <pc:picChg chg="del">
          <ac:chgData name="w cq" userId="e0736dbbc12f8425" providerId="LiveId" clId="{33AAA957-4661-440A-B8AE-4B53864871A4}" dt="2021-03-10T09:27:30.760" v="3620" actId="478"/>
          <ac:picMkLst>
            <pc:docMk/>
            <pc:sldMk cId="886495262" sldId="419"/>
            <ac:picMk id="4" creationId="{45256920-7EC7-4414-8277-18687CFAC3B4}"/>
          </ac:picMkLst>
        </pc:picChg>
        <pc:cxnChg chg="del">
          <ac:chgData name="w cq" userId="e0736dbbc12f8425" providerId="LiveId" clId="{33AAA957-4661-440A-B8AE-4B53864871A4}" dt="2021-03-10T09:27:30.760" v="3620" actId="478"/>
          <ac:cxnSpMkLst>
            <pc:docMk/>
            <pc:sldMk cId="886495262" sldId="419"/>
            <ac:cxnSpMk id="10" creationId="{0824B962-0CAE-40FF-AD8D-6D98B7D6DE87}"/>
          </ac:cxnSpMkLst>
        </pc:cxnChg>
      </pc:sldChg>
      <pc:sldChg chg="addSp delSp modSp mod">
        <pc:chgData name="w cq" userId="e0736dbbc12f8425" providerId="LiveId" clId="{33AAA957-4661-440A-B8AE-4B53864871A4}" dt="2021-03-10T05:27:52.591" v="1672" actId="207"/>
        <pc:sldMkLst>
          <pc:docMk/>
          <pc:sldMk cId="947563242" sldId="437"/>
        </pc:sldMkLst>
        <pc:spChg chg="mod">
          <ac:chgData name="w cq" userId="e0736dbbc12f8425" providerId="LiveId" clId="{33AAA957-4661-440A-B8AE-4B53864871A4}" dt="2021-03-10T05:20:01.221" v="1469"/>
          <ac:spMkLst>
            <pc:docMk/>
            <pc:sldMk cId="947563242" sldId="437"/>
            <ac:spMk id="2" creationId="{00000000-0000-0000-0000-000000000000}"/>
          </ac:spMkLst>
        </pc:spChg>
        <pc:spChg chg="mod">
          <ac:chgData name="w cq" userId="e0736dbbc12f8425" providerId="LiveId" clId="{33AAA957-4661-440A-B8AE-4B53864871A4}" dt="2021-03-10T05:27:52.591" v="1672" actId="207"/>
          <ac:spMkLst>
            <pc:docMk/>
            <pc:sldMk cId="947563242" sldId="437"/>
            <ac:spMk id="3" creationId="{00000000-0000-0000-0000-000000000000}"/>
          </ac:spMkLst>
        </pc:spChg>
        <pc:spChg chg="add mod">
          <ac:chgData name="w cq" userId="e0736dbbc12f8425" providerId="LiveId" clId="{33AAA957-4661-440A-B8AE-4B53864871A4}" dt="2021-03-10T05:24:40.146" v="1606" actId="1036"/>
          <ac:spMkLst>
            <pc:docMk/>
            <pc:sldMk cId="947563242" sldId="437"/>
            <ac:spMk id="4" creationId="{343AC2D5-3859-42F9-B001-8D0463F029A4}"/>
          </ac:spMkLst>
        </pc:spChg>
        <pc:spChg chg="add mod">
          <ac:chgData name="w cq" userId="e0736dbbc12f8425" providerId="LiveId" clId="{33AAA957-4661-440A-B8AE-4B53864871A4}" dt="2021-03-10T05:24:40.146" v="1606" actId="1036"/>
          <ac:spMkLst>
            <pc:docMk/>
            <pc:sldMk cId="947563242" sldId="437"/>
            <ac:spMk id="5" creationId="{0FE28000-F131-4AB1-8854-06AD98F17E35}"/>
          </ac:spMkLst>
        </pc:spChg>
        <pc:spChg chg="add del">
          <ac:chgData name="w cq" userId="e0736dbbc12f8425" providerId="LiveId" clId="{33AAA957-4661-440A-B8AE-4B53864871A4}" dt="2021-03-10T05:22:14.794" v="1502"/>
          <ac:spMkLst>
            <pc:docMk/>
            <pc:sldMk cId="947563242" sldId="437"/>
            <ac:spMk id="6" creationId="{3DA2ADE8-7EC3-436B-B5B5-072AC5FD1B0C}"/>
          </ac:spMkLst>
        </pc:spChg>
        <pc:spChg chg="add del">
          <ac:chgData name="w cq" userId="e0736dbbc12f8425" providerId="LiveId" clId="{33AAA957-4661-440A-B8AE-4B53864871A4}" dt="2021-03-10T05:22:19.276" v="1506"/>
          <ac:spMkLst>
            <pc:docMk/>
            <pc:sldMk cId="947563242" sldId="437"/>
            <ac:spMk id="7" creationId="{1DA23C2A-385F-4AB0-B1D1-E4FF90871195}"/>
          </ac:spMkLst>
        </pc:spChg>
        <pc:spChg chg="add del mod">
          <ac:chgData name="w cq" userId="e0736dbbc12f8425" providerId="LiveId" clId="{33AAA957-4661-440A-B8AE-4B53864871A4}" dt="2021-03-10T05:24:49.616" v="1608"/>
          <ac:spMkLst>
            <pc:docMk/>
            <pc:sldMk cId="947563242" sldId="437"/>
            <ac:spMk id="8" creationId="{5735CA42-E04D-424E-93E9-C88E1C572C43}"/>
          </ac:spMkLst>
        </pc:spChg>
        <pc:spChg chg="add del mod">
          <ac:chgData name="w cq" userId="e0736dbbc12f8425" providerId="LiveId" clId="{33AAA957-4661-440A-B8AE-4B53864871A4}" dt="2021-03-10T05:24:49.616" v="1608"/>
          <ac:spMkLst>
            <pc:docMk/>
            <pc:sldMk cId="947563242" sldId="437"/>
            <ac:spMk id="9" creationId="{D55B084F-E890-40D2-B015-647450FC43C9}"/>
          </ac:spMkLst>
        </pc:spChg>
      </pc:sldChg>
      <pc:sldChg chg="del">
        <pc:chgData name="w cq" userId="e0736dbbc12f8425" providerId="LiveId" clId="{33AAA957-4661-440A-B8AE-4B53864871A4}" dt="2021-03-10T08:02:12.675" v="2415" actId="47"/>
        <pc:sldMkLst>
          <pc:docMk/>
          <pc:sldMk cId="432836512" sldId="438"/>
        </pc:sldMkLst>
      </pc:sldChg>
      <pc:sldChg chg="addSp modSp mod">
        <pc:chgData name="w cq" userId="e0736dbbc12f8425" providerId="LiveId" clId="{33AAA957-4661-440A-B8AE-4B53864871A4}" dt="2021-03-10T08:20:06.152" v="2616"/>
        <pc:sldMkLst>
          <pc:docMk/>
          <pc:sldMk cId="2798843101" sldId="439"/>
        </pc:sldMkLst>
        <pc:spChg chg="mod">
          <ac:chgData name="w cq" userId="e0736dbbc12f8425" providerId="LiveId" clId="{33AAA957-4661-440A-B8AE-4B53864871A4}" dt="2021-03-10T08:20:06.152" v="2616"/>
          <ac:spMkLst>
            <pc:docMk/>
            <pc:sldMk cId="2798843101" sldId="439"/>
            <ac:spMk id="2" creationId="{00000000-0000-0000-0000-000000000000}"/>
          </ac:spMkLst>
        </pc:spChg>
        <pc:spChg chg="mod">
          <ac:chgData name="w cq" userId="e0736dbbc12f8425" providerId="LiveId" clId="{33AAA957-4661-440A-B8AE-4B53864871A4}" dt="2021-03-10T08:16:26.677" v="2615" actId="20577"/>
          <ac:spMkLst>
            <pc:docMk/>
            <pc:sldMk cId="2798843101" sldId="439"/>
            <ac:spMk id="3" creationId="{00000000-0000-0000-0000-000000000000}"/>
          </ac:spMkLst>
        </pc:spChg>
        <pc:spChg chg="add mod">
          <ac:chgData name="w cq" userId="e0736dbbc12f8425" providerId="LiveId" clId="{33AAA957-4661-440A-B8AE-4B53864871A4}" dt="2021-03-10T08:16:16.946" v="2613" actId="1035"/>
          <ac:spMkLst>
            <pc:docMk/>
            <pc:sldMk cId="2798843101" sldId="439"/>
            <ac:spMk id="4" creationId="{2BBFE2C2-ADDF-412E-B88E-DCF72EA8974A}"/>
          </ac:spMkLst>
        </pc:spChg>
        <pc:picChg chg="add mod">
          <ac:chgData name="w cq" userId="e0736dbbc12f8425" providerId="LiveId" clId="{33AAA957-4661-440A-B8AE-4B53864871A4}" dt="2021-03-10T08:16:16.946" v="2613" actId="1035"/>
          <ac:picMkLst>
            <pc:docMk/>
            <pc:sldMk cId="2798843101" sldId="439"/>
            <ac:picMk id="5" creationId="{63609009-3814-4645-BA50-04F2C7D518E9}"/>
          </ac:picMkLst>
        </pc:picChg>
      </pc:sldChg>
      <pc:sldChg chg="addSp delSp modSp mod">
        <pc:chgData name="w cq" userId="e0736dbbc12f8425" providerId="LiveId" clId="{33AAA957-4661-440A-B8AE-4B53864871A4}" dt="2021-03-10T09:27:18.750" v="3599"/>
        <pc:sldMkLst>
          <pc:docMk/>
          <pc:sldMk cId="3830515409" sldId="440"/>
        </pc:sldMkLst>
        <pc:spChg chg="mod">
          <ac:chgData name="w cq" userId="e0736dbbc12f8425" providerId="LiveId" clId="{33AAA957-4661-440A-B8AE-4B53864871A4}" dt="2021-03-10T09:27:18.750" v="3599"/>
          <ac:spMkLst>
            <pc:docMk/>
            <pc:sldMk cId="3830515409" sldId="440"/>
            <ac:spMk id="2" creationId="{00000000-0000-0000-0000-000000000000}"/>
          </ac:spMkLst>
        </pc:spChg>
        <pc:spChg chg="del">
          <ac:chgData name="w cq" userId="e0736dbbc12f8425" providerId="LiveId" clId="{33AAA957-4661-440A-B8AE-4B53864871A4}" dt="2021-03-10T09:03:46.653" v="3471" actId="478"/>
          <ac:spMkLst>
            <pc:docMk/>
            <pc:sldMk cId="3830515409" sldId="440"/>
            <ac:spMk id="3" creationId="{05F2B117-73E1-4F50-BBAE-4FE4CAE2BAB0}"/>
          </ac:spMkLst>
        </pc:spChg>
        <pc:spChg chg="mod">
          <ac:chgData name="w cq" userId="e0736dbbc12f8425" providerId="LiveId" clId="{33AAA957-4661-440A-B8AE-4B53864871A4}" dt="2021-03-10T09:13:36.134" v="3589" actId="207"/>
          <ac:spMkLst>
            <pc:docMk/>
            <pc:sldMk cId="3830515409" sldId="440"/>
            <ac:spMk id="4" creationId="{00000000-0000-0000-0000-000000000000}"/>
          </ac:spMkLst>
        </pc:spChg>
        <pc:spChg chg="del">
          <ac:chgData name="w cq" userId="e0736dbbc12f8425" providerId="LiveId" clId="{33AAA957-4661-440A-B8AE-4B53864871A4}" dt="2021-03-10T09:03:46.653" v="3471" actId="478"/>
          <ac:spMkLst>
            <pc:docMk/>
            <pc:sldMk cId="3830515409" sldId="440"/>
            <ac:spMk id="6" creationId="{7512428A-8C5E-4F34-9390-CA4010D07443}"/>
          </ac:spMkLst>
        </pc:spChg>
        <pc:spChg chg="del">
          <ac:chgData name="w cq" userId="e0736dbbc12f8425" providerId="LiveId" clId="{33AAA957-4661-440A-B8AE-4B53864871A4}" dt="2021-03-10T09:03:46.653" v="3471" actId="478"/>
          <ac:spMkLst>
            <pc:docMk/>
            <pc:sldMk cId="3830515409" sldId="440"/>
            <ac:spMk id="7" creationId="{7E0B4901-9E66-48D0-ACA7-A2689667770C}"/>
          </ac:spMkLst>
        </pc:spChg>
        <pc:spChg chg="del">
          <ac:chgData name="w cq" userId="e0736dbbc12f8425" providerId="LiveId" clId="{33AAA957-4661-440A-B8AE-4B53864871A4}" dt="2021-03-10T09:03:46.653" v="3471" actId="478"/>
          <ac:spMkLst>
            <pc:docMk/>
            <pc:sldMk cId="3830515409" sldId="440"/>
            <ac:spMk id="8" creationId="{4AA57010-734B-4875-9DDF-6EE4A66B8CFE}"/>
          </ac:spMkLst>
        </pc:spChg>
        <pc:spChg chg="del">
          <ac:chgData name="w cq" userId="e0736dbbc12f8425" providerId="LiveId" clId="{33AAA957-4661-440A-B8AE-4B53864871A4}" dt="2021-03-10T09:03:46.653" v="3471" actId="478"/>
          <ac:spMkLst>
            <pc:docMk/>
            <pc:sldMk cId="3830515409" sldId="440"/>
            <ac:spMk id="9" creationId="{0982C1F3-E34D-48BD-9220-F4A8E602D7E6}"/>
          </ac:spMkLst>
        </pc:spChg>
        <pc:spChg chg="add mod">
          <ac:chgData name="w cq" userId="e0736dbbc12f8425" providerId="LiveId" clId="{33AAA957-4661-440A-B8AE-4B53864871A4}" dt="2021-03-10T09:13:27.869" v="3588" actId="1076"/>
          <ac:spMkLst>
            <pc:docMk/>
            <pc:sldMk cId="3830515409" sldId="440"/>
            <ac:spMk id="10" creationId="{DADB4ACB-C07A-45AD-9DAF-BF70CCB57753}"/>
          </ac:spMkLst>
        </pc:spChg>
        <pc:spChg chg="add del mod">
          <ac:chgData name="w cq" userId="e0736dbbc12f8425" providerId="LiveId" clId="{33AAA957-4661-440A-B8AE-4B53864871A4}" dt="2021-03-10T09:26:58.331" v="3596" actId="1036"/>
          <ac:spMkLst>
            <pc:docMk/>
            <pc:sldMk cId="3830515409" sldId="440"/>
            <ac:spMk id="11" creationId="{9AFE839E-4A01-4D0C-BCDA-402A98B96C6A}"/>
          </ac:spMkLst>
        </pc:spChg>
        <pc:spChg chg="add del mod">
          <ac:chgData name="w cq" userId="e0736dbbc12f8425" providerId="LiveId" clId="{33AAA957-4661-440A-B8AE-4B53864871A4}" dt="2021-03-10T09:11:02.277" v="3546" actId="478"/>
          <ac:spMkLst>
            <pc:docMk/>
            <pc:sldMk cId="3830515409" sldId="440"/>
            <ac:spMk id="12" creationId="{FA6C79D9-4E3E-45A7-9F80-BB4CCFD6EA45}"/>
          </ac:spMkLst>
        </pc:spChg>
        <pc:picChg chg="del">
          <ac:chgData name="w cq" userId="e0736dbbc12f8425" providerId="LiveId" clId="{33AAA957-4661-440A-B8AE-4B53864871A4}" dt="2021-03-10T09:03:46.653" v="3471" actId="478"/>
          <ac:picMkLst>
            <pc:docMk/>
            <pc:sldMk cId="3830515409" sldId="440"/>
            <ac:picMk id="5" creationId="{23EE6A44-4C63-46F4-85F8-CDDEB03065DF}"/>
          </ac:picMkLst>
        </pc:picChg>
      </pc:sldChg>
      <pc:sldChg chg="addSp delSp modSp mod">
        <pc:chgData name="w cq" userId="e0736dbbc12f8425" providerId="LiveId" clId="{33AAA957-4661-440A-B8AE-4B53864871A4}" dt="2021-03-10T08:10:00.987" v="2417" actId="207"/>
        <pc:sldMkLst>
          <pc:docMk/>
          <pc:sldMk cId="3241274255" sldId="441"/>
        </pc:sldMkLst>
        <pc:spChg chg="mod">
          <ac:chgData name="w cq" userId="e0736dbbc12f8425" providerId="LiveId" clId="{33AAA957-4661-440A-B8AE-4B53864871A4}" dt="2021-03-10T07:57:22.408" v="2265"/>
          <ac:spMkLst>
            <pc:docMk/>
            <pc:sldMk cId="3241274255" sldId="441"/>
            <ac:spMk id="3" creationId="{00000000-0000-0000-0000-000000000000}"/>
          </ac:spMkLst>
        </pc:spChg>
        <pc:spChg chg="mod">
          <ac:chgData name="w cq" userId="e0736dbbc12f8425" providerId="LiveId" clId="{33AAA957-4661-440A-B8AE-4B53864871A4}" dt="2021-03-10T08:10:00.987" v="2417" actId="207"/>
          <ac:spMkLst>
            <pc:docMk/>
            <pc:sldMk cId="3241274255" sldId="441"/>
            <ac:spMk id="6" creationId="{FB3E0A51-3C0C-40D9-BAD7-36AE291DF333}"/>
          </ac:spMkLst>
        </pc:spChg>
        <pc:spChg chg="del">
          <ac:chgData name="w cq" userId="e0736dbbc12f8425" providerId="LiveId" clId="{33AAA957-4661-440A-B8AE-4B53864871A4}" dt="2021-03-10T07:57:29.137" v="2267" actId="478"/>
          <ac:spMkLst>
            <pc:docMk/>
            <pc:sldMk cId="3241274255" sldId="441"/>
            <ac:spMk id="7" creationId="{00000000-0000-0000-0000-000000000000}"/>
          </ac:spMkLst>
        </pc:spChg>
        <pc:spChg chg="del">
          <ac:chgData name="w cq" userId="e0736dbbc12f8425" providerId="LiveId" clId="{33AAA957-4661-440A-B8AE-4B53864871A4}" dt="2021-03-10T07:57:29.137" v="2267" actId="478"/>
          <ac:spMkLst>
            <pc:docMk/>
            <pc:sldMk cId="3241274255" sldId="441"/>
            <ac:spMk id="8" creationId="{00000000-0000-0000-0000-000000000000}"/>
          </ac:spMkLst>
        </pc:spChg>
        <pc:spChg chg="add mod">
          <ac:chgData name="w cq" userId="e0736dbbc12f8425" providerId="LiveId" clId="{33AAA957-4661-440A-B8AE-4B53864871A4}" dt="2021-03-10T08:03:57.296" v="2416" actId="1076"/>
          <ac:spMkLst>
            <pc:docMk/>
            <pc:sldMk cId="3241274255" sldId="441"/>
            <ac:spMk id="9" creationId="{F76A8F1A-F26E-4661-8FEE-B170D4224837}"/>
          </ac:spMkLst>
        </pc:spChg>
        <pc:graphicFrameChg chg="del">
          <ac:chgData name="w cq" userId="e0736dbbc12f8425" providerId="LiveId" clId="{33AAA957-4661-440A-B8AE-4B53864871A4}" dt="2021-03-10T07:57:24.422" v="2266" actId="478"/>
          <ac:graphicFrameMkLst>
            <pc:docMk/>
            <pc:sldMk cId="3241274255" sldId="441"/>
            <ac:graphicFrameMk id="2" creationId="{00000000-0000-0000-0000-000000000000}"/>
          </ac:graphicFrameMkLst>
        </pc:graphicFrameChg>
      </pc:sldChg>
      <pc:sldChg chg="addSp modSp add mod">
        <pc:chgData name="w cq" userId="e0736dbbc12f8425" providerId="LiveId" clId="{33AAA957-4661-440A-B8AE-4B53864871A4}" dt="2021-03-10T05:16:41.596" v="1357" actId="404"/>
        <pc:sldMkLst>
          <pc:docMk/>
          <pc:sldMk cId="1022569093" sldId="442"/>
        </pc:sldMkLst>
        <pc:spChg chg="add mod">
          <ac:chgData name="w cq" userId="e0736dbbc12f8425" providerId="LiveId" clId="{33AAA957-4661-440A-B8AE-4B53864871A4}" dt="2021-03-10T04:48:14.053" v="877" actId="1036"/>
          <ac:spMkLst>
            <pc:docMk/>
            <pc:sldMk cId="1022569093" sldId="442"/>
            <ac:spMk id="2" creationId="{6FD915F3-F689-474E-9E06-F7783D058239}"/>
          </ac:spMkLst>
        </pc:spChg>
        <pc:spChg chg="mod">
          <ac:chgData name="w cq" userId="e0736dbbc12f8425" providerId="LiveId" clId="{33AAA957-4661-440A-B8AE-4B53864871A4}" dt="2021-03-10T05:08:54.331" v="1107" actId="207"/>
          <ac:spMkLst>
            <pc:docMk/>
            <pc:sldMk cId="1022569093" sldId="442"/>
            <ac:spMk id="4" creationId="{301F86B3-C086-4F7C-8522-C0B3C393CCB3}"/>
          </ac:spMkLst>
        </pc:spChg>
        <pc:spChg chg="mod">
          <ac:chgData name="w cq" userId="e0736dbbc12f8425" providerId="LiveId" clId="{33AAA957-4661-440A-B8AE-4B53864871A4}" dt="2021-03-10T04:47:01.715" v="844" actId="1076"/>
          <ac:spMkLst>
            <pc:docMk/>
            <pc:sldMk cId="1022569093" sldId="442"/>
            <ac:spMk id="12" creationId="{14937981-DA42-4B9A-8983-05B975281ABC}"/>
          </ac:spMkLst>
        </pc:spChg>
        <pc:spChg chg="mod">
          <ac:chgData name="w cq" userId="e0736dbbc12f8425" providerId="LiveId" clId="{33AAA957-4661-440A-B8AE-4B53864871A4}" dt="2021-03-10T04:47:01.715" v="844" actId="1076"/>
          <ac:spMkLst>
            <pc:docMk/>
            <pc:sldMk cId="1022569093" sldId="442"/>
            <ac:spMk id="14" creationId="{C3D47A18-EF66-4BC8-9FC9-BC66CBDAB147}"/>
          </ac:spMkLst>
        </pc:spChg>
        <pc:spChg chg="mod">
          <ac:chgData name="w cq" userId="e0736dbbc12f8425" providerId="LiveId" clId="{33AAA957-4661-440A-B8AE-4B53864871A4}" dt="2021-03-10T04:47:01.715" v="844" actId="1076"/>
          <ac:spMkLst>
            <pc:docMk/>
            <pc:sldMk cId="1022569093" sldId="442"/>
            <ac:spMk id="15" creationId="{C9A4F0FA-489E-4D93-9E25-A9C167C595A7}"/>
          </ac:spMkLst>
        </pc:spChg>
        <pc:spChg chg="mod">
          <ac:chgData name="w cq" userId="e0736dbbc12f8425" providerId="LiveId" clId="{33AAA957-4661-440A-B8AE-4B53864871A4}" dt="2021-03-10T04:47:01.715" v="844" actId="1076"/>
          <ac:spMkLst>
            <pc:docMk/>
            <pc:sldMk cId="1022569093" sldId="442"/>
            <ac:spMk id="17" creationId="{B2F035A2-54EA-4A7E-81D7-5C3A56EFD287}"/>
          </ac:spMkLst>
        </pc:spChg>
        <pc:spChg chg="mod">
          <ac:chgData name="w cq" userId="e0736dbbc12f8425" providerId="LiveId" clId="{33AAA957-4661-440A-B8AE-4B53864871A4}" dt="2021-03-10T05:16:41.596" v="1357" actId="404"/>
          <ac:spMkLst>
            <pc:docMk/>
            <pc:sldMk cId="1022569093" sldId="442"/>
            <ac:spMk id="18" creationId="{64E41909-84A0-44D4-A8AE-BFC00AAB1BA7}"/>
          </ac:spMkLst>
        </pc:spChg>
      </pc:sldChg>
      <pc:sldChg chg="addSp modSp add mod">
        <pc:chgData name="w cq" userId="e0736dbbc12f8425" providerId="LiveId" clId="{33AAA957-4661-440A-B8AE-4B53864871A4}" dt="2021-03-10T05:14:34.168" v="1314" actId="207"/>
        <pc:sldMkLst>
          <pc:docMk/>
          <pc:sldMk cId="1189786938" sldId="443"/>
        </pc:sldMkLst>
        <pc:spChg chg="mod">
          <ac:chgData name="w cq" userId="e0736dbbc12f8425" providerId="LiveId" clId="{33AAA957-4661-440A-B8AE-4B53864871A4}" dt="2021-03-10T05:14:15.639" v="1313" actId="20577"/>
          <ac:spMkLst>
            <pc:docMk/>
            <pc:sldMk cId="1189786938" sldId="443"/>
            <ac:spMk id="4" creationId="{301F86B3-C086-4F7C-8522-C0B3C393CCB3}"/>
          </ac:spMkLst>
        </pc:spChg>
        <pc:spChg chg="mod">
          <ac:chgData name="w cq" userId="e0736dbbc12f8425" providerId="LiveId" clId="{33AAA957-4661-440A-B8AE-4B53864871A4}" dt="2021-03-10T05:13:43.771" v="1304" actId="1076"/>
          <ac:spMkLst>
            <pc:docMk/>
            <pc:sldMk cId="1189786938" sldId="443"/>
            <ac:spMk id="12" creationId="{14937981-DA42-4B9A-8983-05B975281ABC}"/>
          </ac:spMkLst>
        </pc:spChg>
        <pc:spChg chg="mod">
          <ac:chgData name="w cq" userId="e0736dbbc12f8425" providerId="LiveId" clId="{33AAA957-4661-440A-B8AE-4B53864871A4}" dt="2021-03-10T05:13:43.771" v="1304" actId="1076"/>
          <ac:spMkLst>
            <pc:docMk/>
            <pc:sldMk cId="1189786938" sldId="443"/>
            <ac:spMk id="14" creationId="{C3D47A18-EF66-4BC8-9FC9-BC66CBDAB147}"/>
          </ac:spMkLst>
        </pc:spChg>
        <pc:spChg chg="mod">
          <ac:chgData name="w cq" userId="e0736dbbc12f8425" providerId="LiveId" clId="{33AAA957-4661-440A-B8AE-4B53864871A4}" dt="2021-03-10T05:13:43.771" v="1304" actId="1076"/>
          <ac:spMkLst>
            <pc:docMk/>
            <pc:sldMk cId="1189786938" sldId="443"/>
            <ac:spMk id="15" creationId="{C9A4F0FA-489E-4D93-9E25-A9C167C595A7}"/>
          </ac:spMkLst>
        </pc:spChg>
        <pc:spChg chg="mod">
          <ac:chgData name="w cq" userId="e0736dbbc12f8425" providerId="LiveId" clId="{33AAA957-4661-440A-B8AE-4B53864871A4}" dt="2021-03-10T05:13:43.771" v="1304" actId="1076"/>
          <ac:spMkLst>
            <pc:docMk/>
            <pc:sldMk cId="1189786938" sldId="443"/>
            <ac:spMk id="17" creationId="{B2F035A2-54EA-4A7E-81D7-5C3A56EFD287}"/>
          </ac:spMkLst>
        </pc:spChg>
        <pc:spChg chg="mod">
          <ac:chgData name="w cq" userId="e0736dbbc12f8425" providerId="LiveId" clId="{33AAA957-4661-440A-B8AE-4B53864871A4}" dt="2021-03-10T05:14:07.800" v="1311" actId="1076"/>
          <ac:spMkLst>
            <pc:docMk/>
            <pc:sldMk cId="1189786938" sldId="443"/>
            <ac:spMk id="18" creationId="{64E41909-84A0-44D4-A8AE-BFC00AAB1BA7}"/>
          </ac:spMkLst>
        </pc:spChg>
        <pc:picChg chg="add mod">
          <ac:chgData name="w cq" userId="e0736dbbc12f8425" providerId="LiveId" clId="{33AAA957-4661-440A-B8AE-4B53864871A4}" dt="2021-03-10T05:14:34.168" v="1314" actId="207"/>
          <ac:picMkLst>
            <pc:docMk/>
            <pc:sldMk cId="1189786938" sldId="443"/>
            <ac:picMk id="9" creationId="{339FE346-35B0-40E4-8FC6-FA5FBACE69E9}"/>
          </ac:picMkLst>
        </pc:picChg>
      </pc:sldChg>
      <pc:sldChg chg="addSp delSp modSp add mod">
        <pc:chgData name="w cq" userId="e0736dbbc12f8425" providerId="LiveId" clId="{33AAA957-4661-440A-B8AE-4B53864871A4}" dt="2021-03-10T05:19:32.700" v="1460" actId="20577"/>
        <pc:sldMkLst>
          <pc:docMk/>
          <pc:sldMk cId="2962324316" sldId="444"/>
        </pc:sldMkLst>
        <pc:spChg chg="add mod">
          <ac:chgData name="w cq" userId="e0736dbbc12f8425" providerId="LiveId" clId="{33AAA957-4661-440A-B8AE-4B53864871A4}" dt="2021-03-10T05:19:01.617" v="1456" actId="1076"/>
          <ac:spMkLst>
            <pc:docMk/>
            <pc:sldMk cId="2962324316" sldId="444"/>
            <ac:spMk id="2" creationId="{27147516-1C38-4E3C-B3A8-742093447886}"/>
          </ac:spMkLst>
        </pc:spChg>
        <pc:spChg chg="mod">
          <ac:chgData name="w cq" userId="e0736dbbc12f8425" providerId="LiveId" clId="{33AAA957-4661-440A-B8AE-4B53864871A4}" dt="2021-03-10T05:19:32.700" v="1460" actId="20577"/>
          <ac:spMkLst>
            <pc:docMk/>
            <pc:sldMk cId="2962324316" sldId="444"/>
            <ac:spMk id="4" creationId="{301F86B3-C086-4F7C-8522-C0B3C393CCB3}"/>
          </ac:spMkLst>
        </pc:spChg>
        <pc:spChg chg="add mod">
          <ac:chgData name="w cq" userId="e0736dbbc12f8425" providerId="LiveId" clId="{33AAA957-4661-440A-B8AE-4B53864871A4}" dt="2021-03-10T05:18:35.697" v="1452" actId="14100"/>
          <ac:spMkLst>
            <pc:docMk/>
            <pc:sldMk cId="2962324316" sldId="444"/>
            <ac:spMk id="10" creationId="{B986DFC5-5690-4C7E-B282-74B0D146E3ED}"/>
          </ac:spMkLst>
        </pc:spChg>
        <pc:spChg chg="del">
          <ac:chgData name="w cq" userId="e0736dbbc12f8425" providerId="LiveId" clId="{33AAA957-4661-440A-B8AE-4B53864871A4}" dt="2021-03-10T05:17:13.870" v="1359" actId="478"/>
          <ac:spMkLst>
            <pc:docMk/>
            <pc:sldMk cId="2962324316" sldId="444"/>
            <ac:spMk id="12" creationId="{14937981-DA42-4B9A-8983-05B975281ABC}"/>
          </ac:spMkLst>
        </pc:spChg>
        <pc:spChg chg="del">
          <ac:chgData name="w cq" userId="e0736dbbc12f8425" providerId="LiveId" clId="{33AAA957-4661-440A-B8AE-4B53864871A4}" dt="2021-03-10T05:17:13.870" v="1359" actId="478"/>
          <ac:spMkLst>
            <pc:docMk/>
            <pc:sldMk cId="2962324316" sldId="444"/>
            <ac:spMk id="14" creationId="{C3D47A18-EF66-4BC8-9FC9-BC66CBDAB147}"/>
          </ac:spMkLst>
        </pc:spChg>
        <pc:spChg chg="del">
          <ac:chgData name="w cq" userId="e0736dbbc12f8425" providerId="LiveId" clId="{33AAA957-4661-440A-B8AE-4B53864871A4}" dt="2021-03-10T05:17:13.870" v="1359" actId="478"/>
          <ac:spMkLst>
            <pc:docMk/>
            <pc:sldMk cId="2962324316" sldId="444"/>
            <ac:spMk id="15" creationId="{C9A4F0FA-489E-4D93-9E25-A9C167C595A7}"/>
          </ac:spMkLst>
        </pc:spChg>
        <pc:spChg chg="del">
          <ac:chgData name="w cq" userId="e0736dbbc12f8425" providerId="LiveId" clId="{33AAA957-4661-440A-B8AE-4B53864871A4}" dt="2021-03-10T05:17:13.870" v="1359" actId="478"/>
          <ac:spMkLst>
            <pc:docMk/>
            <pc:sldMk cId="2962324316" sldId="444"/>
            <ac:spMk id="17" creationId="{B2F035A2-54EA-4A7E-81D7-5C3A56EFD287}"/>
          </ac:spMkLst>
        </pc:spChg>
        <pc:spChg chg="del">
          <ac:chgData name="w cq" userId="e0736dbbc12f8425" providerId="LiveId" clId="{33AAA957-4661-440A-B8AE-4B53864871A4}" dt="2021-03-10T05:17:13.870" v="1359" actId="478"/>
          <ac:spMkLst>
            <pc:docMk/>
            <pc:sldMk cId="2962324316" sldId="444"/>
            <ac:spMk id="18" creationId="{64E41909-84A0-44D4-A8AE-BFC00AAB1BA7}"/>
          </ac:spMkLst>
        </pc:spChg>
        <pc:picChg chg="del">
          <ac:chgData name="w cq" userId="e0736dbbc12f8425" providerId="LiveId" clId="{33AAA957-4661-440A-B8AE-4B53864871A4}" dt="2021-03-10T05:17:13.870" v="1359" actId="478"/>
          <ac:picMkLst>
            <pc:docMk/>
            <pc:sldMk cId="2962324316" sldId="444"/>
            <ac:picMk id="9" creationId="{339FE346-35B0-40E4-8FC6-FA5FBACE69E9}"/>
          </ac:picMkLst>
        </pc:picChg>
      </pc:sldChg>
      <pc:sldChg chg="addSp delSp modSp add mod">
        <pc:chgData name="w cq" userId="e0736dbbc12f8425" providerId="LiveId" clId="{33AAA957-4661-440A-B8AE-4B53864871A4}" dt="2021-03-10T07:27:06.384" v="1749" actId="20577"/>
        <pc:sldMkLst>
          <pc:docMk/>
          <pc:sldMk cId="3095215411" sldId="445"/>
        </pc:sldMkLst>
        <pc:spChg chg="mod">
          <ac:chgData name="w cq" userId="e0736dbbc12f8425" providerId="LiveId" clId="{33AAA957-4661-440A-B8AE-4B53864871A4}" dt="2021-03-10T07:27:06.384" v="1749" actId="20577"/>
          <ac:spMkLst>
            <pc:docMk/>
            <pc:sldMk cId="3095215411" sldId="445"/>
            <ac:spMk id="3" creationId="{00000000-0000-0000-0000-000000000000}"/>
          </ac:spMkLst>
        </pc:spChg>
        <pc:spChg chg="del">
          <ac:chgData name="w cq" userId="e0736dbbc12f8425" providerId="LiveId" clId="{33AAA957-4661-440A-B8AE-4B53864871A4}" dt="2021-03-10T05:25:11.696" v="1618" actId="478"/>
          <ac:spMkLst>
            <pc:docMk/>
            <pc:sldMk cId="3095215411" sldId="445"/>
            <ac:spMk id="4" creationId="{343AC2D5-3859-42F9-B001-8D0463F029A4}"/>
          </ac:spMkLst>
        </pc:spChg>
        <pc:spChg chg="del">
          <ac:chgData name="w cq" userId="e0736dbbc12f8425" providerId="LiveId" clId="{33AAA957-4661-440A-B8AE-4B53864871A4}" dt="2021-03-10T05:25:10.147" v="1617" actId="478"/>
          <ac:spMkLst>
            <pc:docMk/>
            <pc:sldMk cId="3095215411" sldId="445"/>
            <ac:spMk id="5" creationId="{0FE28000-F131-4AB1-8854-06AD98F17E35}"/>
          </ac:spMkLst>
        </pc:spChg>
        <pc:picChg chg="add mod">
          <ac:chgData name="w cq" userId="e0736dbbc12f8425" providerId="LiveId" clId="{33AAA957-4661-440A-B8AE-4B53864871A4}" dt="2021-03-10T05:31:29.134" v="1744" actId="1076"/>
          <ac:picMkLst>
            <pc:docMk/>
            <pc:sldMk cId="3095215411" sldId="445"/>
            <ac:picMk id="6" creationId="{62824689-3F75-4A09-AF7E-F43CB20BEF30}"/>
          </ac:picMkLst>
        </pc:picChg>
      </pc:sldChg>
      <pc:sldChg chg="modSp add mod">
        <pc:chgData name="w cq" userId="e0736dbbc12f8425" providerId="LiveId" clId="{33AAA957-4661-440A-B8AE-4B53864871A4}" dt="2021-03-10T07:33:57.089" v="1831" actId="1076"/>
        <pc:sldMkLst>
          <pc:docMk/>
          <pc:sldMk cId="660032510" sldId="446"/>
        </pc:sldMkLst>
        <pc:spChg chg="mod">
          <ac:chgData name="w cq" userId="e0736dbbc12f8425" providerId="LiveId" clId="{33AAA957-4661-440A-B8AE-4B53864871A4}" dt="2021-03-10T07:31:08.015" v="1830"/>
          <ac:spMkLst>
            <pc:docMk/>
            <pc:sldMk cId="660032510" sldId="446"/>
            <ac:spMk id="3" creationId="{00000000-0000-0000-0000-000000000000}"/>
          </ac:spMkLst>
        </pc:spChg>
        <pc:picChg chg="mod">
          <ac:chgData name="w cq" userId="e0736dbbc12f8425" providerId="LiveId" clId="{33AAA957-4661-440A-B8AE-4B53864871A4}" dt="2021-03-10T07:33:57.089" v="1831" actId="1076"/>
          <ac:picMkLst>
            <pc:docMk/>
            <pc:sldMk cId="660032510" sldId="446"/>
            <ac:picMk id="6" creationId="{62824689-3F75-4A09-AF7E-F43CB20BEF30}"/>
          </ac:picMkLst>
        </pc:picChg>
      </pc:sldChg>
      <pc:sldChg chg="addSp delSp modSp add mod">
        <pc:chgData name="w cq" userId="e0736dbbc12f8425" providerId="LiveId" clId="{33AAA957-4661-440A-B8AE-4B53864871A4}" dt="2021-03-10T07:56:23.120" v="2215" actId="207"/>
        <pc:sldMkLst>
          <pc:docMk/>
          <pc:sldMk cId="873760587" sldId="447"/>
        </pc:sldMkLst>
        <pc:spChg chg="add mod">
          <ac:chgData name="w cq" userId="e0736dbbc12f8425" providerId="LiveId" clId="{33AAA957-4661-440A-B8AE-4B53864871A4}" dt="2021-03-10T07:55:59.618" v="2209" actId="1036"/>
          <ac:spMkLst>
            <pc:docMk/>
            <pc:sldMk cId="873760587" sldId="447"/>
            <ac:spMk id="5" creationId="{39A3CFE2-42D1-4E4D-87C9-877D56CC43DE}"/>
          </ac:spMkLst>
        </pc:spChg>
        <pc:spChg chg="mod">
          <ac:chgData name="w cq" userId="e0736dbbc12f8425" providerId="LiveId" clId="{33AAA957-4661-440A-B8AE-4B53864871A4}" dt="2021-03-10T07:56:23.120" v="2215" actId="207"/>
          <ac:spMkLst>
            <pc:docMk/>
            <pc:sldMk cId="873760587" sldId="447"/>
            <ac:spMk id="6" creationId="{FB3E0A51-3C0C-40D9-BAD7-36AE291DF333}"/>
          </ac:spMkLst>
        </pc:spChg>
        <pc:spChg chg="add mod">
          <ac:chgData name="w cq" userId="e0736dbbc12f8425" providerId="LiveId" clId="{33AAA957-4661-440A-B8AE-4B53864871A4}" dt="2021-03-10T07:55:59.618" v="2209" actId="1036"/>
          <ac:spMkLst>
            <pc:docMk/>
            <pc:sldMk cId="873760587" sldId="447"/>
            <ac:spMk id="7" creationId="{B523D5E6-BAF8-4B28-82AF-5ECC77A4E093}"/>
          </ac:spMkLst>
        </pc:spChg>
        <pc:picChg chg="del">
          <ac:chgData name="w cq" userId="e0736dbbc12f8425" providerId="LiveId" clId="{33AAA957-4661-440A-B8AE-4B53864871A4}" dt="2021-03-10T07:52:45.741" v="2130" actId="478"/>
          <ac:picMkLst>
            <pc:docMk/>
            <pc:sldMk cId="873760587" sldId="447"/>
            <ac:picMk id="9" creationId="{0F6A3443-4BB6-4A21-BD58-E009E6F385FD}"/>
          </ac:picMkLst>
        </pc:picChg>
      </pc:sldChg>
      <pc:sldChg chg="new del">
        <pc:chgData name="w cq" userId="e0736dbbc12f8425" providerId="LiveId" clId="{33AAA957-4661-440A-B8AE-4B53864871A4}" dt="2021-03-10T07:47:46.098" v="2010" actId="680"/>
        <pc:sldMkLst>
          <pc:docMk/>
          <pc:sldMk cId="2746504517" sldId="447"/>
        </pc:sldMkLst>
      </pc:sldChg>
      <pc:sldChg chg="addSp delSp modSp add mod">
        <pc:chgData name="w cq" userId="e0736dbbc12f8425" providerId="LiveId" clId="{33AAA957-4661-440A-B8AE-4B53864871A4}" dt="2021-03-10T08:25:33.377" v="2815"/>
        <pc:sldMkLst>
          <pc:docMk/>
          <pc:sldMk cId="582970492" sldId="448"/>
        </pc:sldMkLst>
        <pc:spChg chg="mod">
          <ac:chgData name="w cq" userId="e0736dbbc12f8425" providerId="LiveId" clId="{33AAA957-4661-440A-B8AE-4B53864871A4}" dt="2021-03-10T08:25:33.377" v="2815"/>
          <ac:spMkLst>
            <pc:docMk/>
            <pc:sldMk cId="582970492" sldId="448"/>
            <ac:spMk id="3" creationId="{00000000-0000-0000-0000-000000000000}"/>
          </ac:spMkLst>
        </pc:spChg>
        <pc:spChg chg="del">
          <ac:chgData name="w cq" userId="e0736dbbc12f8425" providerId="LiveId" clId="{33AAA957-4661-440A-B8AE-4B53864871A4}" dt="2021-03-10T08:20:21.456" v="2618" actId="478"/>
          <ac:spMkLst>
            <pc:docMk/>
            <pc:sldMk cId="582970492" sldId="448"/>
            <ac:spMk id="4" creationId="{2BBFE2C2-ADDF-412E-B88E-DCF72EA8974A}"/>
          </ac:spMkLst>
        </pc:spChg>
        <pc:spChg chg="add mod">
          <ac:chgData name="w cq" userId="e0736dbbc12f8425" providerId="LiveId" clId="{33AAA957-4661-440A-B8AE-4B53864871A4}" dt="2021-03-10T08:24:46.407" v="2761" actId="14100"/>
          <ac:spMkLst>
            <pc:docMk/>
            <pc:sldMk cId="582970492" sldId="448"/>
            <ac:spMk id="6" creationId="{A24EB4BC-7955-4CC4-81EC-4AF380BF7922}"/>
          </ac:spMkLst>
        </pc:spChg>
        <pc:spChg chg="add mod">
          <ac:chgData name="w cq" userId="e0736dbbc12f8425" providerId="LiveId" clId="{33AAA957-4661-440A-B8AE-4B53864871A4}" dt="2021-03-10T08:25:25.737" v="2809" actId="1076"/>
          <ac:spMkLst>
            <pc:docMk/>
            <pc:sldMk cId="582970492" sldId="448"/>
            <ac:spMk id="8" creationId="{4D3F0F30-36C2-426A-973A-AA91A5FCEB05}"/>
          </ac:spMkLst>
        </pc:spChg>
        <pc:picChg chg="del">
          <ac:chgData name="w cq" userId="e0736dbbc12f8425" providerId="LiveId" clId="{33AAA957-4661-440A-B8AE-4B53864871A4}" dt="2021-03-10T08:20:22.011" v="2619" actId="478"/>
          <ac:picMkLst>
            <pc:docMk/>
            <pc:sldMk cId="582970492" sldId="448"/>
            <ac:picMk id="5" creationId="{63609009-3814-4645-BA50-04F2C7D518E9}"/>
          </ac:picMkLst>
        </pc:picChg>
        <pc:picChg chg="add mod">
          <ac:chgData name="w cq" userId="e0736dbbc12f8425" providerId="LiveId" clId="{33AAA957-4661-440A-B8AE-4B53864871A4}" dt="2021-03-10T08:24:24.323" v="2759" actId="1076"/>
          <ac:picMkLst>
            <pc:docMk/>
            <pc:sldMk cId="582970492" sldId="448"/>
            <ac:picMk id="7" creationId="{8415F3B6-6280-4F1D-9051-EB655DCAABFF}"/>
          </ac:picMkLst>
        </pc:picChg>
      </pc:sldChg>
      <pc:sldChg chg="addSp delSp modSp add mod">
        <pc:chgData name="w cq" userId="e0736dbbc12f8425" providerId="LiveId" clId="{33AAA957-4661-440A-B8AE-4B53864871A4}" dt="2021-03-10T09:27:14.714" v="3598"/>
        <pc:sldMkLst>
          <pc:docMk/>
          <pc:sldMk cId="1332333176" sldId="449"/>
        </pc:sldMkLst>
        <pc:spChg chg="mod">
          <ac:chgData name="w cq" userId="e0736dbbc12f8425" providerId="LiveId" clId="{33AAA957-4661-440A-B8AE-4B53864871A4}" dt="2021-03-10T09:27:14.714" v="3598"/>
          <ac:spMkLst>
            <pc:docMk/>
            <pc:sldMk cId="1332333176" sldId="449"/>
            <ac:spMk id="2" creationId="{00000000-0000-0000-0000-000000000000}"/>
          </ac:spMkLst>
        </pc:spChg>
        <pc:spChg chg="mod">
          <ac:chgData name="w cq" userId="e0736dbbc12f8425" providerId="LiveId" clId="{33AAA957-4661-440A-B8AE-4B53864871A4}" dt="2021-03-10T09:03:29.916" v="3468" actId="20577"/>
          <ac:spMkLst>
            <pc:docMk/>
            <pc:sldMk cId="1332333176" sldId="449"/>
            <ac:spMk id="3" creationId="{00000000-0000-0000-0000-000000000000}"/>
          </ac:spMkLst>
        </pc:spChg>
        <pc:spChg chg="del mod">
          <ac:chgData name="w cq" userId="e0736dbbc12f8425" providerId="LiveId" clId="{33AAA957-4661-440A-B8AE-4B53864871A4}" dt="2021-03-10T08:46:22.356" v="3323" actId="478"/>
          <ac:spMkLst>
            <pc:docMk/>
            <pc:sldMk cId="1332333176" sldId="449"/>
            <ac:spMk id="5" creationId="{A1EB3F03-1A7C-4E27-B961-2CC4A519A7E8}"/>
          </ac:spMkLst>
        </pc:spChg>
        <pc:spChg chg="del mod">
          <ac:chgData name="w cq" userId="e0736dbbc12f8425" providerId="LiveId" clId="{33AAA957-4661-440A-B8AE-4B53864871A4}" dt="2021-03-10T08:46:22.356" v="3323" actId="478"/>
          <ac:spMkLst>
            <pc:docMk/>
            <pc:sldMk cId="1332333176" sldId="449"/>
            <ac:spMk id="6" creationId="{A85227FD-0DB8-4554-95B6-C6743C3AFDE5}"/>
          </ac:spMkLst>
        </pc:spChg>
        <pc:spChg chg="del mod">
          <ac:chgData name="w cq" userId="e0736dbbc12f8425" providerId="LiveId" clId="{33AAA957-4661-440A-B8AE-4B53864871A4}" dt="2021-03-10T08:46:22.356" v="3323" actId="478"/>
          <ac:spMkLst>
            <pc:docMk/>
            <pc:sldMk cId="1332333176" sldId="449"/>
            <ac:spMk id="7" creationId="{4962C6BC-805E-4712-AB81-C0411AAF51C8}"/>
          </ac:spMkLst>
        </pc:spChg>
        <pc:spChg chg="del mod">
          <ac:chgData name="w cq" userId="e0736dbbc12f8425" providerId="LiveId" clId="{33AAA957-4661-440A-B8AE-4B53864871A4}" dt="2021-03-10T08:46:22.356" v="3323" actId="478"/>
          <ac:spMkLst>
            <pc:docMk/>
            <pc:sldMk cId="1332333176" sldId="449"/>
            <ac:spMk id="8" creationId="{CDB7C8FE-D9A1-4665-A702-F681B8F785DA}"/>
          </ac:spMkLst>
        </pc:spChg>
        <pc:spChg chg="del mod">
          <ac:chgData name="w cq" userId="e0736dbbc12f8425" providerId="LiveId" clId="{33AAA957-4661-440A-B8AE-4B53864871A4}" dt="2021-03-10T08:46:22.356" v="3323" actId="478"/>
          <ac:spMkLst>
            <pc:docMk/>
            <pc:sldMk cId="1332333176" sldId="449"/>
            <ac:spMk id="9" creationId="{1B202AD8-293D-4FF9-B388-9986D21FE48B}"/>
          </ac:spMkLst>
        </pc:spChg>
        <pc:spChg chg="del mod">
          <ac:chgData name="w cq" userId="e0736dbbc12f8425" providerId="LiveId" clId="{33AAA957-4661-440A-B8AE-4B53864871A4}" dt="2021-03-10T08:46:22.356" v="3323" actId="478"/>
          <ac:spMkLst>
            <pc:docMk/>
            <pc:sldMk cId="1332333176" sldId="449"/>
            <ac:spMk id="10" creationId="{E8367D16-F772-4BF0-A4DF-530291950491}"/>
          </ac:spMkLst>
        </pc:spChg>
        <pc:spChg chg="del mod">
          <ac:chgData name="w cq" userId="e0736dbbc12f8425" providerId="LiveId" clId="{33AAA957-4661-440A-B8AE-4B53864871A4}" dt="2021-03-10T08:46:22.356" v="3323" actId="478"/>
          <ac:spMkLst>
            <pc:docMk/>
            <pc:sldMk cId="1332333176" sldId="449"/>
            <ac:spMk id="11" creationId="{3417078D-1851-47D5-8B79-72E3CAE16A24}"/>
          </ac:spMkLst>
        </pc:spChg>
        <pc:spChg chg="del mod">
          <ac:chgData name="w cq" userId="e0736dbbc12f8425" providerId="LiveId" clId="{33AAA957-4661-440A-B8AE-4B53864871A4}" dt="2021-03-10T08:46:22.356" v="3323" actId="478"/>
          <ac:spMkLst>
            <pc:docMk/>
            <pc:sldMk cId="1332333176" sldId="449"/>
            <ac:spMk id="13" creationId="{C14FD4AF-E2DC-430C-A71F-264D2A0A4079}"/>
          </ac:spMkLst>
        </pc:spChg>
        <pc:spChg chg="del mod">
          <ac:chgData name="w cq" userId="e0736dbbc12f8425" providerId="LiveId" clId="{33AAA957-4661-440A-B8AE-4B53864871A4}" dt="2021-03-10T08:46:22.356" v="3323" actId="478"/>
          <ac:spMkLst>
            <pc:docMk/>
            <pc:sldMk cId="1332333176" sldId="449"/>
            <ac:spMk id="14" creationId="{166EBECE-C0BB-4E1C-ADD2-4147EE231701}"/>
          </ac:spMkLst>
        </pc:spChg>
        <pc:spChg chg="del mod">
          <ac:chgData name="w cq" userId="e0736dbbc12f8425" providerId="LiveId" clId="{33AAA957-4661-440A-B8AE-4B53864871A4}" dt="2021-03-10T08:46:22.356" v="3323" actId="478"/>
          <ac:spMkLst>
            <pc:docMk/>
            <pc:sldMk cId="1332333176" sldId="449"/>
            <ac:spMk id="15" creationId="{6284A802-29F7-4870-A722-7B5E1FDD83B5}"/>
          </ac:spMkLst>
        </pc:spChg>
        <pc:spChg chg="del mod">
          <ac:chgData name="w cq" userId="e0736dbbc12f8425" providerId="LiveId" clId="{33AAA957-4661-440A-B8AE-4B53864871A4}" dt="2021-03-10T08:46:22.356" v="3323" actId="478"/>
          <ac:spMkLst>
            <pc:docMk/>
            <pc:sldMk cId="1332333176" sldId="449"/>
            <ac:spMk id="16" creationId="{B97E2EC5-1A44-41C3-98CD-0BF6E657120E}"/>
          </ac:spMkLst>
        </pc:spChg>
        <pc:spChg chg="del mod">
          <ac:chgData name="w cq" userId="e0736dbbc12f8425" providerId="LiveId" clId="{33AAA957-4661-440A-B8AE-4B53864871A4}" dt="2021-03-10T08:46:22.356" v="3323" actId="478"/>
          <ac:spMkLst>
            <pc:docMk/>
            <pc:sldMk cId="1332333176" sldId="449"/>
            <ac:spMk id="17" creationId="{CA97A8C4-3B90-4B66-B4C0-0E63DFA23AEB}"/>
          </ac:spMkLst>
        </pc:spChg>
        <pc:spChg chg="del mod">
          <ac:chgData name="w cq" userId="e0736dbbc12f8425" providerId="LiveId" clId="{33AAA957-4661-440A-B8AE-4B53864871A4}" dt="2021-03-10T08:46:22.356" v="3323" actId="478"/>
          <ac:spMkLst>
            <pc:docMk/>
            <pc:sldMk cId="1332333176" sldId="449"/>
            <ac:spMk id="18" creationId="{495831A7-D19D-4B67-9A52-D963DCBCF197}"/>
          </ac:spMkLst>
        </pc:spChg>
        <pc:picChg chg="add mod">
          <ac:chgData name="w cq" userId="e0736dbbc12f8425" providerId="LiveId" clId="{33AAA957-4661-440A-B8AE-4B53864871A4}" dt="2021-03-10T09:03:34.719" v="3470" actId="1076"/>
          <ac:picMkLst>
            <pc:docMk/>
            <pc:sldMk cId="1332333176" sldId="449"/>
            <ac:picMk id="19" creationId="{20623D1B-23DC-47B0-8B2F-09EFF1E93C32}"/>
          </ac:picMkLst>
        </pc:picChg>
      </pc:sldChg>
      <pc:sldChg chg="addSp delSp modSp add mod">
        <pc:chgData name="w cq" userId="e0736dbbc12f8425" providerId="LiveId" clId="{33AAA957-4661-440A-B8AE-4B53864871A4}" dt="2021-03-10T09:39:13.255" v="3874" actId="207"/>
        <pc:sldMkLst>
          <pc:docMk/>
          <pc:sldMk cId="2150744464" sldId="450"/>
        </pc:sldMkLst>
        <pc:spChg chg="mod">
          <ac:chgData name="w cq" userId="e0736dbbc12f8425" providerId="LiveId" clId="{33AAA957-4661-440A-B8AE-4B53864871A4}" dt="2021-03-10T09:38:47.142" v="3864" actId="20577"/>
          <ac:spMkLst>
            <pc:docMk/>
            <pc:sldMk cId="2150744464" sldId="450"/>
            <ac:spMk id="3" creationId="{00000000-0000-0000-0000-000000000000}"/>
          </ac:spMkLst>
        </pc:spChg>
        <pc:spChg chg="add mod">
          <ac:chgData name="w cq" userId="e0736dbbc12f8425" providerId="LiveId" clId="{33AAA957-4661-440A-B8AE-4B53864871A4}" dt="2021-03-10T09:39:13.255" v="3874" actId="207"/>
          <ac:spMkLst>
            <pc:docMk/>
            <pc:sldMk cId="2150744464" sldId="450"/>
            <ac:spMk id="7" creationId="{403C475D-1039-4BD3-87A2-619EEE985379}"/>
          </ac:spMkLst>
        </pc:spChg>
        <pc:spChg chg="del">
          <ac:chgData name="w cq" userId="e0736dbbc12f8425" providerId="LiveId" clId="{33AAA957-4661-440A-B8AE-4B53864871A4}" dt="2021-03-10T09:37:31.514" v="3835" actId="478"/>
          <ac:spMkLst>
            <pc:docMk/>
            <pc:sldMk cId="2150744464" sldId="450"/>
            <ac:spMk id="11" creationId="{7E4D34A4-935D-4AD1-8BAE-A640B70F8DAA}"/>
          </ac:spMkLst>
        </pc:spChg>
        <pc:graphicFrameChg chg="del">
          <ac:chgData name="w cq" userId="e0736dbbc12f8425" providerId="LiveId" clId="{33AAA957-4661-440A-B8AE-4B53864871A4}" dt="2021-03-10T09:37:29.284" v="3834" actId="478"/>
          <ac:graphicFrameMkLst>
            <pc:docMk/>
            <pc:sldMk cId="2150744464" sldId="450"/>
            <ac:graphicFrameMk id="8" creationId="{3949E634-B044-4C0E-94C8-D10BF9B8208F}"/>
          </ac:graphicFrameMkLst>
        </pc:graphicFrameChg>
        <pc:picChg chg="add mod">
          <ac:chgData name="w cq" userId="e0736dbbc12f8425" providerId="LiveId" clId="{33AAA957-4661-440A-B8AE-4B53864871A4}" dt="2021-03-10T09:38:58.679" v="3870" actId="1076"/>
          <ac:picMkLst>
            <pc:docMk/>
            <pc:sldMk cId="2150744464" sldId="450"/>
            <ac:picMk id="6" creationId="{2A934263-AD02-4535-B951-7292C2F5DC18}"/>
          </ac:picMkLst>
        </pc:picChg>
      </pc:sldChg>
    </pc:docChg>
  </pc:docChgLst>
  <pc:docChgLst>
    <pc:chgData name="w cq" userId="e0736dbbc12f8425" providerId="LiveId" clId="{DC739DEE-6C20-4CE0-8804-AC29B15FA58D}"/>
    <pc:docChg chg="modSld">
      <pc:chgData name="w cq" userId="e0736dbbc12f8425" providerId="LiveId" clId="{DC739DEE-6C20-4CE0-8804-AC29B15FA58D}" dt="2021-05-11T06:18:04.579" v="16" actId="1036"/>
      <pc:docMkLst>
        <pc:docMk/>
      </pc:docMkLst>
      <pc:sldChg chg="modSp mod">
        <pc:chgData name="w cq" userId="e0736dbbc12f8425" providerId="LiveId" clId="{DC739DEE-6C20-4CE0-8804-AC29B15FA58D}" dt="2021-05-11T06:18:04.579" v="16" actId="1036"/>
        <pc:sldMkLst>
          <pc:docMk/>
          <pc:sldMk cId="3082703541" sldId="403"/>
        </pc:sldMkLst>
        <pc:spChg chg="mod">
          <ac:chgData name="w cq" userId="e0736dbbc12f8425" providerId="LiveId" clId="{DC739DEE-6C20-4CE0-8804-AC29B15FA58D}" dt="2021-05-11T06:18:00.882" v="0" actId="20577"/>
          <ac:spMkLst>
            <pc:docMk/>
            <pc:sldMk cId="3082703541" sldId="403"/>
            <ac:spMk id="3" creationId="{8A47CD66-9C57-41CA-A040-39F3BB1FFA64}"/>
          </ac:spMkLst>
        </pc:spChg>
        <pc:spChg chg="mod">
          <ac:chgData name="w cq" userId="e0736dbbc12f8425" providerId="LiveId" clId="{DC739DEE-6C20-4CE0-8804-AC29B15FA58D}" dt="2021-05-11T06:18:04.579" v="16" actId="1036"/>
          <ac:spMkLst>
            <pc:docMk/>
            <pc:sldMk cId="3082703541" sldId="403"/>
            <ac:spMk id="6" creationId="{206FB169-17BE-4502-A42B-30DFA9F29EC4}"/>
          </ac:spMkLst>
        </pc:spChg>
      </pc:sldChg>
    </pc:docChg>
  </pc:docChgLst>
  <pc:docChgLst>
    <pc:chgData name="w cq" userId="e0736dbbc12f8425" providerId="LiveId" clId="{CCBBB73A-2838-4B45-B0DA-0BF8684F90A7}"/>
    <pc:docChg chg="undo redo custSel addSld delSld modSld sldOrd modMainMaster">
      <pc:chgData name="w cq" userId="e0736dbbc12f8425" providerId="LiveId" clId="{CCBBB73A-2838-4B45-B0DA-0BF8684F90A7}" dt="2020-12-27T15:35:40.040" v="2821" actId="14100"/>
      <pc:docMkLst>
        <pc:docMk/>
      </pc:docMkLst>
      <pc:sldChg chg="modSp mod">
        <pc:chgData name="w cq" userId="e0736dbbc12f8425" providerId="LiveId" clId="{CCBBB73A-2838-4B45-B0DA-0BF8684F90A7}" dt="2020-12-27T15:15:13.855" v="2414"/>
        <pc:sldMkLst>
          <pc:docMk/>
          <pc:sldMk cId="1152001519" sldId="256"/>
        </pc:sldMkLst>
        <pc:spChg chg="mod">
          <ac:chgData name="w cq" userId="e0736dbbc12f8425" providerId="LiveId" clId="{CCBBB73A-2838-4B45-B0DA-0BF8684F90A7}" dt="2020-12-26T15:37:20.497" v="1488" actId="20577"/>
          <ac:spMkLst>
            <pc:docMk/>
            <pc:sldMk cId="1152001519" sldId="256"/>
            <ac:spMk id="2" creationId="{55042743-A78F-46DA-9E95-8642E27CCA9A}"/>
          </ac:spMkLst>
        </pc:spChg>
        <pc:spChg chg="mod">
          <ac:chgData name="w cq" userId="e0736dbbc12f8425" providerId="LiveId" clId="{CCBBB73A-2838-4B45-B0DA-0BF8684F90A7}" dt="2020-12-27T15:15:13.855" v="2414"/>
          <ac:spMkLst>
            <pc:docMk/>
            <pc:sldMk cId="1152001519" sldId="256"/>
            <ac:spMk id="3" creationId="{DC377619-9E65-4876-99E2-536707FA2CBA}"/>
          </ac:spMkLst>
        </pc:spChg>
      </pc:sldChg>
      <pc:sldChg chg="del">
        <pc:chgData name="w cq" userId="e0736dbbc12f8425" providerId="LiveId" clId="{CCBBB73A-2838-4B45-B0DA-0BF8684F90A7}" dt="2020-12-26T14:35:56.440" v="0" actId="2696"/>
        <pc:sldMkLst>
          <pc:docMk/>
          <pc:sldMk cId="2237479561" sldId="257"/>
        </pc:sldMkLst>
      </pc:sldChg>
      <pc:sldChg chg="addSp delSp modSp new mod">
        <pc:chgData name="w cq" userId="e0736dbbc12f8425" providerId="LiveId" clId="{CCBBB73A-2838-4B45-B0DA-0BF8684F90A7}" dt="2020-12-27T13:58:14.211" v="1769" actId="14100"/>
        <pc:sldMkLst>
          <pc:docMk/>
          <pc:sldMk cId="3156300988" sldId="257"/>
        </pc:sldMkLst>
        <pc:spChg chg="mod">
          <ac:chgData name="w cq" userId="e0736dbbc12f8425" providerId="LiveId" clId="{CCBBB73A-2838-4B45-B0DA-0BF8684F90A7}" dt="2020-12-27T13:58:14.211" v="1769" actId="14100"/>
          <ac:spMkLst>
            <pc:docMk/>
            <pc:sldMk cId="3156300988" sldId="257"/>
            <ac:spMk id="2" creationId="{E98A949F-3E1A-455C-9113-7F999685F8EC}"/>
          </ac:spMkLst>
        </pc:spChg>
        <pc:picChg chg="add del">
          <ac:chgData name="w cq" userId="e0736dbbc12f8425" providerId="LiveId" clId="{CCBBB73A-2838-4B45-B0DA-0BF8684F90A7}" dt="2020-12-26T15:10:40.346" v="1057" actId="22"/>
          <ac:picMkLst>
            <pc:docMk/>
            <pc:sldMk cId="3156300988" sldId="257"/>
            <ac:picMk id="4" creationId="{22AF8F2F-AFB1-47E7-A54F-11C58C856528}"/>
          </ac:picMkLst>
        </pc:picChg>
      </pc:sldChg>
      <pc:sldChg chg="addSp delSp modSp new del mod modClrScheme chgLayout">
        <pc:chgData name="w cq" userId="e0736dbbc12f8425" providerId="LiveId" clId="{CCBBB73A-2838-4B45-B0DA-0BF8684F90A7}" dt="2020-12-26T15:50:00.901" v="1658" actId="47"/>
        <pc:sldMkLst>
          <pc:docMk/>
          <pc:sldMk cId="446347452" sldId="258"/>
        </pc:sldMkLst>
        <pc:spChg chg="del mod ord">
          <ac:chgData name="w cq" userId="e0736dbbc12f8425" providerId="LiveId" clId="{CCBBB73A-2838-4B45-B0DA-0BF8684F90A7}" dt="2020-12-26T15:09:33.029" v="1055" actId="700"/>
          <ac:spMkLst>
            <pc:docMk/>
            <pc:sldMk cId="446347452" sldId="258"/>
            <ac:spMk id="2" creationId="{C14869FB-7276-4981-B830-61C663FC2711}"/>
          </ac:spMkLst>
        </pc:spChg>
        <pc:spChg chg="add mod ord">
          <ac:chgData name="w cq" userId="e0736dbbc12f8425" providerId="LiveId" clId="{CCBBB73A-2838-4B45-B0DA-0BF8684F90A7}" dt="2020-12-26T15:09:33.029" v="1055" actId="700"/>
          <ac:spMkLst>
            <pc:docMk/>
            <pc:sldMk cId="446347452" sldId="258"/>
            <ac:spMk id="3" creationId="{0D0FB1C2-4728-46C1-AC0C-5E1624FAAE47}"/>
          </ac:spMkLst>
        </pc:spChg>
        <pc:spChg chg="add mod ord">
          <ac:chgData name="w cq" userId="e0736dbbc12f8425" providerId="LiveId" clId="{CCBBB73A-2838-4B45-B0DA-0BF8684F90A7}" dt="2020-12-26T15:09:33.029" v="1055" actId="700"/>
          <ac:spMkLst>
            <pc:docMk/>
            <pc:sldMk cId="446347452" sldId="258"/>
            <ac:spMk id="4" creationId="{C6A2D9E0-E950-4178-9932-55DBACF5BC26}"/>
          </ac:spMkLst>
        </pc:spChg>
      </pc:sldChg>
      <pc:sldChg chg="new del">
        <pc:chgData name="w cq" userId="e0736dbbc12f8425" providerId="LiveId" clId="{CCBBB73A-2838-4B45-B0DA-0BF8684F90A7}" dt="2020-12-26T14:55:12.644" v="999" actId="47"/>
        <pc:sldMkLst>
          <pc:docMk/>
          <pc:sldMk cId="2283620139" sldId="258"/>
        </pc:sldMkLst>
      </pc:sldChg>
      <pc:sldChg chg="del">
        <pc:chgData name="w cq" userId="e0736dbbc12f8425" providerId="LiveId" clId="{CCBBB73A-2838-4B45-B0DA-0BF8684F90A7}" dt="2020-12-26T14:35:56.440" v="0" actId="2696"/>
        <pc:sldMkLst>
          <pc:docMk/>
          <pc:sldMk cId="2602865970" sldId="258"/>
        </pc:sldMkLst>
      </pc:sldChg>
      <pc:sldChg chg="del">
        <pc:chgData name="w cq" userId="e0736dbbc12f8425" providerId="LiveId" clId="{CCBBB73A-2838-4B45-B0DA-0BF8684F90A7}" dt="2020-12-26T14:35:56.440" v="0" actId="2696"/>
        <pc:sldMkLst>
          <pc:docMk/>
          <pc:sldMk cId="818526005" sldId="259"/>
        </pc:sldMkLst>
      </pc:sldChg>
      <pc:sldChg chg="new del">
        <pc:chgData name="w cq" userId="e0736dbbc12f8425" providerId="LiveId" clId="{CCBBB73A-2838-4B45-B0DA-0BF8684F90A7}" dt="2020-12-26T14:55:12.510" v="998" actId="47"/>
        <pc:sldMkLst>
          <pc:docMk/>
          <pc:sldMk cId="1648376967" sldId="259"/>
        </pc:sldMkLst>
      </pc:sldChg>
      <pc:sldChg chg="new del">
        <pc:chgData name="w cq" userId="e0736dbbc12f8425" providerId="LiveId" clId="{CCBBB73A-2838-4B45-B0DA-0BF8684F90A7}" dt="2020-12-26T14:55:12.342" v="997" actId="47"/>
        <pc:sldMkLst>
          <pc:docMk/>
          <pc:sldMk cId="3371943455" sldId="260"/>
        </pc:sldMkLst>
      </pc:sldChg>
      <pc:sldChg chg="del">
        <pc:chgData name="w cq" userId="e0736dbbc12f8425" providerId="LiveId" clId="{CCBBB73A-2838-4B45-B0DA-0BF8684F90A7}" dt="2020-12-26T14:35:56.440" v="0" actId="2696"/>
        <pc:sldMkLst>
          <pc:docMk/>
          <pc:sldMk cId="4194384234" sldId="260"/>
        </pc:sldMkLst>
      </pc:sldChg>
      <pc:sldChg chg="del">
        <pc:chgData name="w cq" userId="e0736dbbc12f8425" providerId="LiveId" clId="{CCBBB73A-2838-4B45-B0DA-0BF8684F90A7}" dt="2020-12-26T14:35:56.440" v="0" actId="2696"/>
        <pc:sldMkLst>
          <pc:docMk/>
          <pc:sldMk cId="3417079184" sldId="261"/>
        </pc:sldMkLst>
      </pc:sldChg>
      <pc:sldChg chg="del">
        <pc:chgData name="w cq" userId="e0736dbbc12f8425" providerId="LiveId" clId="{CCBBB73A-2838-4B45-B0DA-0BF8684F90A7}" dt="2020-12-26T14:35:56.440" v="0" actId="2696"/>
        <pc:sldMkLst>
          <pc:docMk/>
          <pc:sldMk cId="3101217800" sldId="262"/>
        </pc:sldMkLst>
      </pc:sldChg>
      <pc:sldChg chg="delSp modSp add mod ord">
        <pc:chgData name="w cq" userId="e0736dbbc12f8425" providerId="LiveId" clId="{CCBBB73A-2838-4B45-B0DA-0BF8684F90A7}" dt="2020-12-27T15:16:54.387" v="2427"/>
        <pc:sldMkLst>
          <pc:docMk/>
          <pc:sldMk cId="3902881818" sldId="262"/>
        </pc:sldMkLst>
        <pc:spChg chg="mod">
          <ac:chgData name="w cq" userId="e0736dbbc12f8425" providerId="LiveId" clId="{CCBBB73A-2838-4B45-B0DA-0BF8684F90A7}" dt="2020-12-26T15:42:44.779" v="1573" actId="20577"/>
          <ac:spMkLst>
            <pc:docMk/>
            <pc:sldMk cId="3902881818" sldId="262"/>
            <ac:spMk id="3" creationId="{0C59505F-E949-4C40-A55E-CA9D87EA8CEF}"/>
          </ac:spMkLst>
        </pc:spChg>
        <pc:spChg chg="mod">
          <ac:chgData name="w cq" userId="e0736dbbc12f8425" providerId="LiveId" clId="{CCBBB73A-2838-4B45-B0DA-0BF8684F90A7}" dt="2020-12-26T15:20:02.647" v="1186" actId="404"/>
          <ac:spMkLst>
            <pc:docMk/>
            <pc:sldMk cId="3902881818" sldId="262"/>
            <ac:spMk id="4" creationId="{AD58EF69-4BA7-4431-A467-CD28B06B88D3}"/>
          </ac:spMkLst>
        </pc:spChg>
        <pc:spChg chg="del">
          <ac:chgData name="w cq" userId="e0736dbbc12f8425" providerId="LiveId" clId="{CCBBB73A-2838-4B45-B0DA-0BF8684F90A7}" dt="2020-12-26T15:49:26.554" v="1652" actId="478"/>
          <ac:spMkLst>
            <pc:docMk/>
            <pc:sldMk cId="3902881818" sldId="262"/>
            <ac:spMk id="7" creationId="{E4D1CFEC-B425-47AF-A3E1-62294D9005F4}"/>
          </ac:spMkLst>
        </pc:spChg>
        <pc:picChg chg="mod">
          <ac:chgData name="w cq" userId="e0736dbbc12f8425" providerId="LiveId" clId="{CCBBB73A-2838-4B45-B0DA-0BF8684F90A7}" dt="2020-12-27T13:58:34.529" v="1771" actId="208"/>
          <ac:picMkLst>
            <pc:docMk/>
            <pc:sldMk cId="3902881818" sldId="262"/>
            <ac:picMk id="5" creationId="{2EB4F3F4-77EA-4311-B003-D730E49CEFA6}"/>
          </ac:picMkLst>
        </pc:picChg>
        <pc:picChg chg="mod">
          <ac:chgData name="w cq" userId="e0736dbbc12f8425" providerId="LiveId" clId="{CCBBB73A-2838-4B45-B0DA-0BF8684F90A7}" dt="2020-12-27T13:58:44.062" v="1772" actId="208"/>
          <ac:picMkLst>
            <pc:docMk/>
            <pc:sldMk cId="3902881818" sldId="262"/>
            <ac:picMk id="6" creationId="{2D7B42C2-24DC-457A-862B-E8453231F4AF}"/>
          </ac:picMkLst>
        </pc:picChg>
        <pc:picChg chg="mod">
          <ac:chgData name="w cq" userId="e0736dbbc12f8425" providerId="LiveId" clId="{CCBBB73A-2838-4B45-B0DA-0BF8684F90A7}" dt="2020-12-27T13:58:30.601" v="1770" actId="208"/>
          <ac:picMkLst>
            <pc:docMk/>
            <pc:sldMk cId="3902881818" sldId="262"/>
            <ac:picMk id="3074" creationId="{648968FE-89A2-4DE2-A23D-62660752E078}"/>
          </ac:picMkLst>
        </pc:picChg>
      </pc:sldChg>
      <pc:sldChg chg="addSp delSp modSp new mod ord modClrScheme chgLayout">
        <pc:chgData name="w cq" userId="e0736dbbc12f8425" providerId="LiveId" clId="{CCBBB73A-2838-4B45-B0DA-0BF8684F90A7}" dt="2020-12-26T15:42:57.946" v="1576"/>
        <pc:sldMkLst>
          <pc:docMk/>
          <pc:sldMk cId="2248338910" sldId="263"/>
        </pc:sldMkLst>
        <pc:spChg chg="del mod ord">
          <ac:chgData name="w cq" userId="e0736dbbc12f8425" providerId="LiveId" clId="{CCBBB73A-2838-4B45-B0DA-0BF8684F90A7}" dt="2020-12-26T15:20:36.465" v="1202" actId="700"/>
          <ac:spMkLst>
            <pc:docMk/>
            <pc:sldMk cId="2248338910" sldId="263"/>
            <ac:spMk id="2" creationId="{805E0F49-E117-4A77-BAE8-0C02D127896C}"/>
          </ac:spMkLst>
        </pc:spChg>
        <pc:spChg chg="add mod ord">
          <ac:chgData name="w cq" userId="e0736dbbc12f8425" providerId="LiveId" clId="{CCBBB73A-2838-4B45-B0DA-0BF8684F90A7}" dt="2020-12-26T15:23:33.152" v="1275"/>
          <ac:spMkLst>
            <pc:docMk/>
            <pc:sldMk cId="2248338910" sldId="263"/>
            <ac:spMk id="3" creationId="{66D841AB-E2CA-471C-8FBD-E200A5E29989}"/>
          </ac:spMkLst>
        </pc:spChg>
        <pc:spChg chg="add del mod ord">
          <ac:chgData name="w cq" userId="e0736dbbc12f8425" providerId="LiveId" clId="{CCBBB73A-2838-4B45-B0DA-0BF8684F90A7}" dt="2020-12-26T15:23:12.004" v="1203"/>
          <ac:spMkLst>
            <pc:docMk/>
            <pc:sldMk cId="2248338910" sldId="263"/>
            <ac:spMk id="4" creationId="{44E3661D-463B-4DBC-BDBA-04A785A624CA}"/>
          </ac:spMkLst>
        </pc:spChg>
        <pc:picChg chg="add mod">
          <ac:chgData name="w cq" userId="e0736dbbc12f8425" providerId="LiveId" clId="{CCBBB73A-2838-4B45-B0DA-0BF8684F90A7}" dt="2020-12-26T15:27:06.049" v="1290" actId="1076"/>
          <ac:picMkLst>
            <pc:docMk/>
            <pc:sldMk cId="2248338910" sldId="263"/>
            <ac:picMk id="6" creationId="{A554CD93-A27E-4B79-8950-14E54396B881}"/>
          </ac:picMkLst>
        </pc:picChg>
      </pc:sldChg>
      <pc:sldChg chg="addSp delSp modSp new mod modClrScheme chgLayout">
        <pc:chgData name="w cq" userId="e0736dbbc12f8425" providerId="LiveId" clId="{CCBBB73A-2838-4B45-B0DA-0BF8684F90A7}" dt="2020-12-26T15:36:35.062" v="1465"/>
        <pc:sldMkLst>
          <pc:docMk/>
          <pc:sldMk cId="2531065705" sldId="264"/>
        </pc:sldMkLst>
        <pc:spChg chg="del mod ord">
          <ac:chgData name="w cq" userId="e0736dbbc12f8425" providerId="LiveId" clId="{CCBBB73A-2838-4B45-B0DA-0BF8684F90A7}" dt="2020-12-26T15:28:13.645" v="1292" actId="700"/>
          <ac:spMkLst>
            <pc:docMk/>
            <pc:sldMk cId="2531065705" sldId="264"/>
            <ac:spMk id="2" creationId="{3841739E-34C1-4CA5-BB37-779FE030A55B}"/>
          </ac:spMkLst>
        </pc:spChg>
        <pc:spChg chg="add mod ord">
          <ac:chgData name="w cq" userId="e0736dbbc12f8425" providerId="LiveId" clId="{CCBBB73A-2838-4B45-B0DA-0BF8684F90A7}" dt="2020-12-26T15:28:36.459" v="1362"/>
          <ac:spMkLst>
            <pc:docMk/>
            <pc:sldMk cId="2531065705" sldId="264"/>
            <ac:spMk id="3" creationId="{D8A9FF28-B5F7-4268-8F91-7BE5BC06AF08}"/>
          </ac:spMkLst>
        </pc:spChg>
        <pc:spChg chg="add mod ord">
          <ac:chgData name="w cq" userId="e0736dbbc12f8425" providerId="LiveId" clId="{CCBBB73A-2838-4B45-B0DA-0BF8684F90A7}" dt="2020-12-26T15:36:35.062" v="1465"/>
          <ac:spMkLst>
            <pc:docMk/>
            <pc:sldMk cId="2531065705" sldId="264"/>
            <ac:spMk id="4" creationId="{40B791E7-6790-41E7-80CD-AB6EB5822692}"/>
          </ac:spMkLst>
        </pc:spChg>
      </pc:sldChg>
      <pc:sldChg chg="addSp delSp modSp new mod modClrScheme chgLayout">
        <pc:chgData name="w cq" userId="e0736dbbc12f8425" providerId="LiveId" clId="{CCBBB73A-2838-4B45-B0DA-0BF8684F90A7}" dt="2020-12-27T15:17:26.357" v="2435" actId="478"/>
        <pc:sldMkLst>
          <pc:docMk/>
          <pc:sldMk cId="2620582022" sldId="265"/>
        </pc:sldMkLst>
        <pc:spChg chg="del mod ord">
          <ac:chgData name="w cq" userId="e0736dbbc12f8425" providerId="LiveId" clId="{CCBBB73A-2838-4B45-B0DA-0BF8684F90A7}" dt="2020-12-26T15:28:53.714" v="1364" actId="700"/>
          <ac:spMkLst>
            <pc:docMk/>
            <pc:sldMk cId="2620582022" sldId="265"/>
            <ac:spMk id="2" creationId="{D618AF68-5F2D-4ED3-98DE-3156DDB41BD2}"/>
          </ac:spMkLst>
        </pc:spChg>
        <pc:spChg chg="add mod ord">
          <ac:chgData name="w cq" userId="e0736dbbc12f8425" providerId="LiveId" clId="{CCBBB73A-2838-4B45-B0DA-0BF8684F90A7}" dt="2020-12-26T15:34:54.357" v="1459" actId="700"/>
          <ac:spMkLst>
            <pc:docMk/>
            <pc:sldMk cId="2620582022" sldId="265"/>
            <ac:spMk id="3" creationId="{6D5DFE7C-BA86-4589-B33E-984E04C7DFF5}"/>
          </ac:spMkLst>
        </pc:spChg>
        <pc:spChg chg="add mod ord">
          <ac:chgData name="w cq" userId="e0736dbbc12f8425" providerId="LiveId" clId="{CCBBB73A-2838-4B45-B0DA-0BF8684F90A7}" dt="2020-12-26T15:36:51.244" v="1466" actId="14100"/>
          <ac:spMkLst>
            <pc:docMk/>
            <pc:sldMk cId="2620582022" sldId="265"/>
            <ac:spMk id="4" creationId="{46764156-D37F-4E7B-B913-B33653546E69}"/>
          </ac:spMkLst>
        </pc:spChg>
        <pc:graphicFrameChg chg="add del mod modGraphic">
          <ac:chgData name="w cq" userId="e0736dbbc12f8425" providerId="LiveId" clId="{CCBBB73A-2838-4B45-B0DA-0BF8684F90A7}" dt="2020-12-27T15:16:34.948" v="2418" actId="478"/>
          <ac:graphicFrameMkLst>
            <pc:docMk/>
            <pc:sldMk cId="2620582022" sldId="265"/>
            <ac:graphicFrameMk id="6" creationId="{9ADB39DD-561E-442F-9FC4-808AE663DA85}"/>
          </ac:graphicFrameMkLst>
        </pc:graphicFrameChg>
        <pc:graphicFrameChg chg="add del modGraphic">
          <ac:chgData name="w cq" userId="e0736dbbc12f8425" providerId="LiveId" clId="{CCBBB73A-2838-4B45-B0DA-0BF8684F90A7}" dt="2020-12-27T15:16:38.300" v="2420" actId="478"/>
          <ac:graphicFrameMkLst>
            <pc:docMk/>
            <pc:sldMk cId="2620582022" sldId="265"/>
            <ac:graphicFrameMk id="8" creationId="{29A0B27E-DF4C-4FB8-B5F4-C291DB6C354F}"/>
          </ac:graphicFrameMkLst>
        </pc:graphicFrameChg>
        <pc:graphicFrameChg chg="add del mod modGraphic">
          <ac:chgData name="w cq" userId="e0736dbbc12f8425" providerId="LiveId" clId="{CCBBB73A-2838-4B45-B0DA-0BF8684F90A7}" dt="2020-12-27T15:16:50.626" v="2425" actId="478"/>
          <ac:graphicFrameMkLst>
            <pc:docMk/>
            <pc:sldMk cId="2620582022" sldId="265"/>
            <ac:graphicFrameMk id="10" creationId="{630C0C8F-8C77-4DAE-A417-DC9B16A40065}"/>
          </ac:graphicFrameMkLst>
        </pc:graphicFrameChg>
        <pc:graphicFrameChg chg="add del mod modGraphic">
          <ac:chgData name="w cq" userId="e0736dbbc12f8425" providerId="LiveId" clId="{CCBBB73A-2838-4B45-B0DA-0BF8684F90A7}" dt="2020-12-27T15:17:26.357" v="2435" actId="478"/>
          <ac:graphicFrameMkLst>
            <pc:docMk/>
            <pc:sldMk cId="2620582022" sldId="265"/>
            <ac:graphicFrameMk id="12" creationId="{89473979-8FE3-41A9-9D96-4BFF5A972689}"/>
          </ac:graphicFrameMkLst>
        </pc:graphicFrameChg>
      </pc:sldChg>
      <pc:sldChg chg="delSp modSp add mod modClrScheme chgLayout">
        <pc:chgData name="w cq" userId="e0736dbbc12f8425" providerId="LiveId" clId="{CCBBB73A-2838-4B45-B0DA-0BF8684F90A7}" dt="2020-12-26T15:49:30.051" v="1653" actId="478"/>
        <pc:sldMkLst>
          <pc:docMk/>
          <pc:sldMk cId="2353702437" sldId="266"/>
        </pc:sldMkLst>
        <pc:spChg chg="mod ord">
          <ac:chgData name="w cq" userId="e0736dbbc12f8425" providerId="LiveId" clId="{CCBBB73A-2838-4B45-B0DA-0BF8684F90A7}" dt="2020-12-26T15:38:16.359" v="1490" actId="700"/>
          <ac:spMkLst>
            <pc:docMk/>
            <pc:sldMk cId="2353702437" sldId="266"/>
            <ac:spMk id="2" creationId="{8BC7C163-1205-41C7-9153-322AB25C8E68}"/>
          </ac:spMkLst>
        </pc:spChg>
        <pc:spChg chg="mod ord">
          <ac:chgData name="w cq" userId="e0736dbbc12f8425" providerId="LiveId" clId="{CCBBB73A-2838-4B45-B0DA-0BF8684F90A7}" dt="2020-12-26T15:38:22.106" v="1492" actId="20577"/>
          <ac:spMkLst>
            <pc:docMk/>
            <pc:sldMk cId="2353702437" sldId="266"/>
            <ac:spMk id="3" creationId="{0CE42481-BB5B-4B90-89B3-007F71BEBF64}"/>
          </ac:spMkLst>
        </pc:spChg>
        <pc:spChg chg="del mod ord">
          <ac:chgData name="w cq" userId="e0736dbbc12f8425" providerId="LiveId" clId="{CCBBB73A-2838-4B45-B0DA-0BF8684F90A7}" dt="2020-12-26T15:49:30.051" v="1653" actId="478"/>
          <ac:spMkLst>
            <pc:docMk/>
            <pc:sldMk cId="2353702437" sldId="266"/>
            <ac:spMk id="4" creationId="{2736F0EE-8610-4D18-BB61-98A61722A269}"/>
          </ac:spMkLst>
        </pc:spChg>
      </pc:sldChg>
      <pc:sldChg chg="delSp add mod">
        <pc:chgData name="w cq" userId="e0736dbbc12f8425" providerId="LiveId" clId="{CCBBB73A-2838-4B45-B0DA-0BF8684F90A7}" dt="2020-12-26T15:49:33.928" v="1654" actId="478"/>
        <pc:sldMkLst>
          <pc:docMk/>
          <pc:sldMk cId="2615382619" sldId="268"/>
        </pc:sldMkLst>
        <pc:spChg chg="del">
          <ac:chgData name="w cq" userId="e0736dbbc12f8425" providerId="LiveId" clId="{CCBBB73A-2838-4B45-B0DA-0BF8684F90A7}" dt="2020-12-26T15:49:33.928" v="1654" actId="478"/>
          <ac:spMkLst>
            <pc:docMk/>
            <pc:sldMk cId="2615382619" sldId="268"/>
            <ac:spMk id="2" creationId="{AE4971A0-1161-4197-8688-E70DC150FB7A}"/>
          </ac:spMkLst>
        </pc:spChg>
      </pc:sldChg>
      <pc:sldChg chg="addSp delSp modSp add mod modClrScheme chgLayout">
        <pc:chgData name="w cq" userId="e0736dbbc12f8425" providerId="LiveId" clId="{CCBBB73A-2838-4B45-B0DA-0BF8684F90A7}" dt="2020-12-27T13:48:23.063" v="1691" actId="14100"/>
        <pc:sldMkLst>
          <pc:docMk/>
          <pc:sldMk cId="3521911541" sldId="269"/>
        </pc:sldMkLst>
        <pc:spChg chg="del mod ord">
          <ac:chgData name="w cq" userId="e0736dbbc12f8425" providerId="LiveId" clId="{CCBBB73A-2838-4B45-B0DA-0BF8684F90A7}" dt="2020-12-26T15:49:37.493" v="1655" actId="478"/>
          <ac:spMkLst>
            <pc:docMk/>
            <pc:sldMk cId="3521911541" sldId="269"/>
            <ac:spMk id="2" creationId="{8B17AFE3-AA5D-4A18-A695-7EF6CF747164}"/>
          </ac:spMkLst>
        </pc:spChg>
        <pc:spChg chg="mod ord">
          <ac:chgData name="w cq" userId="e0736dbbc12f8425" providerId="LiveId" clId="{CCBBB73A-2838-4B45-B0DA-0BF8684F90A7}" dt="2020-12-26T15:43:56.840" v="1579" actId="700"/>
          <ac:spMkLst>
            <pc:docMk/>
            <pc:sldMk cId="3521911541" sldId="269"/>
            <ac:spMk id="4" creationId="{0DDF23E0-A6F1-4025-AA8E-A3FE9D997E76}"/>
          </ac:spMkLst>
        </pc:spChg>
        <pc:spChg chg="mod ord">
          <ac:chgData name="w cq" userId="e0736dbbc12f8425" providerId="LiveId" clId="{CCBBB73A-2838-4B45-B0DA-0BF8684F90A7}" dt="2020-12-26T15:48:32.354" v="1629" actId="20577"/>
          <ac:spMkLst>
            <pc:docMk/>
            <pc:sldMk cId="3521911541" sldId="269"/>
            <ac:spMk id="14" creationId="{A164F460-6E57-42BA-9913-84B397EFE998}"/>
          </ac:spMkLst>
        </pc:spChg>
        <pc:picChg chg="add mod">
          <ac:chgData name="w cq" userId="e0736dbbc12f8425" providerId="LiveId" clId="{CCBBB73A-2838-4B45-B0DA-0BF8684F90A7}" dt="2020-12-27T13:48:23.063" v="1691" actId="14100"/>
          <ac:picMkLst>
            <pc:docMk/>
            <pc:sldMk cId="3521911541" sldId="269"/>
            <ac:picMk id="5" creationId="{4837FDE3-600C-4768-A204-A44006BA7606}"/>
          </ac:picMkLst>
        </pc:picChg>
      </pc:sldChg>
      <pc:sldChg chg="addSp delSp modSp add mod">
        <pc:chgData name="w cq" userId="e0736dbbc12f8425" providerId="LiveId" clId="{CCBBB73A-2838-4B45-B0DA-0BF8684F90A7}" dt="2020-12-27T13:51:05.297" v="1719" actId="478"/>
        <pc:sldMkLst>
          <pc:docMk/>
          <pc:sldMk cId="773039423" sldId="270"/>
        </pc:sldMkLst>
        <pc:spChg chg="del">
          <ac:chgData name="w cq" userId="e0736dbbc12f8425" providerId="LiveId" clId="{CCBBB73A-2838-4B45-B0DA-0BF8684F90A7}" dt="2020-12-27T13:51:05.297" v="1719" actId="478"/>
          <ac:spMkLst>
            <pc:docMk/>
            <pc:sldMk cId="773039423" sldId="270"/>
            <ac:spMk id="2" creationId="{15A51095-A31D-4E70-8C95-10DD82FF0713}"/>
          </ac:spMkLst>
        </pc:spChg>
        <pc:spChg chg="add del mod">
          <ac:chgData name="w cq" userId="e0736dbbc12f8425" providerId="LiveId" clId="{CCBBB73A-2838-4B45-B0DA-0BF8684F90A7}" dt="2020-12-26T15:45:47.508" v="1587" actId="478"/>
          <ac:spMkLst>
            <pc:docMk/>
            <pc:sldMk cId="773039423" sldId="270"/>
            <ac:spMk id="5" creationId="{7A78E5B0-8B95-4FF1-B151-82F90BF767E2}"/>
          </ac:spMkLst>
        </pc:spChg>
        <pc:spChg chg="mod">
          <ac:chgData name="w cq" userId="e0736dbbc12f8425" providerId="LiveId" clId="{CCBBB73A-2838-4B45-B0DA-0BF8684F90A7}" dt="2020-12-26T15:48:19.283" v="1628" actId="108"/>
          <ac:spMkLst>
            <pc:docMk/>
            <pc:sldMk cId="773039423" sldId="270"/>
            <ac:spMk id="10" creationId="{E8C00E28-A713-426B-B445-22DA33039050}"/>
          </ac:spMkLst>
        </pc:spChg>
        <pc:spChg chg="add del mod">
          <ac:chgData name="w cq" userId="e0736dbbc12f8425" providerId="LiveId" clId="{CCBBB73A-2838-4B45-B0DA-0BF8684F90A7}" dt="2020-12-26T15:46:19.664" v="1588" actId="478"/>
          <ac:spMkLst>
            <pc:docMk/>
            <pc:sldMk cId="773039423" sldId="270"/>
            <ac:spMk id="11" creationId="{038710D7-EA74-4F86-BD9E-88895A304682}"/>
          </ac:spMkLst>
        </pc:spChg>
        <pc:spChg chg="add mod">
          <ac:chgData name="w cq" userId="e0736dbbc12f8425" providerId="LiveId" clId="{CCBBB73A-2838-4B45-B0DA-0BF8684F90A7}" dt="2020-12-26T15:47:04.322" v="1612" actId="20577"/>
          <ac:spMkLst>
            <pc:docMk/>
            <pc:sldMk cId="773039423" sldId="270"/>
            <ac:spMk id="12" creationId="{2896BD8D-4C33-484E-8780-3E3B9787B2CB}"/>
          </ac:spMkLst>
        </pc:spChg>
        <pc:picChg chg="del">
          <ac:chgData name="w cq" userId="e0736dbbc12f8425" providerId="LiveId" clId="{CCBBB73A-2838-4B45-B0DA-0BF8684F90A7}" dt="2020-12-26T15:45:35.566" v="1583" actId="478"/>
          <ac:picMkLst>
            <pc:docMk/>
            <pc:sldMk cId="773039423" sldId="270"/>
            <ac:picMk id="9" creationId="{C762F83B-6A21-4F12-9E42-6AAE8C44152B}"/>
          </ac:picMkLst>
        </pc:picChg>
        <pc:cxnChg chg="add mod">
          <ac:chgData name="w cq" userId="e0736dbbc12f8425" providerId="LiveId" clId="{CCBBB73A-2838-4B45-B0DA-0BF8684F90A7}" dt="2020-12-26T15:47:27.469" v="1614" actId="13822"/>
          <ac:cxnSpMkLst>
            <pc:docMk/>
            <pc:sldMk cId="773039423" sldId="270"/>
            <ac:cxnSpMk id="14" creationId="{91F6E0AC-97C3-4526-A25D-C8E905A68CE8}"/>
          </ac:cxnSpMkLst>
        </pc:cxnChg>
        <pc:cxnChg chg="add mod">
          <ac:chgData name="w cq" userId="e0736dbbc12f8425" providerId="LiveId" clId="{CCBBB73A-2838-4B45-B0DA-0BF8684F90A7}" dt="2020-12-26T15:47:33.397" v="1617" actId="14100"/>
          <ac:cxnSpMkLst>
            <pc:docMk/>
            <pc:sldMk cId="773039423" sldId="270"/>
            <ac:cxnSpMk id="15" creationId="{9CBF9341-A7E6-440E-A969-26D3115C71F6}"/>
          </ac:cxnSpMkLst>
        </pc:cxnChg>
        <pc:cxnChg chg="add mod">
          <ac:chgData name="w cq" userId="e0736dbbc12f8425" providerId="LiveId" clId="{CCBBB73A-2838-4B45-B0DA-0BF8684F90A7}" dt="2020-12-26T15:47:38.843" v="1620" actId="14100"/>
          <ac:cxnSpMkLst>
            <pc:docMk/>
            <pc:sldMk cId="773039423" sldId="270"/>
            <ac:cxnSpMk id="17" creationId="{F037E8E8-8E79-49E7-A8FD-45F5C00763B6}"/>
          </ac:cxnSpMkLst>
        </pc:cxnChg>
        <pc:cxnChg chg="add mod">
          <ac:chgData name="w cq" userId="e0736dbbc12f8425" providerId="LiveId" clId="{CCBBB73A-2838-4B45-B0DA-0BF8684F90A7}" dt="2020-12-26T15:47:44.063" v="1623" actId="14100"/>
          <ac:cxnSpMkLst>
            <pc:docMk/>
            <pc:sldMk cId="773039423" sldId="270"/>
            <ac:cxnSpMk id="20" creationId="{A9FBCFBD-BA38-483A-81B1-EA23E17BD0A6}"/>
          </ac:cxnSpMkLst>
        </pc:cxnChg>
        <pc:cxnChg chg="add mod">
          <ac:chgData name="w cq" userId="e0736dbbc12f8425" providerId="LiveId" clId="{CCBBB73A-2838-4B45-B0DA-0BF8684F90A7}" dt="2020-12-26T15:47:51.321" v="1626" actId="14100"/>
          <ac:cxnSpMkLst>
            <pc:docMk/>
            <pc:sldMk cId="773039423" sldId="270"/>
            <ac:cxnSpMk id="23" creationId="{F90B6AB0-9953-437E-A085-DBC7013C0F17}"/>
          </ac:cxnSpMkLst>
        </pc:cxnChg>
      </pc:sldChg>
      <pc:sldChg chg="delSp modSp add mod modClrScheme chgLayout">
        <pc:chgData name="w cq" userId="e0736dbbc12f8425" providerId="LiveId" clId="{CCBBB73A-2838-4B45-B0DA-0BF8684F90A7}" dt="2020-12-27T13:51:02.071" v="1718" actId="478"/>
        <pc:sldMkLst>
          <pc:docMk/>
          <pc:sldMk cId="722459121" sldId="273"/>
        </pc:sldMkLst>
        <pc:spChg chg="del mod ord">
          <ac:chgData name="w cq" userId="e0736dbbc12f8425" providerId="LiveId" clId="{CCBBB73A-2838-4B45-B0DA-0BF8684F90A7}" dt="2020-12-27T13:51:02.071" v="1718" actId="478"/>
          <ac:spMkLst>
            <pc:docMk/>
            <pc:sldMk cId="722459121" sldId="273"/>
            <ac:spMk id="2" creationId="{74B96986-6DEF-4AD1-BA1B-1284D08DB21A}"/>
          </ac:spMkLst>
        </pc:spChg>
        <pc:spChg chg="mod ord">
          <ac:chgData name="w cq" userId="e0736dbbc12f8425" providerId="LiveId" clId="{CCBBB73A-2838-4B45-B0DA-0BF8684F90A7}" dt="2020-12-26T15:49:57.514" v="1657" actId="700"/>
          <ac:spMkLst>
            <pc:docMk/>
            <pc:sldMk cId="722459121" sldId="273"/>
            <ac:spMk id="3" creationId="{37465B30-A3C8-4125-9BFC-18F1BC5EFB69}"/>
          </ac:spMkLst>
        </pc:spChg>
        <pc:picChg chg="mod ord">
          <ac:chgData name="w cq" userId="e0736dbbc12f8425" providerId="LiveId" clId="{CCBBB73A-2838-4B45-B0DA-0BF8684F90A7}" dt="2020-12-26T15:49:57.514" v="1657" actId="700"/>
          <ac:picMkLst>
            <pc:docMk/>
            <pc:sldMk cId="722459121" sldId="273"/>
            <ac:picMk id="5" creationId="{4FA7EB52-6E49-49B8-9563-E898983E64EB}"/>
          </ac:picMkLst>
        </pc:picChg>
      </pc:sldChg>
      <pc:sldChg chg="delSp modSp add mod modClrScheme chgLayout">
        <pc:chgData name="w cq" userId="e0736dbbc12f8425" providerId="LiveId" clId="{CCBBB73A-2838-4B45-B0DA-0BF8684F90A7}" dt="2020-12-27T13:50:59.028" v="1717" actId="478"/>
        <pc:sldMkLst>
          <pc:docMk/>
          <pc:sldMk cId="2972578637" sldId="274"/>
        </pc:sldMkLst>
        <pc:spChg chg="mod ord">
          <ac:chgData name="w cq" userId="e0736dbbc12f8425" providerId="LiveId" clId="{CCBBB73A-2838-4B45-B0DA-0BF8684F90A7}" dt="2020-12-26T15:50:22.648" v="1660" actId="700"/>
          <ac:spMkLst>
            <pc:docMk/>
            <pc:sldMk cId="2972578637" sldId="274"/>
            <ac:spMk id="2" creationId="{38FEC1B3-1F98-488C-A1F1-0FA15C7EF676}"/>
          </ac:spMkLst>
        </pc:spChg>
        <pc:spChg chg="del mod ord">
          <ac:chgData name="w cq" userId="e0736dbbc12f8425" providerId="LiveId" clId="{CCBBB73A-2838-4B45-B0DA-0BF8684F90A7}" dt="2020-12-27T13:50:59.028" v="1717" actId="478"/>
          <ac:spMkLst>
            <pc:docMk/>
            <pc:sldMk cId="2972578637" sldId="274"/>
            <ac:spMk id="5" creationId="{B3E67FAC-9417-4DFB-B0B6-E3753E8EFE80}"/>
          </ac:spMkLst>
        </pc:spChg>
        <pc:spChg chg="mod ord">
          <ac:chgData name="w cq" userId="e0736dbbc12f8425" providerId="LiveId" clId="{CCBBB73A-2838-4B45-B0DA-0BF8684F90A7}" dt="2020-12-26T15:50:22.648" v="1660" actId="700"/>
          <ac:spMkLst>
            <pc:docMk/>
            <pc:sldMk cId="2972578637" sldId="274"/>
            <ac:spMk id="7" creationId="{DD693EB0-46C3-4FDC-AD5D-4EDBAB1B9FB3}"/>
          </ac:spMkLst>
        </pc:spChg>
      </pc:sldChg>
      <pc:sldChg chg="addSp delSp modSp add mod">
        <pc:chgData name="w cq" userId="e0736dbbc12f8425" providerId="LiveId" clId="{CCBBB73A-2838-4B45-B0DA-0BF8684F90A7}" dt="2020-12-27T13:50:54.877" v="1716" actId="478"/>
        <pc:sldMkLst>
          <pc:docMk/>
          <pc:sldMk cId="3609780316" sldId="275"/>
        </pc:sldMkLst>
        <pc:spChg chg="add del mod">
          <ac:chgData name="w cq" userId="e0736dbbc12f8425" providerId="LiveId" clId="{CCBBB73A-2838-4B45-B0DA-0BF8684F90A7}" dt="2020-12-26T15:50:50.596" v="1662" actId="478"/>
          <ac:spMkLst>
            <pc:docMk/>
            <pc:sldMk cId="3609780316" sldId="275"/>
            <ac:spMk id="3" creationId="{6B1024FD-5299-4420-989A-71F16E4B45B1}"/>
          </ac:spMkLst>
        </pc:spChg>
        <pc:spChg chg="del">
          <ac:chgData name="w cq" userId="e0736dbbc12f8425" providerId="LiveId" clId="{CCBBB73A-2838-4B45-B0DA-0BF8684F90A7}" dt="2020-12-27T13:50:54.877" v="1716" actId="478"/>
          <ac:spMkLst>
            <pc:docMk/>
            <pc:sldMk cId="3609780316" sldId="275"/>
            <ac:spMk id="5" creationId="{B3E67FAC-9417-4DFB-B0B6-E3753E8EFE80}"/>
          </ac:spMkLst>
        </pc:spChg>
        <pc:spChg chg="add mod">
          <ac:chgData name="w cq" userId="e0736dbbc12f8425" providerId="LiveId" clId="{CCBBB73A-2838-4B45-B0DA-0BF8684F90A7}" dt="2020-12-27T13:48:35.448" v="1712" actId="1038"/>
          <ac:spMkLst>
            <pc:docMk/>
            <pc:sldMk cId="3609780316" sldId="275"/>
            <ac:spMk id="8" creationId="{9844418F-97B0-4AFF-868E-0C268E12E9A4}"/>
          </ac:spMkLst>
        </pc:spChg>
        <pc:spChg chg="mod">
          <ac:chgData name="w cq" userId="e0736dbbc12f8425" providerId="LiveId" clId="{CCBBB73A-2838-4B45-B0DA-0BF8684F90A7}" dt="2020-12-26T15:51:33.028" v="1677" actId="14100"/>
          <ac:spMkLst>
            <pc:docMk/>
            <pc:sldMk cId="3609780316" sldId="275"/>
            <ac:spMk id="9" creationId="{B34124BE-30AF-4894-8C3E-AA01CAC7874C}"/>
          </ac:spMkLst>
        </pc:spChg>
        <pc:picChg chg="del">
          <ac:chgData name="w cq" userId="e0736dbbc12f8425" providerId="LiveId" clId="{CCBBB73A-2838-4B45-B0DA-0BF8684F90A7}" dt="2020-12-26T15:50:48.563" v="1661" actId="478"/>
          <ac:picMkLst>
            <pc:docMk/>
            <pc:sldMk cId="3609780316" sldId="275"/>
            <ac:picMk id="15" creationId="{74FFA0AC-D60E-4B13-A015-098568A121D7}"/>
          </ac:picMkLst>
        </pc:picChg>
      </pc:sldChg>
      <pc:sldChg chg="delSp modSp add del mod modClrScheme chgLayout">
        <pc:chgData name="w cq" userId="e0736dbbc12f8425" providerId="LiveId" clId="{CCBBB73A-2838-4B45-B0DA-0BF8684F90A7}" dt="2020-12-27T13:53:57.164" v="1729" actId="47"/>
        <pc:sldMkLst>
          <pc:docMk/>
          <pc:sldMk cId="3865015716" sldId="277"/>
        </pc:sldMkLst>
        <pc:spChg chg="del mod ord">
          <ac:chgData name="w cq" userId="e0736dbbc12f8425" providerId="LiveId" clId="{CCBBB73A-2838-4B45-B0DA-0BF8684F90A7}" dt="2020-12-27T13:50:51.232" v="1715" actId="478"/>
          <ac:spMkLst>
            <pc:docMk/>
            <pc:sldMk cId="3865015716" sldId="277"/>
            <ac:spMk id="2" creationId="{800EB209-E1C7-4C00-9310-6820975F72B7}"/>
          </ac:spMkLst>
        </pc:spChg>
        <pc:spChg chg="mod ord">
          <ac:chgData name="w cq" userId="e0736dbbc12f8425" providerId="LiveId" clId="{CCBBB73A-2838-4B45-B0DA-0BF8684F90A7}" dt="2020-12-27T13:53:07.823" v="1721" actId="21"/>
          <ac:spMkLst>
            <pc:docMk/>
            <pc:sldMk cId="3865015716" sldId="277"/>
            <ac:spMk id="3" creationId="{98EA702C-25CF-4FED-A837-427B0E83DA6C}"/>
          </ac:spMkLst>
        </pc:spChg>
        <pc:spChg chg="mod ord">
          <ac:chgData name="w cq" userId="e0736dbbc12f8425" providerId="LiveId" clId="{CCBBB73A-2838-4B45-B0DA-0BF8684F90A7}" dt="2020-12-27T13:53:14.049" v="1723" actId="21"/>
          <ac:spMkLst>
            <pc:docMk/>
            <pc:sldMk cId="3865015716" sldId="277"/>
            <ac:spMk id="4" creationId="{315044A9-43FD-4038-A8B2-5250A0577150}"/>
          </ac:spMkLst>
        </pc:spChg>
      </pc:sldChg>
      <pc:sldChg chg="modSp add mod">
        <pc:chgData name="w cq" userId="e0736dbbc12f8425" providerId="LiveId" clId="{CCBBB73A-2838-4B45-B0DA-0BF8684F90A7}" dt="2020-12-27T13:53:18.065" v="1725" actId="20577"/>
        <pc:sldMkLst>
          <pc:docMk/>
          <pc:sldMk cId="668966923" sldId="278"/>
        </pc:sldMkLst>
        <pc:spChg chg="mod">
          <ac:chgData name="w cq" userId="e0736dbbc12f8425" providerId="LiveId" clId="{CCBBB73A-2838-4B45-B0DA-0BF8684F90A7}" dt="2020-12-27T13:53:11.049" v="1722"/>
          <ac:spMkLst>
            <pc:docMk/>
            <pc:sldMk cId="668966923" sldId="278"/>
            <ac:spMk id="3" creationId="{D8A9FF28-B5F7-4268-8F91-7BE5BC06AF08}"/>
          </ac:spMkLst>
        </pc:spChg>
        <pc:spChg chg="mod">
          <ac:chgData name="w cq" userId="e0736dbbc12f8425" providerId="LiveId" clId="{CCBBB73A-2838-4B45-B0DA-0BF8684F90A7}" dt="2020-12-27T13:53:18.065" v="1725" actId="20577"/>
          <ac:spMkLst>
            <pc:docMk/>
            <pc:sldMk cId="668966923" sldId="278"/>
            <ac:spMk id="4" creationId="{40B791E7-6790-41E7-80CD-AB6EB5822692}"/>
          </ac:spMkLst>
        </pc:spChg>
      </pc:sldChg>
      <pc:sldChg chg="delSp modSp add mod modClrScheme chgLayout">
        <pc:chgData name="w cq" userId="e0736dbbc12f8425" providerId="LiveId" clId="{CCBBB73A-2838-4B45-B0DA-0BF8684F90A7}" dt="2020-12-27T15:23:31.944" v="2481" actId="20577"/>
        <pc:sldMkLst>
          <pc:docMk/>
          <pc:sldMk cId="2642904272" sldId="279"/>
        </pc:sldMkLst>
        <pc:spChg chg="mod ord">
          <ac:chgData name="w cq" userId="e0736dbbc12f8425" providerId="LiveId" clId="{CCBBB73A-2838-4B45-B0DA-0BF8684F90A7}" dt="2020-12-27T13:53:42.950" v="1727" actId="700"/>
          <ac:spMkLst>
            <pc:docMk/>
            <pc:sldMk cId="2642904272" sldId="279"/>
            <ac:spMk id="2" creationId="{38FEC1B3-1F98-488C-A1F1-0FA15C7EF676}"/>
          </ac:spMkLst>
        </pc:spChg>
        <pc:spChg chg="del mod ord">
          <ac:chgData name="w cq" userId="e0736dbbc12f8425" providerId="LiveId" clId="{CCBBB73A-2838-4B45-B0DA-0BF8684F90A7}" dt="2020-12-27T14:49:01.976" v="1804" actId="478"/>
          <ac:spMkLst>
            <pc:docMk/>
            <pc:sldMk cId="2642904272" sldId="279"/>
            <ac:spMk id="5" creationId="{B3E67FAC-9417-4DFB-B0B6-E3753E8EFE80}"/>
          </ac:spMkLst>
        </pc:spChg>
        <pc:spChg chg="mod ord">
          <ac:chgData name="w cq" userId="e0736dbbc12f8425" providerId="LiveId" clId="{CCBBB73A-2838-4B45-B0DA-0BF8684F90A7}" dt="2020-12-27T15:23:31.944" v="2481" actId="20577"/>
          <ac:spMkLst>
            <pc:docMk/>
            <pc:sldMk cId="2642904272" sldId="279"/>
            <ac:spMk id="7" creationId="{DD693EB0-46C3-4FDC-AD5D-4EDBAB1B9FB3}"/>
          </ac:spMkLst>
        </pc:spChg>
      </pc:sldChg>
      <pc:sldChg chg="addSp delSp modSp add mod modClrScheme chgLayout">
        <pc:chgData name="w cq" userId="e0736dbbc12f8425" providerId="LiveId" clId="{CCBBB73A-2838-4B45-B0DA-0BF8684F90A7}" dt="2020-12-27T14:48:58.921" v="1803" actId="478"/>
        <pc:sldMkLst>
          <pc:docMk/>
          <pc:sldMk cId="3087707766" sldId="280"/>
        </pc:sldMkLst>
        <pc:spChg chg="del mod ord">
          <ac:chgData name="w cq" userId="e0736dbbc12f8425" providerId="LiveId" clId="{CCBBB73A-2838-4B45-B0DA-0BF8684F90A7}" dt="2020-12-27T14:48:58.921" v="1803" actId="478"/>
          <ac:spMkLst>
            <pc:docMk/>
            <pc:sldMk cId="3087707766" sldId="280"/>
            <ac:spMk id="2" creationId="{686B2BB4-A1A2-4C42-B732-BB4E3533D953}"/>
          </ac:spMkLst>
        </pc:spChg>
        <pc:spChg chg="mod ord">
          <ac:chgData name="w cq" userId="e0736dbbc12f8425" providerId="LiveId" clId="{CCBBB73A-2838-4B45-B0DA-0BF8684F90A7}" dt="2020-12-27T13:54:19.209" v="1730" actId="700"/>
          <ac:spMkLst>
            <pc:docMk/>
            <pc:sldMk cId="3087707766" sldId="280"/>
            <ac:spMk id="3" creationId="{1E3DD58B-CDE1-490D-99E0-FB646D704BCA}"/>
          </ac:spMkLst>
        </pc:spChg>
        <pc:spChg chg="del mod ord">
          <ac:chgData name="w cq" userId="e0736dbbc12f8425" providerId="LiveId" clId="{CCBBB73A-2838-4B45-B0DA-0BF8684F90A7}" dt="2020-12-27T13:55:09.433" v="1743" actId="478"/>
          <ac:spMkLst>
            <pc:docMk/>
            <pc:sldMk cId="3087707766" sldId="280"/>
            <ac:spMk id="4" creationId="{A977B364-C56D-432D-8708-19808FD8B8ED}"/>
          </ac:spMkLst>
        </pc:spChg>
        <pc:spChg chg="add mod ord">
          <ac:chgData name="w cq" userId="e0736dbbc12f8425" providerId="LiveId" clId="{CCBBB73A-2838-4B45-B0DA-0BF8684F90A7}" dt="2020-12-27T13:56:07.435" v="1768" actId="20577"/>
          <ac:spMkLst>
            <pc:docMk/>
            <pc:sldMk cId="3087707766" sldId="280"/>
            <ac:spMk id="5" creationId="{8E3C2D84-9A6C-43E6-926D-F5D599335666}"/>
          </ac:spMkLst>
        </pc:spChg>
        <pc:spChg chg="add mod">
          <ac:chgData name="w cq" userId="e0736dbbc12f8425" providerId="LiveId" clId="{CCBBB73A-2838-4B45-B0DA-0BF8684F90A7}" dt="2020-12-27T13:55:47.881" v="1764" actId="14100"/>
          <ac:spMkLst>
            <pc:docMk/>
            <pc:sldMk cId="3087707766" sldId="280"/>
            <ac:spMk id="7" creationId="{A1C22A0C-CDD0-432D-8139-508F01AAC4C3}"/>
          </ac:spMkLst>
        </pc:spChg>
      </pc:sldChg>
      <pc:sldChg chg="addSp delSp modSp add mod modClrScheme chgLayout">
        <pc:chgData name="w cq" userId="e0736dbbc12f8425" providerId="LiveId" clId="{CCBBB73A-2838-4B45-B0DA-0BF8684F90A7}" dt="2020-12-27T15:23:06.880" v="2480" actId="20577"/>
        <pc:sldMkLst>
          <pc:docMk/>
          <pc:sldMk cId="2975475243" sldId="283"/>
        </pc:sldMkLst>
        <pc:spChg chg="mod ord">
          <ac:chgData name="w cq" userId="e0736dbbc12f8425" providerId="LiveId" clId="{CCBBB73A-2838-4B45-B0DA-0BF8684F90A7}" dt="2020-12-27T14:45:50.473" v="1774" actId="700"/>
          <ac:spMkLst>
            <pc:docMk/>
            <pc:sldMk cId="2975475243" sldId="283"/>
            <ac:spMk id="2" creationId="{38FEC1B3-1F98-488C-A1F1-0FA15C7EF676}"/>
          </ac:spMkLst>
        </pc:spChg>
        <pc:spChg chg="del mod ord">
          <ac:chgData name="w cq" userId="e0736dbbc12f8425" providerId="LiveId" clId="{CCBBB73A-2838-4B45-B0DA-0BF8684F90A7}" dt="2020-12-27T14:48:49.077" v="1801" actId="478"/>
          <ac:spMkLst>
            <pc:docMk/>
            <pc:sldMk cId="2975475243" sldId="283"/>
            <ac:spMk id="5" creationId="{B3E67FAC-9417-4DFB-B0B6-E3753E8EFE80}"/>
          </ac:spMkLst>
        </pc:spChg>
        <pc:spChg chg="add mod">
          <ac:chgData name="w cq" userId="e0736dbbc12f8425" providerId="LiveId" clId="{CCBBB73A-2838-4B45-B0DA-0BF8684F90A7}" dt="2020-12-27T14:47:17.940" v="1785" actId="1076"/>
          <ac:spMkLst>
            <pc:docMk/>
            <pc:sldMk cId="2975475243" sldId="283"/>
            <ac:spMk id="6" creationId="{6E0C9F97-6A9D-4CB0-B8D7-0CE06AF7589D}"/>
          </ac:spMkLst>
        </pc:spChg>
        <pc:spChg chg="mod ord">
          <ac:chgData name="w cq" userId="e0736dbbc12f8425" providerId="LiveId" clId="{CCBBB73A-2838-4B45-B0DA-0BF8684F90A7}" dt="2020-12-27T15:23:06.880" v="2480" actId="20577"/>
          <ac:spMkLst>
            <pc:docMk/>
            <pc:sldMk cId="2975475243" sldId="283"/>
            <ac:spMk id="7" creationId="{DD693EB0-46C3-4FDC-AD5D-4EDBAB1B9FB3}"/>
          </ac:spMkLst>
        </pc:spChg>
      </pc:sldChg>
      <pc:sldChg chg="delSp modSp add mod modClrScheme chgLayout">
        <pc:chgData name="w cq" userId="e0736dbbc12f8425" providerId="LiveId" clId="{CCBBB73A-2838-4B45-B0DA-0BF8684F90A7}" dt="2020-12-27T14:48:55.181" v="1802" actId="478"/>
        <pc:sldMkLst>
          <pc:docMk/>
          <pc:sldMk cId="248734974" sldId="284"/>
        </pc:sldMkLst>
        <pc:spChg chg="del mod ord">
          <ac:chgData name="w cq" userId="e0736dbbc12f8425" providerId="LiveId" clId="{CCBBB73A-2838-4B45-B0DA-0BF8684F90A7}" dt="2020-12-27T14:48:55.181" v="1802" actId="478"/>
          <ac:spMkLst>
            <pc:docMk/>
            <pc:sldMk cId="248734974" sldId="284"/>
            <ac:spMk id="2" creationId="{28A6A487-C21D-461E-986C-E063ECA3BCF3}"/>
          </ac:spMkLst>
        </pc:spChg>
        <pc:spChg chg="mod ord">
          <ac:chgData name="w cq" userId="e0736dbbc12f8425" providerId="LiveId" clId="{CCBBB73A-2838-4B45-B0DA-0BF8684F90A7}" dt="2020-12-27T14:45:50.473" v="1774" actId="700"/>
          <ac:spMkLst>
            <pc:docMk/>
            <pc:sldMk cId="248734974" sldId="284"/>
            <ac:spMk id="3" creationId="{73A501FE-FF5D-46B7-B71B-8C101C388401}"/>
          </ac:spMkLst>
        </pc:spChg>
        <pc:spChg chg="mod ord">
          <ac:chgData name="w cq" userId="e0736dbbc12f8425" providerId="LiveId" clId="{CCBBB73A-2838-4B45-B0DA-0BF8684F90A7}" dt="2020-12-27T14:46:31.175" v="1779" actId="20577"/>
          <ac:spMkLst>
            <pc:docMk/>
            <pc:sldMk cId="248734974" sldId="284"/>
            <ac:spMk id="4" creationId="{76676D9D-B180-447F-BF94-BD1D56A87CAA}"/>
          </ac:spMkLst>
        </pc:spChg>
      </pc:sldChg>
      <pc:sldChg chg="modSp add del mod modClrScheme chgLayout">
        <pc:chgData name="w cq" userId="e0736dbbc12f8425" providerId="LiveId" clId="{CCBBB73A-2838-4B45-B0DA-0BF8684F90A7}" dt="2020-12-27T14:46:12.423" v="1775" actId="47"/>
        <pc:sldMkLst>
          <pc:docMk/>
          <pc:sldMk cId="4204645731" sldId="285"/>
        </pc:sldMkLst>
        <pc:spChg chg="mod ord">
          <ac:chgData name="w cq" userId="e0736dbbc12f8425" providerId="LiveId" clId="{CCBBB73A-2838-4B45-B0DA-0BF8684F90A7}" dt="2020-12-27T14:45:50.473" v="1774" actId="700"/>
          <ac:spMkLst>
            <pc:docMk/>
            <pc:sldMk cId="4204645731" sldId="285"/>
            <ac:spMk id="2" creationId="{38FEC1B3-1F98-488C-A1F1-0FA15C7EF676}"/>
          </ac:spMkLst>
        </pc:spChg>
        <pc:spChg chg="mod ord">
          <ac:chgData name="w cq" userId="e0736dbbc12f8425" providerId="LiveId" clId="{CCBBB73A-2838-4B45-B0DA-0BF8684F90A7}" dt="2020-12-27T14:45:50.473" v="1774" actId="700"/>
          <ac:spMkLst>
            <pc:docMk/>
            <pc:sldMk cId="4204645731" sldId="285"/>
            <ac:spMk id="5" creationId="{B3E67FAC-9417-4DFB-B0B6-E3753E8EFE80}"/>
          </ac:spMkLst>
        </pc:spChg>
        <pc:spChg chg="mod ord">
          <ac:chgData name="w cq" userId="e0736dbbc12f8425" providerId="LiveId" clId="{CCBBB73A-2838-4B45-B0DA-0BF8684F90A7}" dt="2020-12-27T14:45:50.473" v="1774" actId="700"/>
          <ac:spMkLst>
            <pc:docMk/>
            <pc:sldMk cId="4204645731" sldId="285"/>
            <ac:spMk id="7" creationId="{DD693EB0-46C3-4FDC-AD5D-4EDBAB1B9FB3}"/>
          </ac:spMkLst>
        </pc:spChg>
      </pc:sldChg>
      <pc:sldChg chg="modSp add del mod modClrScheme chgLayout">
        <pc:chgData name="w cq" userId="e0736dbbc12f8425" providerId="LiveId" clId="{CCBBB73A-2838-4B45-B0DA-0BF8684F90A7}" dt="2020-12-27T14:46:12.423" v="1775" actId="47"/>
        <pc:sldMkLst>
          <pc:docMk/>
          <pc:sldMk cId="2776015586" sldId="286"/>
        </pc:sldMkLst>
        <pc:spChg chg="mod ord">
          <ac:chgData name="w cq" userId="e0736dbbc12f8425" providerId="LiveId" clId="{CCBBB73A-2838-4B45-B0DA-0BF8684F90A7}" dt="2020-12-27T14:45:50.473" v="1774" actId="700"/>
          <ac:spMkLst>
            <pc:docMk/>
            <pc:sldMk cId="2776015586" sldId="286"/>
            <ac:spMk id="2" creationId="{38FEC1B3-1F98-488C-A1F1-0FA15C7EF676}"/>
          </ac:spMkLst>
        </pc:spChg>
        <pc:spChg chg="mod ord">
          <ac:chgData name="w cq" userId="e0736dbbc12f8425" providerId="LiveId" clId="{CCBBB73A-2838-4B45-B0DA-0BF8684F90A7}" dt="2020-12-27T14:45:50.473" v="1774" actId="700"/>
          <ac:spMkLst>
            <pc:docMk/>
            <pc:sldMk cId="2776015586" sldId="286"/>
            <ac:spMk id="5" creationId="{B3E67FAC-9417-4DFB-B0B6-E3753E8EFE80}"/>
          </ac:spMkLst>
        </pc:spChg>
        <pc:spChg chg="mod ord">
          <ac:chgData name="w cq" userId="e0736dbbc12f8425" providerId="LiveId" clId="{CCBBB73A-2838-4B45-B0DA-0BF8684F90A7}" dt="2020-12-27T14:45:50.473" v="1774" actId="700"/>
          <ac:spMkLst>
            <pc:docMk/>
            <pc:sldMk cId="2776015586" sldId="286"/>
            <ac:spMk id="7" creationId="{DD693EB0-46C3-4FDC-AD5D-4EDBAB1B9FB3}"/>
          </ac:spMkLst>
        </pc:spChg>
      </pc:sldChg>
      <pc:sldChg chg="delSp modSp add mod modClrScheme chgLayout">
        <pc:chgData name="w cq" userId="e0736dbbc12f8425" providerId="LiveId" clId="{CCBBB73A-2838-4B45-B0DA-0BF8684F90A7}" dt="2020-12-27T14:48:45.772" v="1800" actId="478"/>
        <pc:sldMkLst>
          <pc:docMk/>
          <pc:sldMk cId="1904741129" sldId="287"/>
        </pc:sldMkLst>
        <pc:spChg chg="mod ord">
          <ac:chgData name="w cq" userId="e0736dbbc12f8425" providerId="LiveId" clId="{CCBBB73A-2838-4B45-B0DA-0BF8684F90A7}" dt="2020-12-27T14:45:50.473" v="1774" actId="700"/>
          <ac:spMkLst>
            <pc:docMk/>
            <pc:sldMk cId="1904741129" sldId="287"/>
            <ac:spMk id="2" creationId="{38FEC1B3-1F98-488C-A1F1-0FA15C7EF676}"/>
          </ac:spMkLst>
        </pc:spChg>
        <pc:spChg chg="del mod ord">
          <ac:chgData name="w cq" userId="e0736dbbc12f8425" providerId="LiveId" clId="{CCBBB73A-2838-4B45-B0DA-0BF8684F90A7}" dt="2020-12-27T14:48:45.772" v="1800" actId="478"/>
          <ac:spMkLst>
            <pc:docMk/>
            <pc:sldMk cId="1904741129" sldId="287"/>
            <ac:spMk id="5" creationId="{B3E67FAC-9417-4DFB-B0B6-E3753E8EFE80}"/>
          </ac:spMkLst>
        </pc:spChg>
        <pc:spChg chg="mod ord">
          <ac:chgData name="w cq" userId="e0736dbbc12f8425" providerId="LiveId" clId="{CCBBB73A-2838-4B45-B0DA-0BF8684F90A7}" dt="2020-12-27T14:45:50.473" v="1774" actId="700"/>
          <ac:spMkLst>
            <pc:docMk/>
            <pc:sldMk cId="1904741129" sldId="287"/>
            <ac:spMk id="7" creationId="{DD693EB0-46C3-4FDC-AD5D-4EDBAB1B9FB3}"/>
          </ac:spMkLst>
        </pc:spChg>
      </pc:sldChg>
      <pc:sldChg chg="addSp delSp modSp add mod modClrScheme chgLayout">
        <pc:chgData name="w cq" userId="e0736dbbc12f8425" providerId="LiveId" clId="{CCBBB73A-2838-4B45-B0DA-0BF8684F90A7}" dt="2020-12-27T14:48:41.041" v="1799" actId="478"/>
        <pc:sldMkLst>
          <pc:docMk/>
          <pc:sldMk cId="1415586767" sldId="288"/>
        </pc:sldMkLst>
        <pc:spChg chg="mod ord">
          <ac:chgData name="w cq" userId="e0736dbbc12f8425" providerId="LiveId" clId="{CCBBB73A-2838-4B45-B0DA-0BF8684F90A7}" dt="2020-12-27T14:48:15.736" v="1791" actId="700"/>
          <ac:spMkLst>
            <pc:docMk/>
            <pc:sldMk cId="1415586767" sldId="288"/>
            <ac:spMk id="2" creationId="{38FEC1B3-1F98-488C-A1F1-0FA15C7EF676}"/>
          </ac:spMkLst>
        </pc:spChg>
        <pc:spChg chg="add del mod ord">
          <ac:chgData name="w cq" userId="e0736dbbc12f8425" providerId="LiveId" clId="{CCBBB73A-2838-4B45-B0DA-0BF8684F90A7}" dt="2020-12-27T14:48:15.736" v="1791" actId="700"/>
          <ac:spMkLst>
            <pc:docMk/>
            <pc:sldMk cId="1415586767" sldId="288"/>
            <ac:spMk id="3" creationId="{3A078F0E-F295-4F42-ACA6-AB4908222D54}"/>
          </ac:spMkLst>
        </pc:spChg>
        <pc:spChg chg="del mod ord">
          <ac:chgData name="w cq" userId="e0736dbbc12f8425" providerId="LiveId" clId="{CCBBB73A-2838-4B45-B0DA-0BF8684F90A7}" dt="2020-12-27T14:48:41.041" v="1799" actId="478"/>
          <ac:spMkLst>
            <pc:docMk/>
            <pc:sldMk cId="1415586767" sldId="288"/>
            <ac:spMk id="5" creationId="{B3E67FAC-9417-4DFB-B0B6-E3753E8EFE80}"/>
          </ac:spMkLst>
        </pc:spChg>
        <pc:spChg chg="mod ord">
          <ac:chgData name="w cq" userId="e0736dbbc12f8425" providerId="LiveId" clId="{CCBBB73A-2838-4B45-B0DA-0BF8684F90A7}" dt="2020-12-27T14:48:19.065" v="1793" actId="20577"/>
          <ac:spMkLst>
            <pc:docMk/>
            <pc:sldMk cId="1415586767" sldId="288"/>
            <ac:spMk id="7" creationId="{DD693EB0-46C3-4FDC-AD5D-4EDBAB1B9FB3}"/>
          </ac:spMkLst>
        </pc:spChg>
        <pc:spChg chg="add mod">
          <ac:chgData name="w cq" userId="e0736dbbc12f8425" providerId="LiveId" clId="{CCBBB73A-2838-4B45-B0DA-0BF8684F90A7}" dt="2020-12-27T14:48:37.549" v="1798" actId="1076"/>
          <ac:spMkLst>
            <pc:docMk/>
            <pc:sldMk cId="1415586767" sldId="288"/>
            <ac:spMk id="8" creationId="{41D5177D-E368-4CB8-9EEB-5204E9C5D4CF}"/>
          </ac:spMkLst>
        </pc:spChg>
      </pc:sldChg>
      <pc:sldChg chg="modSp add mod modClrScheme chgLayout">
        <pc:chgData name="w cq" userId="e0736dbbc12f8425" providerId="LiveId" clId="{CCBBB73A-2838-4B45-B0DA-0BF8684F90A7}" dt="2020-12-27T14:49:11.456" v="1805" actId="1076"/>
        <pc:sldMkLst>
          <pc:docMk/>
          <pc:sldMk cId="1598619658" sldId="290"/>
        </pc:sldMkLst>
        <pc:spChg chg="mod ord">
          <ac:chgData name="w cq" userId="e0736dbbc12f8425" providerId="LiveId" clId="{CCBBB73A-2838-4B45-B0DA-0BF8684F90A7}" dt="2020-12-27T14:45:50.473" v="1774" actId="700"/>
          <ac:spMkLst>
            <pc:docMk/>
            <pc:sldMk cId="1598619658" sldId="290"/>
            <ac:spMk id="2" creationId="{38FEC1B3-1F98-488C-A1F1-0FA15C7EF676}"/>
          </ac:spMkLst>
        </pc:spChg>
        <pc:spChg chg="mod ord">
          <ac:chgData name="w cq" userId="e0736dbbc12f8425" providerId="LiveId" clId="{CCBBB73A-2838-4B45-B0DA-0BF8684F90A7}" dt="2020-12-27T14:45:50.473" v="1774" actId="700"/>
          <ac:spMkLst>
            <pc:docMk/>
            <pc:sldMk cId="1598619658" sldId="290"/>
            <ac:spMk id="5" creationId="{B3E67FAC-9417-4DFB-B0B6-E3753E8EFE80}"/>
          </ac:spMkLst>
        </pc:spChg>
        <pc:spChg chg="mod ord">
          <ac:chgData name="w cq" userId="e0736dbbc12f8425" providerId="LiveId" clId="{CCBBB73A-2838-4B45-B0DA-0BF8684F90A7}" dt="2020-12-27T14:45:50.473" v="1774" actId="700"/>
          <ac:spMkLst>
            <pc:docMk/>
            <pc:sldMk cId="1598619658" sldId="290"/>
            <ac:spMk id="7" creationId="{DD693EB0-46C3-4FDC-AD5D-4EDBAB1B9FB3}"/>
          </ac:spMkLst>
        </pc:spChg>
        <pc:picChg chg="mod">
          <ac:chgData name="w cq" userId="e0736dbbc12f8425" providerId="LiveId" clId="{CCBBB73A-2838-4B45-B0DA-0BF8684F90A7}" dt="2020-12-27T14:49:11.456" v="1805" actId="1076"/>
          <ac:picMkLst>
            <pc:docMk/>
            <pc:sldMk cId="1598619658" sldId="290"/>
            <ac:picMk id="10" creationId="{DFE07FCD-57C3-4E74-BDD8-AD8DCA15A8D8}"/>
          </ac:picMkLst>
        </pc:picChg>
      </pc:sldChg>
      <pc:sldChg chg="modSp add del mod modClrScheme chgLayout">
        <pc:chgData name="w cq" userId="e0736dbbc12f8425" providerId="LiveId" clId="{CCBBB73A-2838-4B45-B0DA-0BF8684F90A7}" dt="2020-12-27T14:49:17.323" v="1806" actId="2696"/>
        <pc:sldMkLst>
          <pc:docMk/>
          <pc:sldMk cId="190041826" sldId="291"/>
        </pc:sldMkLst>
        <pc:spChg chg="mod ord">
          <ac:chgData name="w cq" userId="e0736dbbc12f8425" providerId="LiveId" clId="{CCBBB73A-2838-4B45-B0DA-0BF8684F90A7}" dt="2020-12-27T14:45:50.473" v="1774" actId="700"/>
          <ac:spMkLst>
            <pc:docMk/>
            <pc:sldMk cId="190041826" sldId="291"/>
            <ac:spMk id="2" creationId="{38FEC1B3-1F98-488C-A1F1-0FA15C7EF676}"/>
          </ac:spMkLst>
        </pc:spChg>
        <pc:spChg chg="mod ord">
          <ac:chgData name="w cq" userId="e0736dbbc12f8425" providerId="LiveId" clId="{CCBBB73A-2838-4B45-B0DA-0BF8684F90A7}" dt="2020-12-27T14:45:50.473" v="1774" actId="700"/>
          <ac:spMkLst>
            <pc:docMk/>
            <pc:sldMk cId="190041826" sldId="291"/>
            <ac:spMk id="5" creationId="{B3E67FAC-9417-4DFB-B0B6-E3753E8EFE80}"/>
          </ac:spMkLst>
        </pc:spChg>
        <pc:spChg chg="mod ord">
          <ac:chgData name="w cq" userId="e0736dbbc12f8425" providerId="LiveId" clId="{CCBBB73A-2838-4B45-B0DA-0BF8684F90A7}" dt="2020-12-27T14:45:50.473" v="1774" actId="700"/>
          <ac:spMkLst>
            <pc:docMk/>
            <pc:sldMk cId="190041826" sldId="291"/>
            <ac:spMk id="7" creationId="{DD693EB0-46C3-4FDC-AD5D-4EDBAB1B9FB3}"/>
          </ac:spMkLst>
        </pc:spChg>
      </pc:sldChg>
      <pc:sldChg chg="modSp add del mod modClrScheme chgLayout">
        <pc:chgData name="w cq" userId="e0736dbbc12f8425" providerId="LiveId" clId="{CCBBB73A-2838-4B45-B0DA-0BF8684F90A7}" dt="2020-12-27T14:49:17.323" v="1806" actId="2696"/>
        <pc:sldMkLst>
          <pc:docMk/>
          <pc:sldMk cId="498683139" sldId="292"/>
        </pc:sldMkLst>
        <pc:spChg chg="mod ord">
          <ac:chgData name="w cq" userId="e0736dbbc12f8425" providerId="LiveId" clId="{CCBBB73A-2838-4B45-B0DA-0BF8684F90A7}" dt="2020-12-27T14:45:50.473" v="1774" actId="700"/>
          <ac:spMkLst>
            <pc:docMk/>
            <pc:sldMk cId="498683139" sldId="292"/>
            <ac:spMk id="2" creationId="{38FEC1B3-1F98-488C-A1F1-0FA15C7EF676}"/>
          </ac:spMkLst>
        </pc:spChg>
        <pc:spChg chg="mod ord">
          <ac:chgData name="w cq" userId="e0736dbbc12f8425" providerId="LiveId" clId="{CCBBB73A-2838-4B45-B0DA-0BF8684F90A7}" dt="2020-12-27T14:45:50.473" v="1774" actId="700"/>
          <ac:spMkLst>
            <pc:docMk/>
            <pc:sldMk cId="498683139" sldId="292"/>
            <ac:spMk id="5" creationId="{B3E67FAC-9417-4DFB-B0B6-E3753E8EFE80}"/>
          </ac:spMkLst>
        </pc:spChg>
        <pc:spChg chg="mod ord">
          <ac:chgData name="w cq" userId="e0736dbbc12f8425" providerId="LiveId" clId="{CCBBB73A-2838-4B45-B0DA-0BF8684F90A7}" dt="2020-12-27T14:45:50.473" v="1774" actId="700"/>
          <ac:spMkLst>
            <pc:docMk/>
            <pc:sldMk cId="498683139" sldId="292"/>
            <ac:spMk id="7" creationId="{DD693EB0-46C3-4FDC-AD5D-4EDBAB1B9FB3}"/>
          </ac:spMkLst>
        </pc:spChg>
      </pc:sldChg>
      <pc:sldChg chg="modSp add mod ord modClrScheme chgLayout">
        <pc:chgData name="w cq" userId="e0736dbbc12f8425" providerId="LiveId" clId="{CCBBB73A-2838-4B45-B0DA-0BF8684F90A7}" dt="2020-12-27T15:06:44.035" v="2321" actId="207"/>
        <pc:sldMkLst>
          <pc:docMk/>
          <pc:sldMk cId="659090380" sldId="293"/>
        </pc:sldMkLst>
        <pc:spChg chg="mod ord">
          <ac:chgData name="w cq" userId="e0736dbbc12f8425" providerId="LiveId" clId="{CCBBB73A-2838-4B45-B0DA-0BF8684F90A7}" dt="2020-12-27T14:45:50.473" v="1774" actId="700"/>
          <ac:spMkLst>
            <pc:docMk/>
            <pc:sldMk cId="659090380" sldId="293"/>
            <ac:spMk id="2" creationId="{8BB60CBB-CCFD-4E2E-B44C-060EBC5C7F2A}"/>
          </ac:spMkLst>
        </pc:spChg>
        <pc:spChg chg="mod ord">
          <ac:chgData name="w cq" userId="e0736dbbc12f8425" providerId="LiveId" clId="{CCBBB73A-2838-4B45-B0DA-0BF8684F90A7}" dt="2020-12-27T14:45:50.473" v="1774" actId="700"/>
          <ac:spMkLst>
            <pc:docMk/>
            <pc:sldMk cId="659090380" sldId="293"/>
            <ac:spMk id="3" creationId="{9006DB49-9C98-4CF7-8B7F-D81A1F546E91}"/>
          </ac:spMkLst>
        </pc:spChg>
        <pc:spChg chg="mod ord">
          <ac:chgData name="w cq" userId="e0736dbbc12f8425" providerId="LiveId" clId="{CCBBB73A-2838-4B45-B0DA-0BF8684F90A7}" dt="2020-12-27T15:06:44.035" v="2321" actId="207"/>
          <ac:spMkLst>
            <pc:docMk/>
            <pc:sldMk cId="659090380" sldId="293"/>
            <ac:spMk id="4" creationId="{42E132FD-6C63-4723-85DF-124D899CB625}"/>
          </ac:spMkLst>
        </pc:spChg>
      </pc:sldChg>
      <pc:sldChg chg="modSp add mod modClrScheme chgLayout">
        <pc:chgData name="w cq" userId="e0736dbbc12f8425" providerId="LiveId" clId="{CCBBB73A-2838-4B45-B0DA-0BF8684F90A7}" dt="2020-12-27T15:05:24.637" v="2301"/>
        <pc:sldMkLst>
          <pc:docMk/>
          <pc:sldMk cId="1334394991" sldId="294"/>
        </pc:sldMkLst>
        <pc:spChg chg="mod ord">
          <ac:chgData name="w cq" userId="e0736dbbc12f8425" providerId="LiveId" clId="{CCBBB73A-2838-4B45-B0DA-0BF8684F90A7}" dt="2020-12-27T14:45:50.473" v="1774" actId="700"/>
          <ac:spMkLst>
            <pc:docMk/>
            <pc:sldMk cId="1334394991" sldId="294"/>
            <ac:spMk id="2" creationId="{DF94B83F-B0E8-43C0-899F-F9147E7D6237}"/>
          </ac:spMkLst>
        </pc:spChg>
        <pc:spChg chg="mod ord">
          <ac:chgData name="w cq" userId="e0736dbbc12f8425" providerId="LiveId" clId="{CCBBB73A-2838-4B45-B0DA-0BF8684F90A7}" dt="2020-12-27T15:05:24.637" v="2301"/>
          <ac:spMkLst>
            <pc:docMk/>
            <pc:sldMk cId="1334394991" sldId="294"/>
            <ac:spMk id="3" creationId="{A320F798-25C5-4902-A315-0F19F20C2F7C}"/>
          </ac:spMkLst>
        </pc:spChg>
        <pc:spChg chg="mod ord">
          <ac:chgData name="w cq" userId="e0736dbbc12f8425" providerId="LiveId" clId="{CCBBB73A-2838-4B45-B0DA-0BF8684F90A7}" dt="2020-12-27T14:45:50.473" v="1774" actId="700"/>
          <ac:spMkLst>
            <pc:docMk/>
            <pc:sldMk cId="1334394991" sldId="294"/>
            <ac:spMk id="4" creationId="{EB573C34-15B7-4378-AB80-F4EB8DA92A83}"/>
          </ac:spMkLst>
        </pc:spChg>
      </pc:sldChg>
      <pc:sldChg chg="modSp add del mod modClrScheme chgLayout">
        <pc:chgData name="w cq" userId="e0736dbbc12f8425" providerId="LiveId" clId="{CCBBB73A-2838-4B45-B0DA-0BF8684F90A7}" dt="2020-12-27T15:19:44.693" v="2438" actId="47"/>
        <pc:sldMkLst>
          <pc:docMk/>
          <pc:sldMk cId="1985232718" sldId="295"/>
        </pc:sldMkLst>
        <pc:spChg chg="mod ord">
          <ac:chgData name="w cq" userId="e0736dbbc12f8425" providerId="LiveId" clId="{CCBBB73A-2838-4B45-B0DA-0BF8684F90A7}" dt="2020-12-27T14:51:10.167" v="1810" actId="700"/>
          <ac:spMkLst>
            <pc:docMk/>
            <pc:sldMk cId="1985232718" sldId="295"/>
            <ac:spMk id="2" creationId="{8BC7C163-1205-41C7-9153-322AB25C8E68}"/>
          </ac:spMkLst>
        </pc:spChg>
        <pc:spChg chg="mod ord">
          <ac:chgData name="w cq" userId="e0736dbbc12f8425" providerId="LiveId" clId="{CCBBB73A-2838-4B45-B0DA-0BF8684F90A7}" dt="2020-12-27T15:19:22.350" v="2436" actId="20577"/>
          <ac:spMkLst>
            <pc:docMk/>
            <pc:sldMk cId="1985232718" sldId="295"/>
            <ac:spMk id="3" creationId="{0CE42481-BB5B-4B90-89B3-007F71BEBF64}"/>
          </ac:spMkLst>
        </pc:spChg>
        <pc:spChg chg="mod ord">
          <ac:chgData name="w cq" userId="e0736dbbc12f8425" providerId="LiveId" clId="{CCBBB73A-2838-4B45-B0DA-0BF8684F90A7}" dt="2020-12-27T14:51:10.167" v="1810" actId="700"/>
          <ac:spMkLst>
            <pc:docMk/>
            <pc:sldMk cId="1985232718" sldId="295"/>
            <ac:spMk id="4" creationId="{2736F0EE-8610-4D18-BB61-98A61722A269}"/>
          </ac:spMkLst>
        </pc:spChg>
      </pc:sldChg>
      <pc:sldChg chg="addSp modSp add mod ord modClrScheme chgLayout">
        <pc:chgData name="w cq" userId="e0736dbbc12f8425" providerId="LiveId" clId="{CCBBB73A-2838-4B45-B0DA-0BF8684F90A7}" dt="2020-12-27T15:22:57.332" v="2479" actId="1076"/>
        <pc:sldMkLst>
          <pc:docMk/>
          <pc:sldMk cId="1020972594" sldId="297"/>
        </pc:sldMkLst>
        <pc:spChg chg="mod ord">
          <ac:chgData name="w cq" userId="e0736dbbc12f8425" providerId="LiveId" clId="{CCBBB73A-2838-4B45-B0DA-0BF8684F90A7}" dt="2020-12-27T14:51:10.167" v="1810" actId="700"/>
          <ac:spMkLst>
            <pc:docMk/>
            <pc:sldMk cId="1020972594" sldId="297"/>
            <ac:spMk id="2" creationId="{8BC7C163-1205-41C7-9153-322AB25C8E68}"/>
          </ac:spMkLst>
        </pc:spChg>
        <pc:spChg chg="mod ord">
          <ac:chgData name="w cq" userId="e0736dbbc12f8425" providerId="LiveId" clId="{CCBBB73A-2838-4B45-B0DA-0BF8684F90A7}" dt="2020-12-27T15:22:48.188" v="2477" actId="20577"/>
          <ac:spMkLst>
            <pc:docMk/>
            <pc:sldMk cId="1020972594" sldId="297"/>
            <ac:spMk id="3" creationId="{0CE42481-BB5B-4B90-89B3-007F71BEBF64}"/>
          </ac:spMkLst>
        </pc:spChg>
        <pc:spChg chg="mod ord">
          <ac:chgData name="w cq" userId="e0736dbbc12f8425" providerId="LiveId" clId="{CCBBB73A-2838-4B45-B0DA-0BF8684F90A7}" dt="2020-12-27T14:51:10.167" v="1810" actId="700"/>
          <ac:spMkLst>
            <pc:docMk/>
            <pc:sldMk cId="1020972594" sldId="297"/>
            <ac:spMk id="4" creationId="{2736F0EE-8610-4D18-BB61-98A61722A269}"/>
          </ac:spMkLst>
        </pc:spChg>
        <pc:spChg chg="add mod">
          <ac:chgData name="w cq" userId="e0736dbbc12f8425" providerId="LiveId" clId="{CCBBB73A-2838-4B45-B0DA-0BF8684F90A7}" dt="2020-12-27T15:22:57.332" v="2479" actId="1076"/>
          <ac:spMkLst>
            <pc:docMk/>
            <pc:sldMk cId="1020972594" sldId="297"/>
            <ac:spMk id="7" creationId="{00F11103-1A20-4800-9AC5-4DE9DEE888B9}"/>
          </ac:spMkLst>
        </pc:spChg>
        <pc:picChg chg="mod ord">
          <ac:chgData name="w cq" userId="e0736dbbc12f8425" providerId="LiveId" clId="{CCBBB73A-2838-4B45-B0DA-0BF8684F90A7}" dt="2020-12-27T15:22:52.240" v="2478" actId="1076"/>
          <ac:picMkLst>
            <pc:docMk/>
            <pc:sldMk cId="1020972594" sldId="297"/>
            <ac:picMk id="6" creationId="{A2FC635E-9EDE-4C97-80B1-ACAE62F78813}"/>
          </ac:picMkLst>
        </pc:picChg>
      </pc:sldChg>
      <pc:sldChg chg="modSp add del mod modClrScheme chgLayout">
        <pc:chgData name="w cq" userId="e0736dbbc12f8425" providerId="LiveId" clId="{CCBBB73A-2838-4B45-B0DA-0BF8684F90A7}" dt="2020-12-27T14:51:25.570" v="1811" actId="47"/>
        <pc:sldMkLst>
          <pc:docMk/>
          <pc:sldMk cId="2105711878" sldId="298"/>
        </pc:sldMkLst>
        <pc:spChg chg="mod ord">
          <ac:chgData name="w cq" userId="e0736dbbc12f8425" providerId="LiveId" clId="{CCBBB73A-2838-4B45-B0DA-0BF8684F90A7}" dt="2020-12-27T14:51:10.167" v="1810" actId="700"/>
          <ac:spMkLst>
            <pc:docMk/>
            <pc:sldMk cId="2105711878" sldId="298"/>
            <ac:spMk id="2" creationId="{8308AFBC-2B0F-42A7-9353-BC4DBBA0C135}"/>
          </ac:spMkLst>
        </pc:spChg>
        <pc:spChg chg="mod ord">
          <ac:chgData name="w cq" userId="e0736dbbc12f8425" providerId="LiveId" clId="{CCBBB73A-2838-4B45-B0DA-0BF8684F90A7}" dt="2020-12-27T14:51:10.167" v="1810" actId="700"/>
          <ac:spMkLst>
            <pc:docMk/>
            <pc:sldMk cId="2105711878" sldId="298"/>
            <ac:spMk id="3" creationId="{285AFB92-FC95-43E6-9877-66B73131C27A}"/>
          </ac:spMkLst>
        </pc:spChg>
        <pc:spChg chg="mod ord">
          <ac:chgData name="w cq" userId="e0736dbbc12f8425" providerId="LiveId" clId="{CCBBB73A-2838-4B45-B0DA-0BF8684F90A7}" dt="2020-12-27T14:51:10.167" v="1810" actId="700"/>
          <ac:spMkLst>
            <pc:docMk/>
            <pc:sldMk cId="2105711878" sldId="298"/>
            <ac:spMk id="4" creationId="{F1AE0D79-0BF2-472B-80FF-EB23ECD60231}"/>
          </ac:spMkLst>
        </pc:spChg>
      </pc:sldChg>
      <pc:sldChg chg="modSp add del mod chgLayout">
        <pc:chgData name="w cq" userId="e0736dbbc12f8425" providerId="LiveId" clId="{CCBBB73A-2838-4B45-B0DA-0BF8684F90A7}" dt="2020-12-27T14:51:25.570" v="1811" actId="47"/>
        <pc:sldMkLst>
          <pc:docMk/>
          <pc:sldMk cId="4213410583" sldId="299"/>
        </pc:sldMkLst>
        <pc:spChg chg="mod ord">
          <ac:chgData name="w cq" userId="e0736dbbc12f8425" providerId="LiveId" clId="{CCBBB73A-2838-4B45-B0DA-0BF8684F90A7}" dt="2020-12-27T14:51:10.167" v="1810" actId="700"/>
          <ac:spMkLst>
            <pc:docMk/>
            <pc:sldMk cId="4213410583" sldId="299"/>
            <ac:spMk id="2" creationId="{8308AFBC-2B0F-42A7-9353-BC4DBBA0C135}"/>
          </ac:spMkLst>
        </pc:spChg>
        <pc:spChg chg="mod ord">
          <ac:chgData name="w cq" userId="e0736dbbc12f8425" providerId="LiveId" clId="{CCBBB73A-2838-4B45-B0DA-0BF8684F90A7}" dt="2020-12-27T14:51:10.167" v="1810" actId="700"/>
          <ac:spMkLst>
            <pc:docMk/>
            <pc:sldMk cId="4213410583" sldId="299"/>
            <ac:spMk id="3" creationId="{285AFB92-FC95-43E6-9877-66B73131C27A}"/>
          </ac:spMkLst>
        </pc:spChg>
        <pc:spChg chg="mod ord">
          <ac:chgData name="w cq" userId="e0736dbbc12f8425" providerId="LiveId" clId="{CCBBB73A-2838-4B45-B0DA-0BF8684F90A7}" dt="2020-12-27T14:51:10.167" v="1810" actId="700"/>
          <ac:spMkLst>
            <pc:docMk/>
            <pc:sldMk cId="4213410583" sldId="299"/>
            <ac:spMk id="4" creationId="{F1AE0D79-0BF2-472B-80FF-EB23ECD60231}"/>
          </ac:spMkLst>
        </pc:spChg>
      </pc:sldChg>
      <pc:sldChg chg="modSp add mod modClrScheme chgLayout">
        <pc:chgData name="w cq" userId="e0736dbbc12f8425" providerId="LiveId" clId="{CCBBB73A-2838-4B45-B0DA-0BF8684F90A7}" dt="2020-12-27T14:51:10.167" v="1810" actId="700"/>
        <pc:sldMkLst>
          <pc:docMk/>
          <pc:sldMk cId="610236091" sldId="300"/>
        </pc:sldMkLst>
        <pc:spChg chg="mod ord">
          <ac:chgData name="w cq" userId="e0736dbbc12f8425" providerId="LiveId" clId="{CCBBB73A-2838-4B45-B0DA-0BF8684F90A7}" dt="2020-12-27T14:51:10.167" v="1810" actId="700"/>
          <ac:spMkLst>
            <pc:docMk/>
            <pc:sldMk cId="610236091" sldId="300"/>
            <ac:spMk id="2" creationId="{3BA9C9F2-22DC-4A64-94F6-2EF7B925248B}"/>
          </ac:spMkLst>
        </pc:spChg>
        <pc:spChg chg="mod ord">
          <ac:chgData name="w cq" userId="e0736dbbc12f8425" providerId="LiveId" clId="{CCBBB73A-2838-4B45-B0DA-0BF8684F90A7}" dt="2020-12-27T14:51:10.167" v="1810" actId="700"/>
          <ac:spMkLst>
            <pc:docMk/>
            <pc:sldMk cId="610236091" sldId="300"/>
            <ac:spMk id="3" creationId="{41208E7B-5233-4FA0-9D8C-36166A9FABEE}"/>
          </ac:spMkLst>
        </pc:spChg>
        <pc:spChg chg="mod ord">
          <ac:chgData name="w cq" userId="e0736dbbc12f8425" providerId="LiveId" clId="{CCBBB73A-2838-4B45-B0DA-0BF8684F90A7}" dt="2020-12-27T14:51:10.167" v="1810" actId="700"/>
          <ac:spMkLst>
            <pc:docMk/>
            <pc:sldMk cId="610236091" sldId="300"/>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33991660" sldId="301"/>
        </pc:sldMkLst>
        <pc:spChg chg="mod ord">
          <ac:chgData name="w cq" userId="e0736dbbc12f8425" providerId="LiveId" clId="{CCBBB73A-2838-4B45-B0DA-0BF8684F90A7}" dt="2020-12-27T14:51:10.167" v="1810" actId="700"/>
          <ac:spMkLst>
            <pc:docMk/>
            <pc:sldMk cId="233991660" sldId="301"/>
            <ac:spMk id="2" creationId="{DB98AB4E-9BF6-44AB-BDAC-89124E19B3B9}"/>
          </ac:spMkLst>
        </pc:spChg>
        <pc:spChg chg="mod ord">
          <ac:chgData name="w cq" userId="e0736dbbc12f8425" providerId="LiveId" clId="{CCBBB73A-2838-4B45-B0DA-0BF8684F90A7}" dt="2020-12-27T14:51:10.167" v="1810" actId="700"/>
          <ac:spMkLst>
            <pc:docMk/>
            <pc:sldMk cId="233991660" sldId="301"/>
            <ac:spMk id="3" creationId="{DA4EB6B6-5A74-4326-B087-43300B04306E}"/>
          </ac:spMkLst>
        </pc:spChg>
        <pc:spChg chg="mod ord">
          <ac:chgData name="w cq" userId="e0736dbbc12f8425" providerId="LiveId" clId="{CCBBB73A-2838-4B45-B0DA-0BF8684F90A7}" dt="2020-12-27T14:51:10.167" v="1810" actId="700"/>
          <ac:spMkLst>
            <pc:docMk/>
            <pc:sldMk cId="233991660" sldId="301"/>
            <ac:spMk id="4" creationId="{B6AC950A-2C9F-4471-A60E-45FB3FC54817}"/>
          </ac:spMkLst>
        </pc:spChg>
      </pc:sldChg>
      <pc:sldChg chg="addSp delSp modSp add mod modClrScheme chgLayout">
        <pc:chgData name="w cq" userId="e0736dbbc12f8425" providerId="LiveId" clId="{CCBBB73A-2838-4B45-B0DA-0BF8684F90A7}" dt="2020-12-27T14:54:57.448" v="1997" actId="14100"/>
        <pc:sldMkLst>
          <pc:docMk/>
          <pc:sldMk cId="2715531529" sldId="302"/>
        </pc:sldMkLst>
        <pc:spChg chg="mod ord">
          <ac:chgData name="w cq" userId="e0736dbbc12f8425" providerId="LiveId" clId="{CCBBB73A-2838-4B45-B0DA-0BF8684F90A7}" dt="2020-12-27T14:54:00.163" v="1989" actId="700"/>
          <ac:spMkLst>
            <pc:docMk/>
            <pc:sldMk cId="2715531529" sldId="302"/>
            <ac:spMk id="2" creationId="{C4754C67-FFE6-4875-B862-0876BE898C29}"/>
          </ac:spMkLst>
        </pc:spChg>
        <pc:spChg chg="mod ord">
          <ac:chgData name="w cq" userId="e0736dbbc12f8425" providerId="LiveId" clId="{CCBBB73A-2838-4B45-B0DA-0BF8684F90A7}" dt="2020-12-27T14:54:00.163" v="1989" actId="700"/>
          <ac:spMkLst>
            <pc:docMk/>
            <pc:sldMk cId="2715531529" sldId="302"/>
            <ac:spMk id="3" creationId="{CB78B505-4691-47F3-92BF-8596A4D2FB4E}"/>
          </ac:spMkLst>
        </pc:spChg>
        <pc:spChg chg="add mod">
          <ac:chgData name="w cq" userId="e0736dbbc12f8425" providerId="LiveId" clId="{CCBBB73A-2838-4B45-B0DA-0BF8684F90A7}" dt="2020-12-27T14:54:04.059" v="1990" actId="478"/>
          <ac:spMkLst>
            <pc:docMk/>
            <pc:sldMk cId="2715531529" sldId="302"/>
            <ac:spMk id="5" creationId="{EC2E0BAB-8D0C-4A88-B30D-C844651983EF}"/>
          </ac:spMkLst>
        </pc:spChg>
        <pc:spChg chg="mod ord">
          <ac:chgData name="w cq" userId="e0736dbbc12f8425" providerId="LiveId" clId="{CCBBB73A-2838-4B45-B0DA-0BF8684F90A7}" dt="2020-12-27T14:54:57.448" v="1997" actId="14100"/>
          <ac:spMkLst>
            <pc:docMk/>
            <pc:sldMk cId="2715531529" sldId="302"/>
            <ac:spMk id="6" creationId="{2D78E301-A6F2-441A-AD2C-AE5ABABB26BB}"/>
          </ac:spMkLst>
        </pc:spChg>
        <pc:spChg chg="add mod">
          <ac:chgData name="w cq" userId="e0736dbbc12f8425" providerId="LiveId" clId="{CCBBB73A-2838-4B45-B0DA-0BF8684F90A7}" dt="2020-12-27T14:54:52.327" v="1996" actId="1076"/>
          <ac:spMkLst>
            <pc:docMk/>
            <pc:sldMk cId="2715531529" sldId="302"/>
            <ac:spMk id="9" creationId="{62087A83-738F-4019-9927-2E647E24AA3F}"/>
          </ac:spMkLst>
        </pc:spChg>
        <pc:picChg chg="del mod ord">
          <ac:chgData name="w cq" userId="e0736dbbc12f8425" providerId="LiveId" clId="{CCBBB73A-2838-4B45-B0DA-0BF8684F90A7}" dt="2020-12-27T14:54:04.059" v="1990" actId="478"/>
          <ac:picMkLst>
            <pc:docMk/>
            <pc:sldMk cId="2715531529" sldId="302"/>
            <ac:picMk id="14" creationId="{3CB827E6-017B-4AD7-BF78-FBC088BFF8EC}"/>
          </ac:picMkLst>
        </pc:picChg>
      </pc:sldChg>
      <pc:sldChg chg="modSp add del mod modClrScheme chgLayout">
        <pc:chgData name="w cq" userId="e0736dbbc12f8425" providerId="LiveId" clId="{CCBBB73A-2838-4B45-B0DA-0BF8684F90A7}" dt="2020-12-27T14:56:18.893" v="2137" actId="47"/>
        <pc:sldMkLst>
          <pc:docMk/>
          <pc:sldMk cId="1705007269" sldId="303"/>
        </pc:sldMkLst>
        <pc:spChg chg="mod ord">
          <ac:chgData name="w cq" userId="e0736dbbc12f8425" providerId="LiveId" clId="{CCBBB73A-2838-4B45-B0DA-0BF8684F90A7}" dt="2020-12-27T14:51:10.167" v="1810" actId="700"/>
          <ac:spMkLst>
            <pc:docMk/>
            <pc:sldMk cId="1705007269" sldId="303"/>
            <ac:spMk id="2" creationId="{3BA9C9F2-22DC-4A64-94F6-2EF7B925248B}"/>
          </ac:spMkLst>
        </pc:spChg>
        <pc:spChg chg="mod ord">
          <ac:chgData name="w cq" userId="e0736dbbc12f8425" providerId="LiveId" clId="{CCBBB73A-2838-4B45-B0DA-0BF8684F90A7}" dt="2020-12-27T14:51:10.167" v="1810" actId="700"/>
          <ac:spMkLst>
            <pc:docMk/>
            <pc:sldMk cId="1705007269" sldId="303"/>
            <ac:spMk id="3" creationId="{41208E7B-5233-4FA0-9D8C-36166A9FABEE}"/>
          </ac:spMkLst>
        </pc:spChg>
        <pc:spChg chg="mod ord">
          <ac:chgData name="w cq" userId="e0736dbbc12f8425" providerId="LiveId" clId="{CCBBB73A-2838-4B45-B0DA-0BF8684F90A7}" dt="2020-12-27T14:51:10.167" v="1810" actId="700"/>
          <ac:spMkLst>
            <pc:docMk/>
            <pc:sldMk cId="1705007269" sldId="303"/>
            <ac:spMk id="4" creationId="{9CEDD165-8087-4E0C-AACC-7E60EA5AE7CF}"/>
          </ac:spMkLst>
        </pc:spChg>
      </pc:sldChg>
      <pc:sldChg chg="modSp add del mod modClrScheme chgLayout">
        <pc:chgData name="w cq" userId="e0736dbbc12f8425" providerId="LiveId" clId="{CCBBB73A-2838-4B45-B0DA-0BF8684F90A7}" dt="2020-12-27T14:56:18.893" v="2137" actId="47"/>
        <pc:sldMkLst>
          <pc:docMk/>
          <pc:sldMk cId="533607990" sldId="304"/>
        </pc:sldMkLst>
        <pc:spChg chg="mod ord">
          <ac:chgData name="w cq" userId="e0736dbbc12f8425" providerId="LiveId" clId="{CCBBB73A-2838-4B45-B0DA-0BF8684F90A7}" dt="2020-12-27T14:51:10.167" v="1810" actId="700"/>
          <ac:spMkLst>
            <pc:docMk/>
            <pc:sldMk cId="533607990" sldId="304"/>
            <ac:spMk id="2" creationId="{3BA9C9F2-22DC-4A64-94F6-2EF7B925248B}"/>
          </ac:spMkLst>
        </pc:spChg>
        <pc:spChg chg="mod ord">
          <ac:chgData name="w cq" userId="e0736dbbc12f8425" providerId="LiveId" clId="{CCBBB73A-2838-4B45-B0DA-0BF8684F90A7}" dt="2020-12-27T14:51:10.167" v="1810" actId="700"/>
          <ac:spMkLst>
            <pc:docMk/>
            <pc:sldMk cId="533607990" sldId="304"/>
            <ac:spMk id="3" creationId="{41208E7B-5233-4FA0-9D8C-36166A9FABEE}"/>
          </ac:spMkLst>
        </pc:spChg>
        <pc:spChg chg="mod ord">
          <ac:chgData name="w cq" userId="e0736dbbc12f8425" providerId="LiveId" clId="{CCBBB73A-2838-4B45-B0DA-0BF8684F90A7}" dt="2020-12-27T14:51:10.167" v="1810" actId="700"/>
          <ac:spMkLst>
            <pc:docMk/>
            <pc:sldMk cId="533607990" sldId="304"/>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468963318" sldId="305"/>
        </pc:sldMkLst>
        <pc:spChg chg="mod ord">
          <ac:chgData name="w cq" userId="e0736dbbc12f8425" providerId="LiveId" clId="{CCBBB73A-2838-4B45-B0DA-0BF8684F90A7}" dt="2020-12-27T14:51:10.167" v="1810" actId="700"/>
          <ac:spMkLst>
            <pc:docMk/>
            <pc:sldMk cId="1468963318" sldId="305"/>
            <ac:spMk id="2" creationId="{3BA9C9F2-22DC-4A64-94F6-2EF7B925248B}"/>
          </ac:spMkLst>
        </pc:spChg>
        <pc:spChg chg="mod ord">
          <ac:chgData name="w cq" userId="e0736dbbc12f8425" providerId="LiveId" clId="{CCBBB73A-2838-4B45-B0DA-0BF8684F90A7}" dt="2020-12-27T14:51:10.167" v="1810" actId="700"/>
          <ac:spMkLst>
            <pc:docMk/>
            <pc:sldMk cId="1468963318" sldId="305"/>
            <ac:spMk id="3" creationId="{41208E7B-5233-4FA0-9D8C-36166A9FABEE}"/>
          </ac:spMkLst>
        </pc:spChg>
        <pc:spChg chg="mod ord">
          <ac:chgData name="w cq" userId="e0736dbbc12f8425" providerId="LiveId" clId="{CCBBB73A-2838-4B45-B0DA-0BF8684F90A7}" dt="2020-12-27T14:51:10.167" v="1810" actId="700"/>
          <ac:spMkLst>
            <pc:docMk/>
            <pc:sldMk cId="1468963318" sldId="305"/>
            <ac:spMk id="4" creationId="{9CEDD165-8087-4E0C-AACC-7E60EA5AE7CF}"/>
          </ac:spMkLst>
        </pc:spChg>
      </pc:sldChg>
      <pc:sldChg chg="addSp modSp add mod modClrScheme chgLayout">
        <pc:chgData name="w cq" userId="e0736dbbc12f8425" providerId="LiveId" clId="{CCBBB73A-2838-4B45-B0DA-0BF8684F90A7}" dt="2020-12-27T15:01:32.671" v="2251" actId="14100"/>
        <pc:sldMkLst>
          <pc:docMk/>
          <pc:sldMk cId="2300907740" sldId="306"/>
        </pc:sldMkLst>
        <pc:spChg chg="mod ord">
          <ac:chgData name="w cq" userId="e0736dbbc12f8425" providerId="LiveId" clId="{CCBBB73A-2838-4B45-B0DA-0BF8684F90A7}" dt="2020-12-27T14:58:06.052" v="2162" actId="700"/>
          <ac:spMkLst>
            <pc:docMk/>
            <pc:sldMk cId="2300907740" sldId="306"/>
            <ac:spMk id="2" creationId="{3BA9C9F2-22DC-4A64-94F6-2EF7B925248B}"/>
          </ac:spMkLst>
        </pc:spChg>
        <pc:spChg chg="mod ord">
          <ac:chgData name="w cq" userId="e0736dbbc12f8425" providerId="LiveId" clId="{CCBBB73A-2838-4B45-B0DA-0BF8684F90A7}" dt="2020-12-27T14:58:06.052" v="2162" actId="700"/>
          <ac:spMkLst>
            <pc:docMk/>
            <pc:sldMk cId="2300907740" sldId="306"/>
            <ac:spMk id="3" creationId="{41208E7B-5233-4FA0-9D8C-36166A9FABEE}"/>
          </ac:spMkLst>
        </pc:spChg>
        <pc:spChg chg="mod ord">
          <ac:chgData name="w cq" userId="e0736dbbc12f8425" providerId="LiveId" clId="{CCBBB73A-2838-4B45-B0DA-0BF8684F90A7}" dt="2020-12-27T14:58:07.435" v="2163" actId="21"/>
          <ac:spMkLst>
            <pc:docMk/>
            <pc:sldMk cId="2300907740" sldId="306"/>
            <ac:spMk id="4" creationId="{9CEDD165-8087-4E0C-AACC-7E60EA5AE7CF}"/>
          </ac:spMkLst>
        </pc:spChg>
        <pc:spChg chg="add mod">
          <ac:chgData name="w cq" userId="e0736dbbc12f8425" providerId="LiveId" clId="{CCBBB73A-2838-4B45-B0DA-0BF8684F90A7}" dt="2020-12-27T15:01:32.671" v="2251" actId="14100"/>
          <ac:spMkLst>
            <pc:docMk/>
            <pc:sldMk cId="2300907740" sldId="306"/>
            <ac:spMk id="6" creationId="{8BF505A5-0A32-4BE8-99B1-C505124523D2}"/>
          </ac:spMkLst>
        </pc:spChg>
        <pc:spChg chg="add mod ord">
          <ac:chgData name="w cq" userId="e0736dbbc12f8425" providerId="LiveId" clId="{CCBBB73A-2838-4B45-B0DA-0BF8684F90A7}" dt="2020-12-27T15:01:15.861" v="2249" actId="207"/>
          <ac:spMkLst>
            <pc:docMk/>
            <pc:sldMk cId="2300907740" sldId="306"/>
            <ac:spMk id="7" creationId="{FFE02D3C-27A6-4CD1-AB84-5AE4B9539306}"/>
          </ac:spMkLst>
        </pc:spChg>
      </pc:sldChg>
      <pc:sldChg chg="modSp add del mod modClrScheme chgLayout">
        <pc:chgData name="w cq" userId="e0736dbbc12f8425" providerId="LiveId" clId="{CCBBB73A-2838-4B45-B0DA-0BF8684F90A7}" dt="2020-12-27T14:56:32.271" v="2138" actId="47"/>
        <pc:sldMkLst>
          <pc:docMk/>
          <pc:sldMk cId="1204375141" sldId="307"/>
        </pc:sldMkLst>
        <pc:spChg chg="mod ord">
          <ac:chgData name="w cq" userId="e0736dbbc12f8425" providerId="LiveId" clId="{CCBBB73A-2838-4B45-B0DA-0BF8684F90A7}" dt="2020-12-27T14:51:10.167" v="1810" actId="700"/>
          <ac:spMkLst>
            <pc:docMk/>
            <pc:sldMk cId="1204375141" sldId="307"/>
            <ac:spMk id="2" creationId="{3BA9C9F2-22DC-4A64-94F6-2EF7B925248B}"/>
          </ac:spMkLst>
        </pc:spChg>
        <pc:spChg chg="mod ord">
          <ac:chgData name="w cq" userId="e0736dbbc12f8425" providerId="LiveId" clId="{CCBBB73A-2838-4B45-B0DA-0BF8684F90A7}" dt="2020-12-27T14:51:10.167" v="1810" actId="700"/>
          <ac:spMkLst>
            <pc:docMk/>
            <pc:sldMk cId="1204375141" sldId="307"/>
            <ac:spMk id="3" creationId="{41208E7B-5233-4FA0-9D8C-36166A9FABEE}"/>
          </ac:spMkLst>
        </pc:spChg>
        <pc:spChg chg="mod ord">
          <ac:chgData name="w cq" userId="e0736dbbc12f8425" providerId="LiveId" clId="{CCBBB73A-2838-4B45-B0DA-0BF8684F90A7}" dt="2020-12-27T14:51:10.167" v="1810" actId="700"/>
          <ac:spMkLst>
            <pc:docMk/>
            <pc:sldMk cId="1204375141" sldId="307"/>
            <ac:spMk id="4" creationId="{9CEDD165-8087-4E0C-AACC-7E60EA5AE7CF}"/>
          </ac:spMkLst>
        </pc:spChg>
      </pc:sldChg>
      <pc:sldChg chg="modSp add del mod modClrScheme chgLayout">
        <pc:chgData name="w cq" userId="e0736dbbc12f8425" providerId="LiveId" clId="{CCBBB73A-2838-4B45-B0DA-0BF8684F90A7}" dt="2020-12-27T14:56:32.271" v="2138" actId="47"/>
        <pc:sldMkLst>
          <pc:docMk/>
          <pc:sldMk cId="1940188766" sldId="308"/>
        </pc:sldMkLst>
        <pc:spChg chg="mod ord">
          <ac:chgData name="w cq" userId="e0736dbbc12f8425" providerId="LiveId" clId="{CCBBB73A-2838-4B45-B0DA-0BF8684F90A7}" dt="2020-12-27T14:51:10.167" v="1810" actId="700"/>
          <ac:spMkLst>
            <pc:docMk/>
            <pc:sldMk cId="1940188766" sldId="308"/>
            <ac:spMk id="2" creationId="{3BA9C9F2-22DC-4A64-94F6-2EF7B925248B}"/>
          </ac:spMkLst>
        </pc:spChg>
        <pc:spChg chg="mod ord">
          <ac:chgData name="w cq" userId="e0736dbbc12f8425" providerId="LiveId" clId="{CCBBB73A-2838-4B45-B0DA-0BF8684F90A7}" dt="2020-12-27T14:51:10.167" v="1810" actId="700"/>
          <ac:spMkLst>
            <pc:docMk/>
            <pc:sldMk cId="1940188766" sldId="308"/>
            <ac:spMk id="3" creationId="{41208E7B-5233-4FA0-9D8C-36166A9FABEE}"/>
          </ac:spMkLst>
        </pc:spChg>
        <pc:spChg chg="mod ord">
          <ac:chgData name="w cq" userId="e0736dbbc12f8425" providerId="LiveId" clId="{CCBBB73A-2838-4B45-B0DA-0BF8684F90A7}" dt="2020-12-27T14:51:10.167" v="1810" actId="700"/>
          <ac:spMkLst>
            <pc:docMk/>
            <pc:sldMk cId="1940188766" sldId="308"/>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609110373" sldId="309"/>
        </pc:sldMkLst>
        <pc:spChg chg="mod ord">
          <ac:chgData name="w cq" userId="e0736dbbc12f8425" providerId="LiveId" clId="{CCBBB73A-2838-4B45-B0DA-0BF8684F90A7}" dt="2020-12-27T14:51:10.167" v="1810" actId="700"/>
          <ac:spMkLst>
            <pc:docMk/>
            <pc:sldMk cId="2609110373" sldId="309"/>
            <ac:spMk id="2" creationId="{8D83DE74-61BD-4329-A8AD-9B9F8E67483B}"/>
          </ac:spMkLst>
        </pc:spChg>
        <pc:spChg chg="mod ord">
          <ac:chgData name="w cq" userId="e0736dbbc12f8425" providerId="LiveId" clId="{CCBBB73A-2838-4B45-B0DA-0BF8684F90A7}" dt="2020-12-27T14:51:10.167" v="1810" actId="700"/>
          <ac:spMkLst>
            <pc:docMk/>
            <pc:sldMk cId="2609110373" sldId="309"/>
            <ac:spMk id="3" creationId="{28DF8017-0DC1-4B5E-A111-E485B2B8867D}"/>
          </ac:spMkLst>
        </pc:spChg>
        <pc:spChg chg="mod ord">
          <ac:chgData name="w cq" userId="e0736dbbc12f8425" providerId="LiveId" clId="{CCBBB73A-2838-4B45-B0DA-0BF8684F90A7}" dt="2020-12-27T14:51:10.167" v="1810" actId="700"/>
          <ac:spMkLst>
            <pc:docMk/>
            <pc:sldMk cId="2609110373" sldId="309"/>
            <ac:spMk id="4" creationId="{C14B2056-67F3-4FA3-8FCE-286F4103FE9A}"/>
          </ac:spMkLst>
        </pc:spChg>
      </pc:sldChg>
      <pc:sldChg chg="modSp add del mod modClrScheme chgLayout">
        <pc:chgData name="w cq" userId="e0736dbbc12f8425" providerId="LiveId" clId="{CCBBB73A-2838-4B45-B0DA-0BF8684F90A7}" dt="2020-12-27T15:02:30.576" v="2259" actId="22"/>
        <pc:sldMkLst>
          <pc:docMk/>
          <pc:sldMk cId="2011984623" sldId="310"/>
        </pc:sldMkLst>
        <pc:spChg chg="mod ord">
          <ac:chgData name="w cq" userId="e0736dbbc12f8425" providerId="LiveId" clId="{CCBBB73A-2838-4B45-B0DA-0BF8684F90A7}" dt="2020-12-27T14:51:10.167" v="1810" actId="700"/>
          <ac:spMkLst>
            <pc:docMk/>
            <pc:sldMk cId="2011984623" sldId="310"/>
            <ac:spMk id="2" creationId="{E4A830E4-E49F-45A3-8D4B-0BC18B0E3066}"/>
          </ac:spMkLst>
        </pc:spChg>
        <pc:spChg chg="mod ord">
          <ac:chgData name="w cq" userId="e0736dbbc12f8425" providerId="LiveId" clId="{CCBBB73A-2838-4B45-B0DA-0BF8684F90A7}" dt="2020-12-27T14:51:10.167" v="1810" actId="700"/>
          <ac:spMkLst>
            <pc:docMk/>
            <pc:sldMk cId="2011984623" sldId="310"/>
            <ac:spMk id="3" creationId="{56256691-1C2E-45CD-AC86-139DEAFA54E8}"/>
          </ac:spMkLst>
        </pc:spChg>
        <pc:spChg chg="mod ord">
          <ac:chgData name="w cq" userId="e0736dbbc12f8425" providerId="LiveId" clId="{CCBBB73A-2838-4B45-B0DA-0BF8684F90A7}" dt="2020-12-27T14:51:10.167" v="1810" actId="700"/>
          <ac:spMkLst>
            <pc:docMk/>
            <pc:sldMk cId="2011984623" sldId="310"/>
            <ac:spMk id="4" creationId="{D8159BF0-379E-472B-B7E9-60F7D1DE66E7}"/>
          </ac:spMkLst>
        </pc:spChg>
      </pc:sldChg>
      <pc:sldChg chg="modSp add del mod modClrScheme chgLayout">
        <pc:chgData name="w cq" userId="e0736dbbc12f8425" providerId="LiveId" clId="{CCBBB73A-2838-4B45-B0DA-0BF8684F90A7}" dt="2020-12-27T15:02:30.576" v="2259" actId="22"/>
        <pc:sldMkLst>
          <pc:docMk/>
          <pc:sldMk cId="376917958" sldId="311"/>
        </pc:sldMkLst>
        <pc:spChg chg="mod ord">
          <ac:chgData name="w cq" userId="e0736dbbc12f8425" providerId="LiveId" clId="{CCBBB73A-2838-4B45-B0DA-0BF8684F90A7}" dt="2020-12-27T14:51:10.167" v="1810" actId="700"/>
          <ac:spMkLst>
            <pc:docMk/>
            <pc:sldMk cId="376917958" sldId="311"/>
            <ac:spMk id="2" creationId="{A2962A4B-F213-4C19-AB56-1FE7B881FE3B}"/>
          </ac:spMkLst>
        </pc:spChg>
        <pc:spChg chg="mod ord">
          <ac:chgData name="w cq" userId="e0736dbbc12f8425" providerId="LiveId" clId="{CCBBB73A-2838-4B45-B0DA-0BF8684F90A7}" dt="2020-12-27T14:51:10.167" v="1810" actId="700"/>
          <ac:spMkLst>
            <pc:docMk/>
            <pc:sldMk cId="376917958" sldId="311"/>
            <ac:spMk id="3" creationId="{FF13ECEA-1F63-4440-B211-3E0076460AE8}"/>
          </ac:spMkLst>
        </pc:spChg>
        <pc:spChg chg="mod ord">
          <ac:chgData name="w cq" userId="e0736dbbc12f8425" providerId="LiveId" clId="{CCBBB73A-2838-4B45-B0DA-0BF8684F90A7}" dt="2020-12-27T14:51:10.167" v="1810" actId="700"/>
          <ac:spMkLst>
            <pc:docMk/>
            <pc:sldMk cId="376917958" sldId="311"/>
            <ac:spMk id="4" creationId="{0FE5CE9F-9DD4-408B-AE51-89A9C14386EF}"/>
          </ac:spMkLst>
        </pc:spChg>
      </pc:sldChg>
      <pc:sldChg chg="del">
        <pc:chgData name="w cq" userId="e0736dbbc12f8425" providerId="LiveId" clId="{CCBBB73A-2838-4B45-B0DA-0BF8684F90A7}" dt="2020-12-26T14:35:56.440" v="0" actId="2696"/>
        <pc:sldMkLst>
          <pc:docMk/>
          <pc:sldMk cId="4247858538" sldId="311"/>
        </pc:sldMkLst>
      </pc:sldChg>
      <pc:sldChg chg="del">
        <pc:chgData name="w cq" userId="e0736dbbc12f8425" providerId="LiveId" clId="{CCBBB73A-2838-4B45-B0DA-0BF8684F90A7}" dt="2020-12-26T14:35:56.440" v="0" actId="2696"/>
        <pc:sldMkLst>
          <pc:docMk/>
          <pc:sldMk cId="712448842" sldId="312"/>
        </pc:sldMkLst>
      </pc:sldChg>
      <pc:sldChg chg="modSp add mod ord modClrScheme chgLayout">
        <pc:chgData name="w cq" userId="e0736dbbc12f8425" providerId="LiveId" clId="{CCBBB73A-2838-4B45-B0DA-0BF8684F90A7}" dt="2020-12-27T15:03:04.878" v="2263"/>
        <pc:sldMkLst>
          <pc:docMk/>
          <pc:sldMk cId="2880316418" sldId="312"/>
        </pc:sldMkLst>
        <pc:spChg chg="mod ord">
          <ac:chgData name="w cq" userId="e0736dbbc12f8425" providerId="LiveId" clId="{CCBBB73A-2838-4B45-B0DA-0BF8684F90A7}" dt="2020-12-27T14:51:10.167" v="1810" actId="700"/>
          <ac:spMkLst>
            <pc:docMk/>
            <pc:sldMk cId="2880316418" sldId="312"/>
            <ac:spMk id="2" creationId="{5BF1F1FE-9F83-473D-AB94-F029A83EC0E3}"/>
          </ac:spMkLst>
        </pc:spChg>
        <pc:spChg chg="mod ord">
          <ac:chgData name="w cq" userId="e0736dbbc12f8425" providerId="LiveId" clId="{CCBBB73A-2838-4B45-B0DA-0BF8684F90A7}" dt="2020-12-27T14:51:10.167" v="1810" actId="700"/>
          <ac:spMkLst>
            <pc:docMk/>
            <pc:sldMk cId="2880316418" sldId="312"/>
            <ac:spMk id="3" creationId="{CEB652A0-CEE9-4AD6-9B02-4CC5362D095A}"/>
          </ac:spMkLst>
        </pc:spChg>
        <pc:spChg chg="mod ord">
          <ac:chgData name="w cq" userId="e0736dbbc12f8425" providerId="LiveId" clId="{CCBBB73A-2838-4B45-B0DA-0BF8684F90A7}" dt="2020-12-27T14:51:10.167" v="1810" actId="700"/>
          <ac:spMkLst>
            <pc:docMk/>
            <pc:sldMk cId="2880316418" sldId="312"/>
            <ac:spMk id="4" creationId="{9CD60CF7-6590-4413-8015-BAEECD434A31}"/>
          </ac:spMkLst>
        </pc:spChg>
      </pc:sldChg>
      <pc:sldChg chg="addSp modSp add mod ord modClrScheme chgLayout">
        <pc:chgData name="w cq" userId="e0736dbbc12f8425" providerId="LiveId" clId="{CCBBB73A-2838-4B45-B0DA-0BF8684F90A7}" dt="2020-12-27T15:04:20.383" v="2279" actId="1035"/>
        <pc:sldMkLst>
          <pc:docMk/>
          <pc:sldMk cId="3290852900" sldId="313"/>
        </pc:sldMkLst>
        <pc:spChg chg="mod ord">
          <ac:chgData name="w cq" userId="e0736dbbc12f8425" providerId="LiveId" clId="{CCBBB73A-2838-4B45-B0DA-0BF8684F90A7}" dt="2020-12-27T15:03:43.882" v="2264" actId="700"/>
          <ac:spMkLst>
            <pc:docMk/>
            <pc:sldMk cId="3290852900" sldId="313"/>
            <ac:spMk id="2" creationId="{B519D440-ED25-4644-ABEF-0F62438822B7}"/>
          </ac:spMkLst>
        </pc:spChg>
        <pc:spChg chg="mod ord">
          <ac:chgData name="w cq" userId="e0736dbbc12f8425" providerId="LiveId" clId="{CCBBB73A-2838-4B45-B0DA-0BF8684F90A7}" dt="2020-12-27T15:03:43.882" v="2264" actId="700"/>
          <ac:spMkLst>
            <pc:docMk/>
            <pc:sldMk cId="3290852900" sldId="313"/>
            <ac:spMk id="3" creationId="{26C8A39A-FA1C-4298-A71A-9C4D127F4B9C}"/>
          </ac:spMkLst>
        </pc:spChg>
        <pc:spChg chg="mod ord">
          <ac:chgData name="w cq" userId="e0736dbbc12f8425" providerId="LiveId" clId="{CCBBB73A-2838-4B45-B0DA-0BF8684F90A7}" dt="2020-12-27T15:03:47.504" v="2266" actId="21"/>
          <ac:spMkLst>
            <pc:docMk/>
            <pc:sldMk cId="3290852900" sldId="313"/>
            <ac:spMk id="4" creationId="{5AC578F4-D751-4211-B375-FD64F3B80BE7}"/>
          </ac:spMkLst>
        </pc:spChg>
        <pc:spChg chg="add mod ord">
          <ac:chgData name="w cq" userId="e0736dbbc12f8425" providerId="LiveId" clId="{CCBBB73A-2838-4B45-B0DA-0BF8684F90A7}" dt="2020-12-27T15:04:07.240" v="2275" actId="20577"/>
          <ac:spMkLst>
            <pc:docMk/>
            <pc:sldMk cId="3290852900" sldId="313"/>
            <ac:spMk id="5" creationId="{DF887996-A7D2-42E0-8649-FD78D37F5CAB}"/>
          </ac:spMkLst>
        </pc:spChg>
        <pc:spChg chg="add mod">
          <ac:chgData name="w cq" userId="e0736dbbc12f8425" providerId="LiveId" clId="{CCBBB73A-2838-4B45-B0DA-0BF8684F90A7}" dt="2020-12-27T15:04:20.383" v="2279" actId="1035"/>
          <ac:spMkLst>
            <pc:docMk/>
            <pc:sldMk cId="3290852900" sldId="313"/>
            <ac:spMk id="7" creationId="{F8ED3C43-CEBB-45E7-A1A2-EACC0AF68874}"/>
          </ac:spMkLst>
        </pc:spChg>
      </pc:sldChg>
      <pc:sldChg chg="del">
        <pc:chgData name="w cq" userId="e0736dbbc12f8425" providerId="LiveId" clId="{CCBBB73A-2838-4B45-B0DA-0BF8684F90A7}" dt="2020-12-26T14:35:56.440" v="0" actId="2696"/>
        <pc:sldMkLst>
          <pc:docMk/>
          <pc:sldMk cId="4085525081" sldId="313"/>
        </pc:sldMkLst>
      </pc:sldChg>
      <pc:sldChg chg="modSp add del mod modClrScheme chgLayout">
        <pc:chgData name="w cq" userId="e0736dbbc12f8425" providerId="LiveId" clId="{CCBBB73A-2838-4B45-B0DA-0BF8684F90A7}" dt="2020-12-27T15:04:49.178" v="2280" actId="47"/>
        <pc:sldMkLst>
          <pc:docMk/>
          <pc:sldMk cId="3515850137" sldId="314"/>
        </pc:sldMkLst>
        <pc:spChg chg="mod ord">
          <ac:chgData name="w cq" userId="e0736dbbc12f8425" providerId="LiveId" clId="{CCBBB73A-2838-4B45-B0DA-0BF8684F90A7}" dt="2020-12-27T14:51:10.167" v="1810" actId="700"/>
          <ac:spMkLst>
            <pc:docMk/>
            <pc:sldMk cId="3515850137" sldId="314"/>
            <ac:spMk id="2" creationId="{5BF1F1FE-9F83-473D-AB94-F029A83EC0E3}"/>
          </ac:spMkLst>
        </pc:spChg>
        <pc:spChg chg="mod ord">
          <ac:chgData name="w cq" userId="e0736dbbc12f8425" providerId="LiveId" clId="{CCBBB73A-2838-4B45-B0DA-0BF8684F90A7}" dt="2020-12-27T14:51:10.167" v="1810" actId="700"/>
          <ac:spMkLst>
            <pc:docMk/>
            <pc:sldMk cId="3515850137" sldId="314"/>
            <ac:spMk id="3" creationId="{CEB652A0-CEE9-4AD6-9B02-4CC5362D095A}"/>
          </ac:spMkLst>
        </pc:spChg>
        <pc:spChg chg="mod ord">
          <ac:chgData name="w cq" userId="e0736dbbc12f8425" providerId="LiveId" clId="{CCBBB73A-2838-4B45-B0DA-0BF8684F90A7}" dt="2020-12-27T14:51:10.167" v="1810" actId="700"/>
          <ac:spMkLst>
            <pc:docMk/>
            <pc:sldMk cId="3515850137" sldId="314"/>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1301422801" sldId="315"/>
        </pc:sldMkLst>
        <pc:spChg chg="mod ord">
          <ac:chgData name="w cq" userId="e0736dbbc12f8425" providerId="LiveId" clId="{CCBBB73A-2838-4B45-B0DA-0BF8684F90A7}" dt="2020-12-27T14:51:10.167" v="1810" actId="700"/>
          <ac:spMkLst>
            <pc:docMk/>
            <pc:sldMk cId="1301422801" sldId="315"/>
            <ac:spMk id="2" creationId="{B519D440-ED25-4644-ABEF-0F62438822B7}"/>
          </ac:spMkLst>
        </pc:spChg>
        <pc:spChg chg="mod ord">
          <ac:chgData name="w cq" userId="e0736dbbc12f8425" providerId="LiveId" clId="{CCBBB73A-2838-4B45-B0DA-0BF8684F90A7}" dt="2020-12-27T14:51:10.167" v="1810" actId="700"/>
          <ac:spMkLst>
            <pc:docMk/>
            <pc:sldMk cId="1301422801" sldId="315"/>
            <ac:spMk id="3" creationId="{26C8A39A-FA1C-4298-A71A-9C4D127F4B9C}"/>
          </ac:spMkLst>
        </pc:spChg>
        <pc:spChg chg="mod ord">
          <ac:chgData name="w cq" userId="e0736dbbc12f8425" providerId="LiveId" clId="{CCBBB73A-2838-4B45-B0DA-0BF8684F90A7}" dt="2020-12-27T14:51:10.167" v="1810" actId="700"/>
          <ac:spMkLst>
            <pc:docMk/>
            <pc:sldMk cId="1301422801" sldId="315"/>
            <ac:spMk id="4" creationId="{5AC578F4-D751-4211-B375-FD64F3B80BE7}"/>
          </ac:spMkLst>
        </pc:spChg>
      </pc:sldChg>
      <pc:sldChg chg="modSp add del mod modClrScheme chgLayout">
        <pc:chgData name="w cq" userId="e0736dbbc12f8425" providerId="LiveId" clId="{CCBBB73A-2838-4B45-B0DA-0BF8684F90A7}" dt="2020-12-27T15:04:49.178" v="2280" actId="47"/>
        <pc:sldMkLst>
          <pc:docMk/>
          <pc:sldMk cId="3521318716" sldId="316"/>
        </pc:sldMkLst>
        <pc:spChg chg="mod ord">
          <ac:chgData name="w cq" userId="e0736dbbc12f8425" providerId="LiveId" clId="{CCBBB73A-2838-4B45-B0DA-0BF8684F90A7}" dt="2020-12-27T14:51:10.167" v="1810" actId="700"/>
          <ac:spMkLst>
            <pc:docMk/>
            <pc:sldMk cId="3521318716" sldId="316"/>
            <ac:spMk id="2" creationId="{5BF1F1FE-9F83-473D-AB94-F029A83EC0E3}"/>
          </ac:spMkLst>
        </pc:spChg>
        <pc:spChg chg="mod ord">
          <ac:chgData name="w cq" userId="e0736dbbc12f8425" providerId="LiveId" clId="{CCBBB73A-2838-4B45-B0DA-0BF8684F90A7}" dt="2020-12-27T14:51:10.167" v="1810" actId="700"/>
          <ac:spMkLst>
            <pc:docMk/>
            <pc:sldMk cId="3521318716" sldId="316"/>
            <ac:spMk id="3" creationId="{CEB652A0-CEE9-4AD6-9B02-4CC5362D095A}"/>
          </ac:spMkLst>
        </pc:spChg>
        <pc:spChg chg="mod ord">
          <ac:chgData name="w cq" userId="e0736dbbc12f8425" providerId="LiveId" clId="{CCBBB73A-2838-4B45-B0DA-0BF8684F90A7}" dt="2020-12-27T14:51:10.167" v="1810" actId="700"/>
          <ac:spMkLst>
            <pc:docMk/>
            <pc:sldMk cId="3521318716" sldId="316"/>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210714346" sldId="317"/>
        </pc:sldMkLst>
        <pc:spChg chg="mod ord">
          <ac:chgData name="w cq" userId="e0736dbbc12f8425" providerId="LiveId" clId="{CCBBB73A-2838-4B45-B0DA-0BF8684F90A7}" dt="2020-12-27T14:51:10.167" v="1810" actId="700"/>
          <ac:spMkLst>
            <pc:docMk/>
            <pc:sldMk cId="210714346" sldId="317"/>
            <ac:spMk id="2" creationId="{B519D440-ED25-4644-ABEF-0F62438822B7}"/>
          </ac:spMkLst>
        </pc:spChg>
        <pc:spChg chg="mod ord">
          <ac:chgData name="w cq" userId="e0736dbbc12f8425" providerId="LiveId" clId="{CCBBB73A-2838-4B45-B0DA-0BF8684F90A7}" dt="2020-12-27T14:51:10.167" v="1810" actId="700"/>
          <ac:spMkLst>
            <pc:docMk/>
            <pc:sldMk cId="210714346" sldId="317"/>
            <ac:spMk id="3" creationId="{26C8A39A-FA1C-4298-A71A-9C4D127F4B9C}"/>
          </ac:spMkLst>
        </pc:spChg>
        <pc:spChg chg="mod ord">
          <ac:chgData name="w cq" userId="e0736dbbc12f8425" providerId="LiveId" clId="{CCBBB73A-2838-4B45-B0DA-0BF8684F90A7}" dt="2020-12-27T14:51:10.167" v="1810" actId="700"/>
          <ac:spMkLst>
            <pc:docMk/>
            <pc:sldMk cId="210714346" sldId="317"/>
            <ac:spMk id="4" creationId="{5AC578F4-D751-4211-B375-FD64F3B80BE7}"/>
          </ac:spMkLst>
        </pc:spChg>
      </pc:sldChg>
      <pc:sldChg chg="modSp add mod ord modClrScheme chgLayout">
        <pc:chgData name="w cq" userId="e0736dbbc12f8425" providerId="LiveId" clId="{CCBBB73A-2838-4B45-B0DA-0BF8684F90A7}" dt="2020-12-27T15:35:40.040" v="2821" actId="14100"/>
        <pc:sldMkLst>
          <pc:docMk/>
          <pc:sldMk cId="1330112121" sldId="318"/>
        </pc:sldMkLst>
        <pc:spChg chg="mod ord">
          <ac:chgData name="w cq" userId="e0736dbbc12f8425" providerId="LiveId" clId="{CCBBB73A-2838-4B45-B0DA-0BF8684F90A7}" dt="2020-12-27T14:51:10.167" v="1810" actId="700"/>
          <ac:spMkLst>
            <pc:docMk/>
            <pc:sldMk cId="1330112121" sldId="318"/>
            <ac:spMk id="2" creationId="{C49F8021-8857-419E-9E21-3EF0E6DB240F}"/>
          </ac:spMkLst>
        </pc:spChg>
        <pc:spChg chg="mod ord">
          <ac:chgData name="w cq" userId="e0736dbbc12f8425" providerId="LiveId" clId="{CCBBB73A-2838-4B45-B0DA-0BF8684F90A7}" dt="2020-12-27T14:51:10.167" v="1810" actId="700"/>
          <ac:spMkLst>
            <pc:docMk/>
            <pc:sldMk cId="1330112121" sldId="318"/>
            <ac:spMk id="3" creationId="{3B2E3FF9-8576-4E98-B79F-2FDA83D378CA}"/>
          </ac:spMkLst>
        </pc:spChg>
        <pc:spChg chg="mod ord">
          <ac:chgData name="w cq" userId="e0736dbbc12f8425" providerId="LiveId" clId="{CCBBB73A-2838-4B45-B0DA-0BF8684F90A7}" dt="2020-12-27T15:07:02.473" v="2324" actId="20577"/>
          <ac:spMkLst>
            <pc:docMk/>
            <pc:sldMk cId="1330112121" sldId="318"/>
            <ac:spMk id="4" creationId="{D8BD0A4B-D97E-4DB1-832D-67D960245D99}"/>
          </ac:spMkLst>
        </pc:spChg>
        <pc:spChg chg="mod">
          <ac:chgData name="w cq" userId="e0736dbbc12f8425" providerId="LiveId" clId="{CCBBB73A-2838-4B45-B0DA-0BF8684F90A7}" dt="2020-12-27T15:35:35.719" v="2819" actId="1076"/>
          <ac:spMkLst>
            <pc:docMk/>
            <pc:sldMk cId="1330112121" sldId="318"/>
            <ac:spMk id="7" creationId="{04BE96ED-5AFE-4981-A0D0-35EBEBF2BEF9}"/>
          </ac:spMkLst>
        </pc:spChg>
        <pc:spChg chg="mod">
          <ac:chgData name="w cq" userId="e0736dbbc12f8425" providerId="LiveId" clId="{CCBBB73A-2838-4B45-B0DA-0BF8684F90A7}" dt="2020-12-27T15:35:40.040" v="2821" actId="14100"/>
          <ac:spMkLst>
            <pc:docMk/>
            <pc:sldMk cId="1330112121" sldId="318"/>
            <ac:spMk id="10" creationId="{32C16362-3D09-4113-AA7B-B542C9750F52}"/>
          </ac:spMkLst>
        </pc:spChg>
      </pc:sldChg>
      <pc:sldChg chg="modSp add mod ord modClrScheme chgLayout">
        <pc:chgData name="w cq" userId="e0736dbbc12f8425" providerId="LiveId" clId="{CCBBB73A-2838-4B45-B0DA-0BF8684F90A7}" dt="2020-12-27T15:05:17.415" v="2293"/>
        <pc:sldMkLst>
          <pc:docMk/>
          <pc:sldMk cId="1342874475" sldId="319"/>
        </pc:sldMkLst>
        <pc:spChg chg="mod ord">
          <ac:chgData name="w cq" userId="e0736dbbc12f8425" providerId="LiveId" clId="{CCBBB73A-2838-4B45-B0DA-0BF8684F90A7}" dt="2020-12-27T14:51:10.167" v="1810" actId="700"/>
          <ac:spMkLst>
            <pc:docMk/>
            <pc:sldMk cId="1342874475" sldId="319"/>
            <ac:spMk id="2" creationId="{B394CA5C-C4CE-4947-A91F-EF0FCB513B42}"/>
          </ac:spMkLst>
        </pc:spChg>
        <pc:spChg chg="mod ord">
          <ac:chgData name="w cq" userId="e0736dbbc12f8425" providerId="LiveId" clId="{CCBBB73A-2838-4B45-B0DA-0BF8684F90A7}" dt="2020-12-27T15:05:12.521" v="2291"/>
          <ac:spMkLst>
            <pc:docMk/>
            <pc:sldMk cId="1342874475" sldId="319"/>
            <ac:spMk id="3" creationId="{3DEC32F5-9216-4B54-B775-EBF26B463399}"/>
          </ac:spMkLst>
        </pc:spChg>
        <pc:spChg chg="mod ord">
          <ac:chgData name="w cq" userId="e0736dbbc12f8425" providerId="LiveId" clId="{CCBBB73A-2838-4B45-B0DA-0BF8684F90A7}" dt="2020-12-27T14:51:10.167" v="1810" actId="700"/>
          <ac:spMkLst>
            <pc:docMk/>
            <pc:sldMk cId="1342874475" sldId="319"/>
            <ac:spMk id="4" creationId="{01775C08-7D21-4327-AA0A-E2DB6D63F525}"/>
          </ac:spMkLst>
        </pc:spChg>
      </pc:sldChg>
      <pc:sldChg chg="modSp add mod modClrScheme chgLayout">
        <pc:chgData name="w cq" userId="e0736dbbc12f8425" providerId="LiveId" clId="{CCBBB73A-2838-4B45-B0DA-0BF8684F90A7}" dt="2020-12-27T14:51:10.167" v="1810" actId="700"/>
        <pc:sldMkLst>
          <pc:docMk/>
          <pc:sldMk cId="3243890885" sldId="321"/>
        </pc:sldMkLst>
        <pc:spChg chg="mod ord">
          <ac:chgData name="w cq" userId="e0736dbbc12f8425" providerId="LiveId" clId="{CCBBB73A-2838-4B45-B0DA-0BF8684F90A7}" dt="2020-12-27T14:51:10.167" v="1810" actId="700"/>
          <ac:spMkLst>
            <pc:docMk/>
            <pc:sldMk cId="3243890885" sldId="321"/>
            <ac:spMk id="2" creationId="{3BA9C9F2-22DC-4A64-94F6-2EF7B925248B}"/>
          </ac:spMkLst>
        </pc:spChg>
        <pc:spChg chg="mod ord">
          <ac:chgData name="w cq" userId="e0736dbbc12f8425" providerId="LiveId" clId="{CCBBB73A-2838-4B45-B0DA-0BF8684F90A7}" dt="2020-12-27T14:51:10.167" v="1810" actId="700"/>
          <ac:spMkLst>
            <pc:docMk/>
            <pc:sldMk cId="3243890885" sldId="321"/>
            <ac:spMk id="3" creationId="{41208E7B-5233-4FA0-9D8C-36166A9FABEE}"/>
          </ac:spMkLst>
        </pc:spChg>
        <pc:spChg chg="mod ord">
          <ac:chgData name="w cq" userId="e0736dbbc12f8425" providerId="LiveId" clId="{CCBBB73A-2838-4B45-B0DA-0BF8684F90A7}" dt="2020-12-27T14:51:10.167" v="1810" actId="700"/>
          <ac:spMkLst>
            <pc:docMk/>
            <pc:sldMk cId="3243890885" sldId="321"/>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005914813" sldId="322"/>
        </pc:sldMkLst>
        <pc:spChg chg="mod ord">
          <ac:chgData name="w cq" userId="e0736dbbc12f8425" providerId="LiveId" clId="{CCBBB73A-2838-4B45-B0DA-0BF8684F90A7}" dt="2020-12-27T14:51:10.167" v="1810" actId="700"/>
          <ac:spMkLst>
            <pc:docMk/>
            <pc:sldMk cId="1005914813" sldId="322"/>
            <ac:spMk id="2" creationId="{62B287F7-3183-48E7-95C1-E6C0129673C1}"/>
          </ac:spMkLst>
        </pc:spChg>
        <pc:spChg chg="mod ord">
          <ac:chgData name="w cq" userId="e0736dbbc12f8425" providerId="LiveId" clId="{CCBBB73A-2838-4B45-B0DA-0BF8684F90A7}" dt="2020-12-27T14:51:10.167" v="1810" actId="700"/>
          <ac:spMkLst>
            <pc:docMk/>
            <pc:sldMk cId="1005914813" sldId="322"/>
            <ac:spMk id="3" creationId="{1825E867-3991-496A-9B44-3CEAA86792A1}"/>
          </ac:spMkLst>
        </pc:spChg>
        <pc:spChg chg="mod ord">
          <ac:chgData name="w cq" userId="e0736dbbc12f8425" providerId="LiveId" clId="{CCBBB73A-2838-4B45-B0DA-0BF8684F90A7}" dt="2020-12-27T14:51:10.167" v="1810" actId="700"/>
          <ac:spMkLst>
            <pc:docMk/>
            <pc:sldMk cId="1005914813" sldId="322"/>
            <ac:spMk id="4" creationId="{65B17389-4AE7-489C-8C06-5D5A64E781BF}"/>
          </ac:spMkLst>
        </pc:spChg>
      </pc:sldChg>
      <pc:sldChg chg="modSp add mod modClrScheme chgLayout">
        <pc:chgData name="w cq" userId="e0736dbbc12f8425" providerId="LiveId" clId="{CCBBB73A-2838-4B45-B0DA-0BF8684F90A7}" dt="2020-12-27T14:51:10.167" v="1810" actId="700"/>
        <pc:sldMkLst>
          <pc:docMk/>
          <pc:sldMk cId="2499573275" sldId="323"/>
        </pc:sldMkLst>
        <pc:spChg chg="mod ord">
          <ac:chgData name="w cq" userId="e0736dbbc12f8425" providerId="LiveId" clId="{CCBBB73A-2838-4B45-B0DA-0BF8684F90A7}" dt="2020-12-27T14:51:10.167" v="1810" actId="700"/>
          <ac:spMkLst>
            <pc:docMk/>
            <pc:sldMk cId="2499573275" sldId="323"/>
            <ac:spMk id="2" creationId="{62B287F7-3183-48E7-95C1-E6C0129673C1}"/>
          </ac:spMkLst>
        </pc:spChg>
        <pc:spChg chg="mod ord">
          <ac:chgData name="w cq" userId="e0736dbbc12f8425" providerId="LiveId" clId="{CCBBB73A-2838-4B45-B0DA-0BF8684F90A7}" dt="2020-12-27T14:51:10.167" v="1810" actId="700"/>
          <ac:spMkLst>
            <pc:docMk/>
            <pc:sldMk cId="2499573275" sldId="323"/>
            <ac:spMk id="3" creationId="{1825E867-3991-496A-9B44-3CEAA86792A1}"/>
          </ac:spMkLst>
        </pc:spChg>
        <pc:spChg chg="mod ord">
          <ac:chgData name="w cq" userId="e0736dbbc12f8425" providerId="LiveId" clId="{CCBBB73A-2838-4B45-B0DA-0BF8684F90A7}" dt="2020-12-27T14:51:10.167" v="1810" actId="700"/>
          <ac:spMkLst>
            <pc:docMk/>
            <pc:sldMk cId="2499573275" sldId="323"/>
            <ac:spMk id="4" creationId="{65B17389-4AE7-489C-8C06-5D5A64E781BF}"/>
          </ac:spMkLst>
        </pc:spChg>
      </pc:sldChg>
      <pc:sldChg chg="modSp add del mod modClrScheme chgLayout">
        <pc:chgData name="w cq" userId="e0736dbbc12f8425" providerId="LiveId" clId="{CCBBB73A-2838-4B45-B0DA-0BF8684F90A7}" dt="2020-12-27T15:06:52.936" v="2322" actId="47"/>
        <pc:sldMkLst>
          <pc:docMk/>
          <pc:sldMk cId="2071057747" sldId="324"/>
        </pc:sldMkLst>
        <pc:spChg chg="mod ord">
          <ac:chgData name="w cq" userId="e0736dbbc12f8425" providerId="LiveId" clId="{CCBBB73A-2838-4B45-B0DA-0BF8684F90A7}" dt="2020-12-27T14:51:10.167" v="1810" actId="700"/>
          <ac:spMkLst>
            <pc:docMk/>
            <pc:sldMk cId="2071057747" sldId="324"/>
            <ac:spMk id="2" creationId="{97EB061E-B8E6-4AEA-93D6-205A056BAEB8}"/>
          </ac:spMkLst>
        </pc:spChg>
        <pc:spChg chg="mod ord">
          <ac:chgData name="w cq" userId="e0736dbbc12f8425" providerId="LiveId" clId="{CCBBB73A-2838-4B45-B0DA-0BF8684F90A7}" dt="2020-12-27T14:51:10.167" v="1810" actId="700"/>
          <ac:spMkLst>
            <pc:docMk/>
            <pc:sldMk cId="2071057747" sldId="324"/>
            <ac:spMk id="3" creationId="{C58D4E08-EA2B-4BF1-8CFE-0AB3D860056B}"/>
          </ac:spMkLst>
        </pc:spChg>
        <pc:spChg chg="mod ord">
          <ac:chgData name="w cq" userId="e0736dbbc12f8425" providerId="LiveId" clId="{CCBBB73A-2838-4B45-B0DA-0BF8684F90A7}" dt="2020-12-27T14:51:10.167" v="1810" actId="700"/>
          <ac:spMkLst>
            <pc:docMk/>
            <pc:sldMk cId="2071057747" sldId="324"/>
            <ac:spMk id="4" creationId="{32578444-50F8-4101-8569-B2BE72AF8F95}"/>
          </ac:spMkLst>
        </pc:spChg>
      </pc:sldChg>
      <pc:sldChg chg="addSp modSp add mod modClrScheme chgLayout">
        <pc:chgData name="w cq" userId="e0736dbbc12f8425" providerId="LiveId" clId="{CCBBB73A-2838-4B45-B0DA-0BF8684F90A7}" dt="2020-12-27T14:56:08.144" v="2136" actId="1036"/>
        <pc:sldMkLst>
          <pc:docMk/>
          <pc:sldMk cId="2524547921" sldId="325"/>
        </pc:sldMkLst>
        <pc:spChg chg="mod ord">
          <ac:chgData name="w cq" userId="e0736dbbc12f8425" providerId="LiveId" clId="{CCBBB73A-2838-4B45-B0DA-0BF8684F90A7}" dt="2020-12-27T14:51:10.167" v="1810" actId="700"/>
          <ac:spMkLst>
            <pc:docMk/>
            <pc:sldMk cId="2524547921" sldId="325"/>
            <ac:spMk id="2" creationId="{E9B5E460-C93B-470A-BB9C-2332B2550ED6}"/>
          </ac:spMkLst>
        </pc:spChg>
        <pc:spChg chg="mod ord">
          <ac:chgData name="w cq" userId="e0736dbbc12f8425" providerId="LiveId" clId="{CCBBB73A-2838-4B45-B0DA-0BF8684F90A7}" dt="2020-12-27T14:51:10.167" v="1810" actId="700"/>
          <ac:spMkLst>
            <pc:docMk/>
            <pc:sldMk cId="2524547921" sldId="325"/>
            <ac:spMk id="3" creationId="{82AC6EC7-033A-473C-AEBB-6F1D08BE9019}"/>
          </ac:spMkLst>
        </pc:spChg>
        <pc:spChg chg="mod ord">
          <ac:chgData name="w cq" userId="e0736dbbc12f8425" providerId="LiveId" clId="{CCBBB73A-2838-4B45-B0DA-0BF8684F90A7}" dt="2020-12-27T14:56:04.782" v="2126"/>
          <ac:spMkLst>
            <pc:docMk/>
            <pc:sldMk cId="2524547921" sldId="325"/>
            <ac:spMk id="4" creationId="{B7517CA7-BC38-4255-90D8-07D82639D1D6}"/>
          </ac:spMkLst>
        </pc:spChg>
        <pc:spChg chg="add mod">
          <ac:chgData name="w cq" userId="e0736dbbc12f8425" providerId="LiveId" clId="{CCBBB73A-2838-4B45-B0DA-0BF8684F90A7}" dt="2020-12-27T14:56:08.144" v="2136" actId="1036"/>
          <ac:spMkLst>
            <pc:docMk/>
            <pc:sldMk cId="2524547921" sldId="325"/>
            <ac:spMk id="6" creationId="{140EBB9F-431D-4F9F-8B28-22859F7E8993}"/>
          </ac:spMkLst>
        </pc:spChg>
      </pc:sldChg>
      <pc:sldChg chg="modSp add mod">
        <pc:chgData name="w cq" userId="e0736dbbc12f8425" providerId="LiveId" clId="{CCBBB73A-2838-4B45-B0DA-0BF8684F90A7}" dt="2020-12-27T14:53:27.859" v="1988" actId="20577"/>
        <pc:sldMkLst>
          <pc:docMk/>
          <pc:sldMk cId="1673770814" sldId="326"/>
        </pc:sldMkLst>
        <pc:spChg chg="mod">
          <ac:chgData name="w cq" userId="e0736dbbc12f8425" providerId="LiveId" clId="{CCBBB73A-2838-4B45-B0DA-0BF8684F90A7}" dt="2020-12-27T14:52:08.966" v="1858"/>
          <ac:spMkLst>
            <pc:docMk/>
            <pc:sldMk cId="1673770814" sldId="326"/>
            <ac:spMk id="3" creationId="{D8A9FF28-B5F7-4268-8F91-7BE5BC06AF08}"/>
          </ac:spMkLst>
        </pc:spChg>
        <pc:spChg chg="mod">
          <ac:chgData name="w cq" userId="e0736dbbc12f8425" providerId="LiveId" clId="{CCBBB73A-2838-4B45-B0DA-0BF8684F90A7}" dt="2020-12-27T14:53:27.859" v="1988" actId="20577"/>
          <ac:spMkLst>
            <pc:docMk/>
            <pc:sldMk cId="1673770814" sldId="326"/>
            <ac:spMk id="4" creationId="{40B791E7-6790-41E7-80CD-AB6EB5822692}"/>
          </ac:spMkLst>
        </pc:spChg>
      </pc:sldChg>
      <pc:sldChg chg="modSp add mod">
        <pc:chgData name="w cq" userId="e0736dbbc12f8425" providerId="LiveId" clId="{CCBBB73A-2838-4B45-B0DA-0BF8684F90A7}" dt="2020-12-27T15:14:42.130" v="2411" actId="20577"/>
        <pc:sldMkLst>
          <pc:docMk/>
          <pc:sldMk cId="2236846523" sldId="327"/>
        </pc:sldMkLst>
        <pc:spChg chg="mod">
          <ac:chgData name="w cq" userId="e0736dbbc12f8425" providerId="LiveId" clId="{CCBBB73A-2838-4B45-B0DA-0BF8684F90A7}" dt="2020-12-27T15:14:06.890" v="2327"/>
          <ac:spMkLst>
            <pc:docMk/>
            <pc:sldMk cId="2236846523" sldId="327"/>
            <ac:spMk id="3" creationId="{D8A9FF28-B5F7-4268-8F91-7BE5BC06AF08}"/>
          </ac:spMkLst>
        </pc:spChg>
        <pc:spChg chg="mod">
          <ac:chgData name="w cq" userId="e0736dbbc12f8425" providerId="LiveId" clId="{CCBBB73A-2838-4B45-B0DA-0BF8684F90A7}" dt="2020-12-27T15:14:42.130" v="2411" actId="20577"/>
          <ac:spMkLst>
            <pc:docMk/>
            <pc:sldMk cId="2236846523" sldId="327"/>
            <ac:spMk id="4" creationId="{40B791E7-6790-41E7-80CD-AB6EB5822692}"/>
          </ac:spMkLst>
        </pc:spChg>
      </pc:sldChg>
      <pc:sldChg chg="addSp modSp add mod">
        <pc:chgData name="w cq" userId="e0736dbbc12f8425" providerId="LiveId" clId="{CCBBB73A-2838-4B45-B0DA-0BF8684F90A7}" dt="2020-12-27T15:27:50.697" v="2816" actId="14100"/>
        <pc:sldMkLst>
          <pc:docMk/>
          <pc:sldMk cId="54994089" sldId="328"/>
        </pc:sldMkLst>
        <pc:spChg chg="mod">
          <ac:chgData name="w cq" userId="e0736dbbc12f8425" providerId="LiveId" clId="{CCBBB73A-2838-4B45-B0DA-0BF8684F90A7}" dt="2020-12-27T15:24:24.266" v="2549"/>
          <ac:spMkLst>
            <pc:docMk/>
            <pc:sldMk cId="54994089" sldId="328"/>
            <ac:spMk id="2" creationId="{38FEC1B3-1F98-488C-A1F1-0FA15C7EF676}"/>
          </ac:spMkLst>
        </pc:spChg>
        <pc:spChg chg="mod">
          <ac:chgData name="w cq" userId="e0736dbbc12f8425" providerId="LiveId" clId="{CCBBB73A-2838-4B45-B0DA-0BF8684F90A7}" dt="2020-12-27T15:27:39.194" v="2786" actId="1036"/>
          <ac:spMkLst>
            <pc:docMk/>
            <pc:sldMk cId="54994089" sldId="328"/>
            <ac:spMk id="6" creationId="{6E0C9F97-6A9D-4CB0-B8D7-0CE06AF7589D}"/>
          </ac:spMkLst>
        </pc:spChg>
        <pc:spChg chg="mod">
          <ac:chgData name="w cq" userId="e0736dbbc12f8425" providerId="LiveId" clId="{CCBBB73A-2838-4B45-B0DA-0BF8684F90A7}" dt="2020-12-27T15:27:35.424" v="2768"/>
          <ac:spMkLst>
            <pc:docMk/>
            <pc:sldMk cId="54994089" sldId="328"/>
            <ac:spMk id="7" creationId="{DD693EB0-46C3-4FDC-AD5D-4EDBAB1B9FB3}"/>
          </ac:spMkLst>
        </pc:spChg>
        <pc:spChg chg="add mod">
          <ac:chgData name="w cq" userId="e0736dbbc12f8425" providerId="LiveId" clId="{CCBBB73A-2838-4B45-B0DA-0BF8684F90A7}" dt="2020-12-27T15:27:50.697" v="2816" actId="14100"/>
          <ac:spMkLst>
            <pc:docMk/>
            <pc:sldMk cId="54994089" sldId="328"/>
            <ac:spMk id="8" creationId="{2B6BBBCC-A148-40A1-9305-51E7DAAEF4FA}"/>
          </ac:spMkLst>
        </pc:spChg>
      </pc:sldChg>
      <pc:sldChg chg="del">
        <pc:chgData name="w cq" userId="e0736dbbc12f8425" providerId="LiveId" clId="{CCBBB73A-2838-4B45-B0DA-0BF8684F90A7}" dt="2020-12-26T14:35:56.440" v="0" actId="2696"/>
        <pc:sldMkLst>
          <pc:docMk/>
          <pc:sldMk cId="2370965057" sldId="344"/>
        </pc:sldMkLst>
      </pc:sldChg>
      <pc:sldChg chg="del">
        <pc:chgData name="w cq" userId="e0736dbbc12f8425" providerId="LiveId" clId="{CCBBB73A-2838-4B45-B0DA-0BF8684F90A7}" dt="2020-12-26T14:35:56.440" v="0" actId="2696"/>
        <pc:sldMkLst>
          <pc:docMk/>
          <pc:sldMk cId="145955217" sldId="345"/>
        </pc:sldMkLst>
      </pc:sldChg>
      <pc:sldChg chg="del">
        <pc:chgData name="w cq" userId="e0736dbbc12f8425" providerId="LiveId" clId="{CCBBB73A-2838-4B45-B0DA-0BF8684F90A7}" dt="2020-12-26T14:35:56.440" v="0" actId="2696"/>
        <pc:sldMkLst>
          <pc:docMk/>
          <pc:sldMk cId="483801174" sldId="347"/>
        </pc:sldMkLst>
      </pc:sldChg>
      <pc:sldChg chg="del">
        <pc:chgData name="w cq" userId="e0736dbbc12f8425" providerId="LiveId" clId="{CCBBB73A-2838-4B45-B0DA-0BF8684F90A7}" dt="2020-12-26T14:35:56.440" v="0" actId="2696"/>
        <pc:sldMkLst>
          <pc:docMk/>
          <pc:sldMk cId="3901112605" sldId="348"/>
        </pc:sldMkLst>
      </pc:sldChg>
      <pc:sldChg chg="del">
        <pc:chgData name="w cq" userId="e0736dbbc12f8425" providerId="LiveId" clId="{CCBBB73A-2838-4B45-B0DA-0BF8684F90A7}" dt="2020-12-26T14:35:56.440" v="0" actId="2696"/>
        <pc:sldMkLst>
          <pc:docMk/>
          <pc:sldMk cId="3597512585" sldId="349"/>
        </pc:sldMkLst>
      </pc:sldChg>
      <pc:sldChg chg="del">
        <pc:chgData name="w cq" userId="e0736dbbc12f8425" providerId="LiveId" clId="{CCBBB73A-2838-4B45-B0DA-0BF8684F90A7}" dt="2020-12-26T14:35:56.440" v="0" actId="2696"/>
        <pc:sldMkLst>
          <pc:docMk/>
          <pc:sldMk cId="2919447284" sldId="350"/>
        </pc:sldMkLst>
      </pc:sldChg>
      <pc:sldChg chg="del">
        <pc:chgData name="w cq" userId="e0736dbbc12f8425" providerId="LiveId" clId="{CCBBB73A-2838-4B45-B0DA-0BF8684F90A7}" dt="2020-12-26T14:35:56.440" v="0" actId="2696"/>
        <pc:sldMkLst>
          <pc:docMk/>
          <pc:sldMk cId="1325245061" sldId="351"/>
        </pc:sldMkLst>
      </pc:sldChg>
      <pc:sldChg chg="del">
        <pc:chgData name="w cq" userId="e0736dbbc12f8425" providerId="LiveId" clId="{CCBBB73A-2838-4B45-B0DA-0BF8684F90A7}" dt="2020-12-26T14:35:56.440" v="0" actId="2696"/>
        <pc:sldMkLst>
          <pc:docMk/>
          <pc:sldMk cId="618333943" sldId="352"/>
        </pc:sldMkLst>
      </pc:sldChg>
      <pc:sldChg chg="del">
        <pc:chgData name="w cq" userId="e0736dbbc12f8425" providerId="LiveId" clId="{CCBBB73A-2838-4B45-B0DA-0BF8684F90A7}" dt="2020-12-26T14:35:56.440" v="0" actId="2696"/>
        <pc:sldMkLst>
          <pc:docMk/>
          <pc:sldMk cId="1243026434" sldId="353"/>
        </pc:sldMkLst>
      </pc:sldChg>
      <pc:sldChg chg="del">
        <pc:chgData name="w cq" userId="e0736dbbc12f8425" providerId="LiveId" clId="{CCBBB73A-2838-4B45-B0DA-0BF8684F90A7}" dt="2020-12-26T14:35:56.440" v="0" actId="2696"/>
        <pc:sldMkLst>
          <pc:docMk/>
          <pc:sldMk cId="2707984407" sldId="356"/>
        </pc:sldMkLst>
      </pc:sldChg>
      <pc:sldChg chg="del">
        <pc:chgData name="w cq" userId="e0736dbbc12f8425" providerId="LiveId" clId="{CCBBB73A-2838-4B45-B0DA-0BF8684F90A7}" dt="2020-12-26T14:35:56.440" v="0" actId="2696"/>
        <pc:sldMkLst>
          <pc:docMk/>
          <pc:sldMk cId="3460149207" sldId="357"/>
        </pc:sldMkLst>
      </pc:sldChg>
      <pc:sldChg chg="del">
        <pc:chgData name="w cq" userId="e0736dbbc12f8425" providerId="LiveId" clId="{CCBBB73A-2838-4B45-B0DA-0BF8684F90A7}" dt="2020-12-26T14:35:56.440" v="0" actId="2696"/>
        <pc:sldMkLst>
          <pc:docMk/>
          <pc:sldMk cId="3550616284" sldId="358"/>
        </pc:sldMkLst>
      </pc:sldChg>
      <pc:sldChg chg="del">
        <pc:chgData name="w cq" userId="e0736dbbc12f8425" providerId="LiveId" clId="{CCBBB73A-2838-4B45-B0DA-0BF8684F90A7}" dt="2020-12-26T14:35:56.440" v="0" actId="2696"/>
        <pc:sldMkLst>
          <pc:docMk/>
          <pc:sldMk cId="3472061485" sldId="359"/>
        </pc:sldMkLst>
      </pc:sldChg>
      <pc:sldChg chg="del">
        <pc:chgData name="w cq" userId="e0736dbbc12f8425" providerId="LiveId" clId="{CCBBB73A-2838-4B45-B0DA-0BF8684F90A7}" dt="2020-12-26T14:35:56.440" v="0" actId="2696"/>
        <pc:sldMkLst>
          <pc:docMk/>
          <pc:sldMk cId="949322190" sldId="360"/>
        </pc:sldMkLst>
      </pc:sldChg>
      <pc:sldChg chg="del">
        <pc:chgData name="w cq" userId="e0736dbbc12f8425" providerId="LiveId" clId="{CCBBB73A-2838-4B45-B0DA-0BF8684F90A7}" dt="2020-12-26T14:35:56.440" v="0" actId="2696"/>
        <pc:sldMkLst>
          <pc:docMk/>
          <pc:sldMk cId="2153380155" sldId="361"/>
        </pc:sldMkLst>
      </pc:sldChg>
      <pc:sldChg chg="del">
        <pc:chgData name="w cq" userId="e0736dbbc12f8425" providerId="LiveId" clId="{CCBBB73A-2838-4B45-B0DA-0BF8684F90A7}" dt="2020-12-26T14:35:56.440" v="0" actId="2696"/>
        <pc:sldMkLst>
          <pc:docMk/>
          <pc:sldMk cId="1268941065" sldId="362"/>
        </pc:sldMkLst>
      </pc:sldChg>
      <pc:sldChg chg="del">
        <pc:chgData name="w cq" userId="e0736dbbc12f8425" providerId="LiveId" clId="{CCBBB73A-2838-4B45-B0DA-0BF8684F90A7}" dt="2020-12-26T14:35:56.440" v="0" actId="2696"/>
        <pc:sldMkLst>
          <pc:docMk/>
          <pc:sldMk cId="1639385885" sldId="363"/>
        </pc:sldMkLst>
      </pc:sldChg>
      <pc:sldChg chg="del">
        <pc:chgData name="w cq" userId="e0736dbbc12f8425" providerId="LiveId" clId="{CCBBB73A-2838-4B45-B0DA-0BF8684F90A7}" dt="2020-12-26T14:35:56.440" v="0" actId="2696"/>
        <pc:sldMkLst>
          <pc:docMk/>
          <pc:sldMk cId="2895137520" sldId="364"/>
        </pc:sldMkLst>
      </pc:sldChg>
      <pc:sldChg chg="del">
        <pc:chgData name="w cq" userId="e0736dbbc12f8425" providerId="LiveId" clId="{CCBBB73A-2838-4B45-B0DA-0BF8684F90A7}" dt="2020-12-26T14:35:56.440" v="0" actId="2696"/>
        <pc:sldMkLst>
          <pc:docMk/>
          <pc:sldMk cId="3001332469" sldId="365"/>
        </pc:sldMkLst>
      </pc:sldChg>
      <pc:sldChg chg="del">
        <pc:chgData name="w cq" userId="e0736dbbc12f8425" providerId="LiveId" clId="{CCBBB73A-2838-4B45-B0DA-0BF8684F90A7}" dt="2020-12-26T14:35:56.440" v="0" actId="2696"/>
        <pc:sldMkLst>
          <pc:docMk/>
          <pc:sldMk cId="1657147264" sldId="366"/>
        </pc:sldMkLst>
      </pc:sldChg>
      <pc:sldChg chg="del">
        <pc:chgData name="w cq" userId="e0736dbbc12f8425" providerId="LiveId" clId="{CCBBB73A-2838-4B45-B0DA-0BF8684F90A7}" dt="2020-12-26T14:35:56.440" v="0" actId="2696"/>
        <pc:sldMkLst>
          <pc:docMk/>
          <pc:sldMk cId="3830453575" sldId="367"/>
        </pc:sldMkLst>
      </pc:sldChg>
      <pc:sldChg chg="del">
        <pc:chgData name="w cq" userId="e0736dbbc12f8425" providerId="LiveId" clId="{CCBBB73A-2838-4B45-B0DA-0BF8684F90A7}" dt="2020-12-26T14:35:56.440" v="0" actId="2696"/>
        <pc:sldMkLst>
          <pc:docMk/>
          <pc:sldMk cId="3668693621" sldId="368"/>
        </pc:sldMkLst>
      </pc:sldChg>
      <pc:sldChg chg="del">
        <pc:chgData name="w cq" userId="e0736dbbc12f8425" providerId="LiveId" clId="{CCBBB73A-2838-4B45-B0DA-0BF8684F90A7}" dt="2020-12-26T14:35:56.440" v="0" actId="2696"/>
        <pc:sldMkLst>
          <pc:docMk/>
          <pc:sldMk cId="4077673559" sldId="370"/>
        </pc:sldMkLst>
      </pc:sldChg>
      <pc:sldChg chg="del">
        <pc:chgData name="w cq" userId="e0736dbbc12f8425" providerId="LiveId" clId="{CCBBB73A-2838-4B45-B0DA-0BF8684F90A7}" dt="2020-12-26T14:35:56.440" v="0" actId="2696"/>
        <pc:sldMkLst>
          <pc:docMk/>
          <pc:sldMk cId="3486998423" sldId="371"/>
        </pc:sldMkLst>
      </pc:sldChg>
      <pc:sldChg chg="del">
        <pc:chgData name="w cq" userId="e0736dbbc12f8425" providerId="LiveId" clId="{CCBBB73A-2838-4B45-B0DA-0BF8684F90A7}" dt="2020-12-26T14:35:56.440" v="0" actId="2696"/>
        <pc:sldMkLst>
          <pc:docMk/>
          <pc:sldMk cId="4110364742" sldId="372"/>
        </pc:sldMkLst>
      </pc:sldChg>
      <pc:sldChg chg="del">
        <pc:chgData name="w cq" userId="e0736dbbc12f8425" providerId="LiveId" clId="{CCBBB73A-2838-4B45-B0DA-0BF8684F90A7}" dt="2020-12-26T14:35:56.440" v="0" actId="2696"/>
        <pc:sldMkLst>
          <pc:docMk/>
          <pc:sldMk cId="3582108868" sldId="373"/>
        </pc:sldMkLst>
      </pc:sldChg>
      <pc:sldChg chg="del">
        <pc:chgData name="w cq" userId="e0736dbbc12f8425" providerId="LiveId" clId="{CCBBB73A-2838-4B45-B0DA-0BF8684F90A7}" dt="2020-12-26T14:35:56.440" v="0" actId="2696"/>
        <pc:sldMkLst>
          <pc:docMk/>
          <pc:sldMk cId="2749621959" sldId="374"/>
        </pc:sldMkLst>
      </pc:sldChg>
      <pc:sldChg chg="del">
        <pc:chgData name="w cq" userId="e0736dbbc12f8425" providerId="LiveId" clId="{CCBBB73A-2838-4B45-B0DA-0BF8684F90A7}" dt="2020-12-26T14:35:56.440" v="0" actId="2696"/>
        <pc:sldMkLst>
          <pc:docMk/>
          <pc:sldMk cId="3500582723" sldId="375"/>
        </pc:sldMkLst>
      </pc:sldChg>
      <pc:sldChg chg="del">
        <pc:chgData name="w cq" userId="e0736dbbc12f8425" providerId="LiveId" clId="{CCBBB73A-2838-4B45-B0DA-0BF8684F90A7}" dt="2020-12-26T14:35:56.440" v="0" actId="2696"/>
        <pc:sldMkLst>
          <pc:docMk/>
          <pc:sldMk cId="2393214511" sldId="376"/>
        </pc:sldMkLst>
      </pc:sldChg>
      <pc:sldChg chg="del">
        <pc:chgData name="w cq" userId="e0736dbbc12f8425" providerId="LiveId" clId="{CCBBB73A-2838-4B45-B0DA-0BF8684F90A7}" dt="2020-12-26T14:35:56.440" v="0" actId="2696"/>
        <pc:sldMkLst>
          <pc:docMk/>
          <pc:sldMk cId="1178898615" sldId="377"/>
        </pc:sldMkLst>
      </pc:sldChg>
      <pc:sldChg chg="del">
        <pc:chgData name="w cq" userId="e0736dbbc12f8425" providerId="LiveId" clId="{CCBBB73A-2838-4B45-B0DA-0BF8684F90A7}" dt="2020-12-26T14:35:56.440" v="0" actId="2696"/>
        <pc:sldMkLst>
          <pc:docMk/>
          <pc:sldMk cId="48205252" sldId="378"/>
        </pc:sldMkLst>
      </pc:sldChg>
      <pc:sldChg chg="del">
        <pc:chgData name="w cq" userId="e0736dbbc12f8425" providerId="LiveId" clId="{CCBBB73A-2838-4B45-B0DA-0BF8684F90A7}" dt="2020-12-26T14:35:56.440" v="0" actId="2696"/>
        <pc:sldMkLst>
          <pc:docMk/>
          <pc:sldMk cId="4229766532" sldId="380"/>
        </pc:sldMkLst>
      </pc:sldChg>
      <pc:sldChg chg="del">
        <pc:chgData name="w cq" userId="e0736dbbc12f8425" providerId="LiveId" clId="{CCBBB73A-2838-4B45-B0DA-0BF8684F90A7}" dt="2020-12-26T14:35:56.440" v="0" actId="2696"/>
        <pc:sldMkLst>
          <pc:docMk/>
          <pc:sldMk cId="309024838" sldId="382"/>
        </pc:sldMkLst>
      </pc:sldChg>
      <pc:sldChg chg="del">
        <pc:chgData name="w cq" userId="e0736dbbc12f8425" providerId="LiveId" clId="{CCBBB73A-2838-4B45-B0DA-0BF8684F90A7}" dt="2020-12-26T14:35:56.440" v="0" actId="2696"/>
        <pc:sldMkLst>
          <pc:docMk/>
          <pc:sldMk cId="3777708909" sldId="383"/>
        </pc:sldMkLst>
      </pc:sldChg>
      <pc:sldChg chg="del">
        <pc:chgData name="w cq" userId="e0736dbbc12f8425" providerId="LiveId" clId="{CCBBB73A-2838-4B45-B0DA-0BF8684F90A7}" dt="2020-12-26T14:35:56.440" v="0" actId="2696"/>
        <pc:sldMkLst>
          <pc:docMk/>
          <pc:sldMk cId="2855546660" sldId="384"/>
        </pc:sldMkLst>
      </pc:sldChg>
      <pc:sldChg chg="del">
        <pc:chgData name="w cq" userId="e0736dbbc12f8425" providerId="LiveId" clId="{CCBBB73A-2838-4B45-B0DA-0BF8684F90A7}" dt="2020-12-26T14:35:56.440" v="0" actId="2696"/>
        <pc:sldMkLst>
          <pc:docMk/>
          <pc:sldMk cId="1168323453" sldId="385"/>
        </pc:sldMkLst>
      </pc:sldChg>
      <pc:sldChg chg="del">
        <pc:chgData name="w cq" userId="e0736dbbc12f8425" providerId="LiveId" clId="{CCBBB73A-2838-4B45-B0DA-0BF8684F90A7}" dt="2020-12-26T14:35:56.440" v="0" actId="2696"/>
        <pc:sldMkLst>
          <pc:docMk/>
          <pc:sldMk cId="2284686576" sldId="386"/>
        </pc:sldMkLst>
      </pc:sldChg>
      <pc:sldMasterChg chg="addSp delSp modSp mod setBg addSldLayout delSldLayout modSldLayout sldLayoutOrd">
        <pc:chgData name="w cq" userId="e0736dbbc12f8425" providerId="LiveId" clId="{CCBBB73A-2838-4B45-B0DA-0BF8684F90A7}" dt="2020-12-27T14:51:04.687" v="1807" actId="22"/>
        <pc:sldMasterMkLst>
          <pc:docMk/>
          <pc:sldMasterMk cId="969977971" sldId="2147483660"/>
        </pc:sldMasterMkLst>
        <pc:spChg chg="add del mod">
          <ac:chgData name="w cq" userId="e0736dbbc12f8425" providerId="LiveId" clId="{CCBBB73A-2838-4B45-B0DA-0BF8684F90A7}" dt="2020-12-26T15:40:02.334" v="1502" actId="478"/>
          <ac:spMkLst>
            <pc:docMk/>
            <pc:sldMasterMk cId="969977971" sldId="2147483660"/>
            <ac:spMk id="2" creationId="{DBA0D12E-E4A3-49FD-A10E-D3CDED2D7177}"/>
          </ac:spMkLst>
        </pc:spChg>
        <pc:spChg chg="add del mod">
          <ac:chgData name="w cq" userId="e0736dbbc12f8425" providerId="LiveId" clId="{CCBBB73A-2838-4B45-B0DA-0BF8684F90A7}" dt="2020-12-26T15:40:02.334" v="1502" actId="478"/>
          <ac:spMkLst>
            <pc:docMk/>
            <pc:sldMasterMk cId="969977971" sldId="2147483660"/>
            <ac:spMk id="3" creationId="{4CFBA64C-1C0E-421B-AA97-9EC4C4654272}"/>
          </ac:spMkLst>
        </pc:spChg>
        <pc:spChg chg="add del mod">
          <ac:chgData name="w cq" userId="e0736dbbc12f8425" providerId="LiveId" clId="{CCBBB73A-2838-4B45-B0DA-0BF8684F90A7}" dt="2020-12-26T15:40:02.334" v="1502" actId="478"/>
          <ac:spMkLst>
            <pc:docMk/>
            <pc:sldMasterMk cId="969977971" sldId="2147483660"/>
            <ac:spMk id="4" creationId="{8211F306-D622-4DEF-B918-5E3A3BC68F1D}"/>
          </ac:spMkLst>
        </pc:spChg>
        <pc:spChg chg="add del mod">
          <ac:chgData name="w cq" userId="e0736dbbc12f8425" providerId="LiveId" clId="{CCBBB73A-2838-4B45-B0DA-0BF8684F90A7}" dt="2020-12-26T15:40:02.334" v="1502" actId="478"/>
          <ac:spMkLst>
            <pc:docMk/>
            <pc:sldMasterMk cId="969977971" sldId="2147483660"/>
            <ac:spMk id="5" creationId="{3666020B-8679-44D4-BC77-B598D6420E46}"/>
          </ac:spMkLst>
        </pc:spChg>
        <pc:spChg chg="add del mod">
          <ac:chgData name="w cq" userId="e0736dbbc12f8425" providerId="LiveId" clId="{CCBBB73A-2838-4B45-B0DA-0BF8684F90A7}" dt="2020-12-26T15:40:02.334" v="1502" actId="478"/>
          <ac:spMkLst>
            <pc:docMk/>
            <pc:sldMasterMk cId="969977971" sldId="2147483660"/>
            <ac:spMk id="6" creationId="{5A317753-ECCF-4996-8FF7-0F3F30F53172}"/>
          </ac:spMkLst>
        </pc:spChg>
        <pc:spChg chg="add del mod">
          <ac:chgData name="w cq" userId="e0736dbbc12f8425" providerId="LiveId" clId="{CCBBB73A-2838-4B45-B0DA-0BF8684F90A7}" dt="2020-12-26T15:40:01.484" v="1501"/>
          <ac:spMkLst>
            <pc:docMk/>
            <pc:sldMasterMk cId="969977971" sldId="2147483660"/>
            <ac:spMk id="7" creationId="{9B949DD5-61E3-4344-B505-728A7C6255FF}"/>
          </ac:spMkLst>
        </pc:spChg>
        <pc:spChg chg="add del mod">
          <ac:chgData name="w cq" userId="e0736dbbc12f8425" providerId="LiveId" clId="{CCBBB73A-2838-4B45-B0DA-0BF8684F90A7}" dt="2020-12-26T15:40:01.484" v="1501"/>
          <ac:spMkLst>
            <pc:docMk/>
            <pc:sldMasterMk cId="969977971" sldId="2147483660"/>
            <ac:spMk id="8" creationId="{5BD98B3A-98E3-43A1-B9CC-A84C14A01FED}"/>
          </ac:spMkLst>
        </pc:spChg>
        <pc:spChg chg="add del mod">
          <ac:chgData name="w cq" userId="e0736dbbc12f8425" providerId="LiveId" clId="{CCBBB73A-2838-4B45-B0DA-0BF8684F90A7}" dt="2020-12-26T15:40:01.484" v="1501"/>
          <ac:spMkLst>
            <pc:docMk/>
            <pc:sldMasterMk cId="969977971" sldId="2147483660"/>
            <ac:spMk id="9" creationId="{5616B09D-C294-4278-9F39-58049654F0AD}"/>
          </ac:spMkLst>
        </pc:spChg>
        <pc:spChg chg="add del mod">
          <ac:chgData name="w cq" userId="e0736dbbc12f8425" providerId="LiveId" clId="{CCBBB73A-2838-4B45-B0DA-0BF8684F90A7}" dt="2020-12-26T15:40:01.484" v="1501"/>
          <ac:spMkLst>
            <pc:docMk/>
            <pc:sldMasterMk cId="969977971" sldId="2147483660"/>
            <ac:spMk id="10" creationId="{5DBA6F42-B687-4DC0-8192-C2408BF7680E}"/>
          </ac:spMkLst>
        </pc:spChg>
        <pc:spChg chg="add del mod">
          <ac:chgData name="w cq" userId="e0736dbbc12f8425" providerId="LiveId" clId="{CCBBB73A-2838-4B45-B0DA-0BF8684F90A7}" dt="2020-12-26T15:40:01.484" v="1501"/>
          <ac:spMkLst>
            <pc:docMk/>
            <pc:sldMasterMk cId="969977971" sldId="2147483660"/>
            <ac:spMk id="11" creationId="{0D62FE42-33E6-4B9C-8C86-75B480B9AAFD}"/>
          </ac:spMkLst>
        </pc:spChg>
        <pc:spChg chg="add del mod">
          <ac:chgData name="w cq" userId="e0736dbbc12f8425" providerId="LiveId" clId="{CCBBB73A-2838-4B45-B0DA-0BF8684F90A7}" dt="2020-12-26T15:40:01.484" v="1501"/>
          <ac:spMkLst>
            <pc:docMk/>
            <pc:sldMasterMk cId="969977971" sldId="2147483660"/>
            <ac:spMk id="12" creationId="{499E3041-2EE5-457F-9EBA-E93AAB172224}"/>
          </ac:spMkLst>
        </pc:spChg>
        <pc:spChg chg="add del mod">
          <ac:chgData name="w cq" userId="e0736dbbc12f8425" providerId="LiveId" clId="{CCBBB73A-2838-4B45-B0DA-0BF8684F90A7}" dt="2020-12-26T15:40:01.484" v="1501"/>
          <ac:spMkLst>
            <pc:docMk/>
            <pc:sldMasterMk cId="969977971" sldId="2147483660"/>
            <ac:spMk id="13" creationId="{34BC412F-A405-48A3-9F92-82DEFAA438AA}"/>
          </ac:spMkLst>
        </pc:spChg>
        <pc:picChg chg="add del mod">
          <ac:chgData name="w cq" userId="e0736dbbc12f8425" providerId="LiveId" clId="{CCBBB73A-2838-4B45-B0DA-0BF8684F90A7}" dt="2020-12-26T15:40:01.484" v="1501"/>
          <ac:picMkLst>
            <pc:docMk/>
            <pc:sldMasterMk cId="969977971" sldId="2147483660"/>
            <ac:picMk id="15" creationId="{837274BB-95BC-40E4-8C75-06C0A05FB3DF}"/>
          </ac:picMkLst>
        </pc:picChg>
        <pc:cxnChg chg="add del mod">
          <ac:chgData name="w cq" userId="e0736dbbc12f8425" providerId="LiveId" clId="{CCBBB73A-2838-4B45-B0DA-0BF8684F90A7}" dt="2020-12-26T15:40:01.484" v="1501"/>
          <ac:cxnSpMkLst>
            <pc:docMk/>
            <pc:sldMasterMk cId="969977971" sldId="2147483660"/>
            <ac:cxnSpMk id="14" creationId="{9BC299B1-A461-470E-B089-125BA740D967}"/>
          </ac:cxnSpMkLst>
        </pc:cxnChg>
        <pc:sldLayoutChg chg="modSp mod setBg">
          <pc:chgData name="w cq" userId="e0736dbbc12f8425" providerId="LiveId" clId="{CCBBB73A-2838-4B45-B0DA-0BF8684F90A7}" dt="2020-12-26T15:11:36.251" v="1059"/>
          <pc:sldLayoutMkLst>
            <pc:docMk/>
            <pc:sldMasterMk cId="969977971" sldId="2147483660"/>
            <pc:sldLayoutMk cId="1559957216" sldId="2147483661"/>
          </pc:sldLayoutMkLst>
          <pc:spChg chg="mod">
            <ac:chgData name="w cq" userId="e0736dbbc12f8425" providerId="LiveId" clId="{CCBBB73A-2838-4B45-B0DA-0BF8684F90A7}" dt="2020-12-26T14:41:51.037" v="194" actId="207"/>
            <ac:spMkLst>
              <pc:docMk/>
              <pc:sldMasterMk cId="969977971" sldId="2147483660"/>
              <pc:sldLayoutMk cId="1559957216" sldId="2147483661"/>
              <ac:spMk id="2" creationId="{55B0E1C6-ADB3-4422-9FDB-E29B69BDF1EC}"/>
            </ac:spMkLst>
          </pc:spChg>
          <pc:spChg chg="mod">
            <ac:chgData name="w cq" userId="e0736dbbc12f8425" providerId="LiveId" clId="{CCBBB73A-2838-4B45-B0DA-0BF8684F90A7}" dt="2020-12-26T14:43:01.978" v="200" actId="207"/>
            <ac:spMkLst>
              <pc:docMk/>
              <pc:sldMasterMk cId="969977971" sldId="2147483660"/>
              <pc:sldLayoutMk cId="1559957216" sldId="2147483661"/>
              <ac:spMk id="3" creationId="{82AA0D7A-604F-4807-BF58-D54790F52E5B}"/>
            </ac:spMkLst>
          </pc:spChg>
          <pc:spChg chg="mod">
            <ac:chgData name="w cq" userId="e0736dbbc12f8425" providerId="LiveId" clId="{CCBBB73A-2838-4B45-B0DA-0BF8684F90A7}" dt="2020-12-26T14:37:04.566" v="6" actId="14100"/>
            <ac:spMkLst>
              <pc:docMk/>
              <pc:sldMasterMk cId="969977971" sldId="2147483660"/>
              <pc:sldLayoutMk cId="1559957216" sldId="2147483661"/>
              <ac:spMk id="7" creationId="{2DF804BE-79F7-43DB-A677-5844C44F3094}"/>
            </ac:spMkLst>
          </pc:spChg>
          <pc:spChg chg="mod">
            <ac:chgData name="w cq" userId="e0736dbbc12f8425" providerId="LiveId" clId="{CCBBB73A-2838-4B45-B0DA-0BF8684F90A7}" dt="2020-12-26T14:36:59.528" v="4" actId="14100"/>
            <ac:spMkLst>
              <pc:docMk/>
              <pc:sldMasterMk cId="969977971" sldId="2147483660"/>
              <pc:sldLayoutMk cId="1559957216" sldId="2147483661"/>
              <ac:spMk id="8" creationId="{841BEE81-EF90-4C93-BD88-7F0BBCA37A43}"/>
            </ac:spMkLst>
          </pc:spChg>
          <pc:spChg chg="mod">
            <ac:chgData name="w cq" userId="e0736dbbc12f8425" providerId="LiveId" clId="{CCBBB73A-2838-4B45-B0DA-0BF8684F90A7}" dt="2020-12-26T14:37:14.657" v="8" actId="14100"/>
            <ac:spMkLst>
              <pc:docMk/>
              <pc:sldMasterMk cId="969977971" sldId="2147483660"/>
              <pc:sldLayoutMk cId="1559957216" sldId="2147483661"/>
              <ac:spMk id="9" creationId="{866B2195-789B-40BD-B96B-BE9C70B2213E}"/>
            </ac:spMkLst>
          </pc:spChg>
          <pc:spChg chg="mod">
            <ac:chgData name="w cq" userId="e0736dbbc12f8425" providerId="LiveId" clId="{CCBBB73A-2838-4B45-B0DA-0BF8684F90A7}" dt="2020-12-26T14:37:31.280" v="11" actId="1076"/>
            <ac:spMkLst>
              <pc:docMk/>
              <pc:sldMasterMk cId="969977971" sldId="2147483660"/>
              <pc:sldLayoutMk cId="1559957216" sldId="2147483661"/>
              <ac:spMk id="14" creationId="{7F8526BA-30DB-40B1-AE23-59D07016E8E7}"/>
            </ac:spMkLst>
          </pc:spChg>
          <pc:spChg chg="mod">
            <ac:chgData name="w cq" userId="e0736dbbc12f8425" providerId="LiveId" clId="{CCBBB73A-2838-4B45-B0DA-0BF8684F90A7}" dt="2020-12-26T14:38:40.200" v="22" actId="20577"/>
            <ac:spMkLst>
              <pc:docMk/>
              <pc:sldMasterMk cId="969977971" sldId="2147483660"/>
              <pc:sldLayoutMk cId="1559957216" sldId="2147483661"/>
              <ac:spMk id="18" creationId="{1E53AF84-D4C5-4190-AE72-21DE36E58156}"/>
            </ac:spMkLst>
          </pc:spChg>
          <pc:picChg chg="mod modCrop">
            <ac:chgData name="w cq" userId="e0736dbbc12f8425" providerId="LiveId" clId="{CCBBB73A-2838-4B45-B0DA-0BF8684F90A7}" dt="2020-12-26T14:38:33.416" v="19" actId="1076"/>
            <ac:picMkLst>
              <pc:docMk/>
              <pc:sldMasterMk cId="969977971" sldId="2147483660"/>
              <pc:sldLayoutMk cId="1559957216" sldId="2147483661"/>
              <ac:picMk id="17" creationId="{38ED13AD-D090-4ED9-A31E-8A037AE158D2}"/>
            </ac:picMkLst>
          </pc:picChg>
          <pc:cxnChg chg="mod">
            <ac:chgData name="w cq" userId="e0736dbbc12f8425" providerId="LiveId" clId="{CCBBB73A-2838-4B45-B0DA-0BF8684F90A7}" dt="2020-12-26T14:36:12.177" v="1"/>
            <ac:cxnSpMkLst>
              <pc:docMk/>
              <pc:sldMasterMk cId="969977971" sldId="2147483660"/>
              <pc:sldLayoutMk cId="1559957216" sldId="2147483661"/>
              <ac:cxnSpMk id="12" creationId="{1AF2DB0A-5741-4D8C-A953-6B4D5E5ED1F3}"/>
            </ac:cxnSpMkLst>
          </pc:cxnChg>
        </pc:sldLayoutChg>
        <pc:sldLayoutChg chg="addSp delSp modSp mod ord setBg">
          <pc:chgData name="w cq" userId="e0736dbbc12f8425" providerId="LiveId" clId="{CCBBB73A-2838-4B45-B0DA-0BF8684F90A7}" dt="2020-12-26T15:41:20.120" v="1505" actId="948"/>
          <pc:sldLayoutMkLst>
            <pc:docMk/>
            <pc:sldMasterMk cId="969977971" sldId="2147483660"/>
            <pc:sldLayoutMk cId="1021245446" sldId="2147483662"/>
          </pc:sldLayoutMkLst>
          <pc:spChg chg="mod">
            <ac:chgData name="w cq" userId="e0736dbbc12f8425" providerId="LiveId" clId="{CCBBB73A-2838-4B45-B0DA-0BF8684F90A7}" dt="2020-12-26T15:25:09.333" v="1282" actId="14100"/>
            <ac:spMkLst>
              <pc:docMk/>
              <pc:sldMasterMk cId="969977971" sldId="2147483660"/>
              <pc:sldLayoutMk cId="1021245446" sldId="2147483662"/>
              <ac:spMk id="2" creationId="{D49C480D-036F-4658-BE4D-22528EADC15C}"/>
            </ac:spMkLst>
          </pc:spChg>
          <pc:spChg chg="mod">
            <ac:chgData name="w cq" userId="e0736dbbc12f8425" providerId="LiveId" clId="{CCBBB73A-2838-4B45-B0DA-0BF8684F90A7}" dt="2020-12-26T15:41:20.120" v="1505" actId="948"/>
            <ac:spMkLst>
              <pc:docMk/>
              <pc:sldMasterMk cId="969977971" sldId="2147483660"/>
              <pc:sldLayoutMk cId="1021245446" sldId="2147483662"/>
              <ac:spMk id="3" creationId="{7405D760-8BC8-435B-8440-95494D2C891D}"/>
            </ac:spMkLst>
          </pc:spChg>
          <pc:spChg chg="mod">
            <ac:chgData name="w cq" userId="e0736dbbc12f8425" providerId="LiveId" clId="{CCBBB73A-2838-4B45-B0DA-0BF8684F90A7}" dt="2020-12-26T14:39:44.457" v="137" actId="1035"/>
            <ac:spMkLst>
              <pc:docMk/>
              <pc:sldMasterMk cId="969977971" sldId="2147483660"/>
              <pc:sldLayoutMk cId="1021245446" sldId="2147483662"/>
              <ac:spMk id="10" creationId="{D0A77C41-0625-4601-8DDC-47BE4B21D8C9}"/>
            </ac:spMkLst>
          </pc:spChg>
          <pc:spChg chg="mod">
            <ac:chgData name="w cq" userId="e0736dbbc12f8425" providerId="LiveId" clId="{CCBBB73A-2838-4B45-B0DA-0BF8684F90A7}" dt="2020-12-26T14:39:32.311" v="69" actId="1036"/>
            <ac:spMkLst>
              <pc:docMk/>
              <pc:sldMasterMk cId="969977971" sldId="2147483660"/>
              <pc:sldLayoutMk cId="1021245446" sldId="2147483662"/>
              <ac:spMk id="11" creationId="{47EDB904-189E-4FA6-97BB-E70E4645035B}"/>
            </ac:spMkLst>
          </pc:spChg>
          <pc:picChg chg="add mod">
            <ac:chgData name="w cq" userId="e0736dbbc12f8425" providerId="LiveId" clId="{CCBBB73A-2838-4B45-B0DA-0BF8684F90A7}" dt="2020-12-26T14:40:04.084" v="143"/>
            <ac:picMkLst>
              <pc:docMk/>
              <pc:sldMasterMk cId="969977971" sldId="2147483660"/>
              <pc:sldLayoutMk cId="1021245446" sldId="2147483662"/>
              <ac:picMk id="13" creationId="{C1177980-D905-45B6-BFF1-D16625C5FC19}"/>
            </ac:picMkLst>
          </pc:picChg>
          <pc:picChg chg="del mod">
            <ac:chgData name="w cq" userId="e0736dbbc12f8425" providerId="LiveId" clId="{CCBBB73A-2838-4B45-B0DA-0BF8684F90A7}" dt="2020-12-26T14:40:03.894" v="142" actId="478"/>
            <ac:picMkLst>
              <pc:docMk/>
              <pc:sldMasterMk cId="969977971" sldId="2147483660"/>
              <pc:sldLayoutMk cId="1021245446" sldId="2147483662"/>
              <ac:picMk id="15" creationId="{DEC47284-A105-4778-8015-82D9772AD224}"/>
            </ac:picMkLst>
          </pc:picChg>
          <pc:cxnChg chg="mod">
            <ac:chgData name="w cq" userId="e0736dbbc12f8425" providerId="LiveId" clId="{CCBBB73A-2838-4B45-B0DA-0BF8684F90A7}" dt="2020-12-26T15:26:34.152" v="1287" actId="208"/>
            <ac:cxnSpMkLst>
              <pc:docMk/>
              <pc:sldMasterMk cId="969977971" sldId="2147483660"/>
              <pc:sldLayoutMk cId="1021245446" sldId="2147483662"/>
              <ac:cxnSpMk id="12" creationId="{C973A852-E10B-4D7D-9DED-32A61201F2E1}"/>
            </ac:cxnSpMkLst>
          </pc:cxnChg>
        </pc:sldLayoutChg>
        <pc:sldLayoutChg chg="addSp delSp modSp mod setBg">
          <pc:chgData name="w cq" userId="e0736dbbc12f8425" providerId="LiveId" clId="{CCBBB73A-2838-4B45-B0DA-0BF8684F90A7}" dt="2020-12-26T15:41:33.219" v="1506" actId="948"/>
          <pc:sldLayoutMkLst>
            <pc:docMk/>
            <pc:sldMasterMk cId="969977971" sldId="2147483660"/>
            <pc:sldLayoutMk cId="1628209256" sldId="2147483663"/>
          </pc:sldLayoutMkLst>
          <pc:spChg chg="mod">
            <ac:chgData name="w cq" userId="e0736dbbc12f8425" providerId="LiveId" clId="{CCBBB73A-2838-4B45-B0DA-0BF8684F90A7}" dt="2020-12-26T15:41:33.219" v="1506" actId="948"/>
            <ac:spMkLst>
              <pc:docMk/>
              <pc:sldMasterMk cId="969977971" sldId="2147483660"/>
              <pc:sldLayoutMk cId="1628209256" sldId="2147483663"/>
              <ac:spMk id="10" creationId="{D179E5F4-0A59-422A-86AB-AB9D19F9C0C4}"/>
            </ac:spMkLst>
          </pc:spChg>
          <pc:spChg chg="mod">
            <ac:chgData name="w cq" userId="e0736dbbc12f8425" providerId="LiveId" clId="{CCBBB73A-2838-4B45-B0DA-0BF8684F90A7}" dt="2020-12-26T14:36:12.177" v="1"/>
            <ac:spMkLst>
              <pc:docMk/>
              <pc:sldMasterMk cId="969977971" sldId="2147483660"/>
              <pc:sldLayoutMk cId="1628209256" sldId="2147483663"/>
              <ac:spMk id="14" creationId="{0DC9C271-6F0E-4761-81A5-2A3F51EB028F}"/>
            </ac:spMkLst>
          </pc:spChg>
          <pc:spChg chg="mod">
            <ac:chgData name="w cq" userId="e0736dbbc12f8425" providerId="LiveId" clId="{CCBBB73A-2838-4B45-B0DA-0BF8684F90A7}" dt="2020-12-26T14:36:12.177" v="1"/>
            <ac:spMkLst>
              <pc:docMk/>
              <pc:sldMasterMk cId="969977971" sldId="2147483660"/>
              <pc:sldLayoutMk cId="1628209256" sldId="2147483663"/>
              <ac:spMk id="16" creationId="{1203B932-1932-46DD-92B6-D7801CAFD534}"/>
            </ac:spMkLst>
          </pc:spChg>
          <pc:spChg chg="mod">
            <ac:chgData name="w cq" userId="e0736dbbc12f8425" providerId="LiveId" clId="{CCBBB73A-2838-4B45-B0DA-0BF8684F90A7}" dt="2020-12-26T14:36:12.177" v="1"/>
            <ac:spMkLst>
              <pc:docMk/>
              <pc:sldMasterMk cId="969977971" sldId="2147483660"/>
              <pc:sldLayoutMk cId="1628209256" sldId="2147483663"/>
              <ac:spMk id="19" creationId="{6153AE27-FAC3-4A70-814A-C961CE98C257}"/>
            </ac:spMkLst>
          </pc:spChg>
          <pc:spChg chg="mod">
            <ac:chgData name="w cq" userId="e0736dbbc12f8425" providerId="LiveId" clId="{CCBBB73A-2838-4B45-B0DA-0BF8684F90A7}" dt="2020-12-26T14:36:12.177" v="1"/>
            <ac:spMkLst>
              <pc:docMk/>
              <pc:sldMasterMk cId="969977971" sldId="2147483660"/>
              <pc:sldLayoutMk cId="1628209256" sldId="2147483663"/>
              <ac:spMk id="20" creationId="{D305BC3D-F1FE-4A76-BE3A-749539015FEC}"/>
            </ac:spMkLst>
          </pc:spChg>
          <pc:grpChg chg="mod">
            <ac:chgData name="w cq" userId="e0736dbbc12f8425" providerId="LiveId" clId="{CCBBB73A-2838-4B45-B0DA-0BF8684F90A7}" dt="2020-12-26T14:39:03.633" v="23" actId="14100"/>
            <ac:grpSpMkLst>
              <pc:docMk/>
              <pc:sldMasterMk cId="969977971" sldId="2147483660"/>
              <pc:sldLayoutMk cId="1628209256" sldId="2147483663"/>
              <ac:grpSpMk id="17" creationId="{19D638EA-030F-4E84-9C5F-2624FE69FFF5}"/>
            </ac:grpSpMkLst>
          </pc:grpChg>
          <pc:grpChg chg="mod">
            <ac:chgData name="w cq" userId="e0736dbbc12f8425" providerId="LiveId" clId="{CCBBB73A-2838-4B45-B0DA-0BF8684F90A7}" dt="2020-12-26T14:39:13.060" v="26" actId="14100"/>
            <ac:grpSpMkLst>
              <pc:docMk/>
              <pc:sldMasterMk cId="969977971" sldId="2147483660"/>
              <pc:sldLayoutMk cId="1628209256" sldId="2147483663"/>
              <ac:grpSpMk id="18" creationId="{BA531AA5-BA2A-40D6-A31E-28D393486ED7}"/>
            </ac:grpSpMkLst>
          </pc:grpChg>
          <pc:picChg chg="add mod">
            <ac:chgData name="w cq" userId="e0736dbbc12f8425" providerId="LiveId" clId="{CCBBB73A-2838-4B45-B0DA-0BF8684F90A7}" dt="2020-12-26T14:40:01.092" v="141" actId="1076"/>
            <ac:picMkLst>
              <pc:docMk/>
              <pc:sldMasterMk cId="969977971" sldId="2147483660"/>
              <pc:sldLayoutMk cId="1628209256" sldId="2147483663"/>
              <ac:picMk id="13" creationId="{94D1AF3B-3964-4672-956A-88F86FDDE363}"/>
            </ac:picMkLst>
          </pc:picChg>
          <pc:picChg chg="del mod">
            <ac:chgData name="w cq" userId="e0736dbbc12f8425" providerId="LiveId" clId="{CCBBB73A-2838-4B45-B0DA-0BF8684F90A7}" dt="2020-12-26T14:39:58.329" v="139" actId="478"/>
            <ac:picMkLst>
              <pc:docMk/>
              <pc:sldMasterMk cId="969977971" sldId="2147483660"/>
              <pc:sldLayoutMk cId="1628209256" sldId="2147483663"/>
              <ac:picMk id="15" creationId="{36924E10-BB8E-4B8E-947D-078EDCF37462}"/>
            </ac:picMkLst>
          </pc:picChg>
        </pc:sldLayoutChg>
        <pc:sldLayoutChg chg="addSp delSp modSp mod setBg">
          <pc:chgData name="w cq" userId="e0736dbbc12f8425" providerId="LiveId" clId="{CCBBB73A-2838-4B45-B0DA-0BF8684F90A7}" dt="2020-12-26T15:12:55.592" v="1062" actId="14100"/>
          <pc:sldLayoutMkLst>
            <pc:docMk/>
            <pc:sldMasterMk cId="969977971" sldId="2147483660"/>
            <pc:sldLayoutMk cId="1856722712" sldId="2147483664"/>
          </pc:sldLayoutMkLst>
          <pc:spChg chg="mod">
            <ac:chgData name="w cq" userId="e0736dbbc12f8425" providerId="LiveId" clId="{CCBBB73A-2838-4B45-B0DA-0BF8684F90A7}" dt="2020-12-26T14:42:06.955" v="197" actId="207"/>
            <ac:spMkLst>
              <pc:docMk/>
              <pc:sldMasterMk cId="969977971" sldId="2147483660"/>
              <pc:sldLayoutMk cId="1856722712" sldId="2147483664"/>
              <ac:spMk id="2" creationId="{EDA8C3FB-6D4C-47C3-9A6D-5AEEEF5E12E4}"/>
            </ac:spMkLst>
          </pc:spChg>
          <pc:spChg chg="mod">
            <ac:chgData name="w cq" userId="e0736dbbc12f8425" providerId="LiveId" clId="{CCBBB73A-2838-4B45-B0DA-0BF8684F90A7}" dt="2020-12-26T14:36:12.177" v="1"/>
            <ac:spMkLst>
              <pc:docMk/>
              <pc:sldMasterMk cId="969977971" sldId="2147483660"/>
              <pc:sldLayoutMk cId="1856722712" sldId="2147483664"/>
              <ac:spMk id="3" creationId="{C6046765-1A67-4CAE-AE95-5D838BCB4791}"/>
            </ac:spMkLst>
          </pc:spChg>
          <pc:spChg chg="mod">
            <ac:chgData name="w cq" userId="e0736dbbc12f8425" providerId="LiveId" clId="{CCBBB73A-2838-4B45-B0DA-0BF8684F90A7}" dt="2020-12-26T14:36:12.177" v="1"/>
            <ac:spMkLst>
              <pc:docMk/>
              <pc:sldMasterMk cId="969977971" sldId="2147483660"/>
              <pc:sldLayoutMk cId="1856722712" sldId="2147483664"/>
              <ac:spMk id="9" creationId="{8D38B44F-0F38-4C22-8283-DDC8AF3CC962}"/>
            </ac:spMkLst>
          </pc:spChg>
          <pc:spChg chg="mod">
            <ac:chgData name="w cq" userId="e0736dbbc12f8425" providerId="LiveId" clId="{CCBBB73A-2838-4B45-B0DA-0BF8684F90A7}" dt="2020-12-26T14:36:12.177" v="1"/>
            <ac:spMkLst>
              <pc:docMk/>
              <pc:sldMasterMk cId="969977971" sldId="2147483660"/>
              <pc:sldLayoutMk cId="1856722712" sldId="2147483664"/>
              <ac:spMk id="10" creationId="{445777BD-B24B-42C6-B5D8-3B38DDBFA7ED}"/>
            </ac:spMkLst>
          </pc:spChg>
          <pc:spChg chg="mod">
            <ac:chgData name="w cq" userId="e0736dbbc12f8425" providerId="LiveId" clId="{CCBBB73A-2838-4B45-B0DA-0BF8684F90A7}" dt="2020-12-26T14:36:12.177" v="1"/>
            <ac:spMkLst>
              <pc:docMk/>
              <pc:sldMasterMk cId="969977971" sldId="2147483660"/>
              <pc:sldLayoutMk cId="1856722712" sldId="2147483664"/>
              <ac:spMk id="16" creationId="{8A66DCCD-84FB-41B5-9B75-019893BF47A7}"/>
            </ac:spMkLst>
          </pc:spChg>
          <pc:spChg chg="mod">
            <ac:chgData name="w cq" userId="e0736dbbc12f8425" providerId="LiveId" clId="{CCBBB73A-2838-4B45-B0DA-0BF8684F90A7}" dt="2020-12-26T14:36:12.177" v="1"/>
            <ac:spMkLst>
              <pc:docMk/>
              <pc:sldMasterMk cId="969977971" sldId="2147483660"/>
              <pc:sldLayoutMk cId="1856722712" sldId="2147483664"/>
              <ac:spMk id="17" creationId="{8C9DC7F4-4808-47CA-8331-F3B23933A8CF}"/>
            </ac:spMkLst>
          </pc:spChg>
          <pc:grpChg chg="mod">
            <ac:chgData name="w cq" userId="e0736dbbc12f8425" providerId="LiveId" clId="{CCBBB73A-2838-4B45-B0DA-0BF8684F90A7}" dt="2020-12-26T15:12:55.592" v="1062" actId="14100"/>
            <ac:grpSpMkLst>
              <pc:docMk/>
              <pc:sldMasterMk cId="969977971" sldId="2147483660"/>
              <pc:sldLayoutMk cId="1856722712" sldId="2147483664"/>
              <ac:grpSpMk id="14" creationId="{35B6BB24-1F65-4213-ACFF-F4DF8A08BF63}"/>
            </ac:grpSpMkLst>
          </pc:grpChg>
          <pc:grpChg chg="mod">
            <ac:chgData name="w cq" userId="e0736dbbc12f8425" providerId="LiveId" clId="{CCBBB73A-2838-4B45-B0DA-0BF8684F90A7}" dt="2020-12-26T15:12:55.592" v="1062" actId="14100"/>
            <ac:grpSpMkLst>
              <pc:docMk/>
              <pc:sldMasterMk cId="969977971" sldId="2147483660"/>
              <pc:sldLayoutMk cId="1856722712" sldId="2147483664"/>
              <ac:grpSpMk id="15" creationId="{B2FF7E27-804B-415D-A4B3-F47D18DA31C3}"/>
            </ac:grpSpMkLst>
          </pc:grpChg>
          <pc:picChg chg="del mod">
            <ac:chgData name="w cq" userId="e0736dbbc12f8425" providerId="LiveId" clId="{CCBBB73A-2838-4B45-B0DA-0BF8684F90A7}" dt="2020-12-26T14:40:07.655" v="144" actId="478"/>
            <ac:picMkLst>
              <pc:docMk/>
              <pc:sldMasterMk cId="969977971" sldId="2147483660"/>
              <pc:sldLayoutMk cId="1856722712" sldId="2147483664"/>
              <ac:picMk id="7" creationId="{7A4D1AEF-AEC4-49C5-9312-358C3FF9762C}"/>
            </ac:picMkLst>
          </pc:picChg>
          <pc:picChg chg="add mod">
            <ac:chgData name="w cq" userId="e0736dbbc12f8425" providerId="LiveId" clId="{CCBBB73A-2838-4B45-B0DA-0BF8684F90A7}" dt="2020-12-26T14:40:07.904" v="145"/>
            <ac:picMkLst>
              <pc:docMk/>
              <pc:sldMasterMk cId="969977971" sldId="2147483660"/>
              <pc:sldLayoutMk cId="1856722712" sldId="2147483664"/>
              <ac:picMk id="18" creationId="{358D1932-E57F-4CE3-9ABE-EEA4119F990F}"/>
            </ac:picMkLst>
          </pc:picChg>
        </pc:sldLayoutChg>
        <pc:sldLayoutChg chg="addSp delSp modSp mod setBg">
          <pc:chgData name="w cq" userId="e0736dbbc12f8425" providerId="LiveId" clId="{CCBBB73A-2838-4B45-B0DA-0BF8684F90A7}" dt="2020-12-26T15:41:52.044" v="1507" actId="948"/>
          <pc:sldLayoutMkLst>
            <pc:docMk/>
            <pc:sldMasterMk cId="969977971" sldId="2147483660"/>
            <pc:sldLayoutMk cId="3024366714" sldId="2147483665"/>
          </pc:sldLayoutMkLst>
          <pc:spChg chg="mod">
            <ac:chgData name="w cq" userId="e0736dbbc12f8425" providerId="LiveId" clId="{CCBBB73A-2838-4B45-B0DA-0BF8684F90A7}" dt="2020-12-26T15:25:15.027" v="1283" actId="122"/>
            <ac:spMkLst>
              <pc:docMk/>
              <pc:sldMasterMk cId="969977971" sldId="2147483660"/>
              <pc:sldLayoutMk cId="3024366714" sldId="2147483665"/>
              <ac:spMk id="2" creationId="{ECC624F0-F531-4577-9D04-A95426EAE0B7}"/>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3" creationId="{E4567D2E-7A72-49F0-AE41-AE9D2436E75D}"/>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4" creationId="{0BD4E06F-08A9-483D-9C08-3775E5B1D09A}"/>
            </ac:spMkLst>
          </pc:spChg>
          <pc:spChg chg="add mod ord">
            <ac:chgData name="w cq" userId="e0736dbbc12f8425" providerId="LiveId" clId="{CCBBB73A-2838-4B45-B0DA-0BF8684F90A7}" dt="2020-12-26T15:14:01.005" v="1067" actId="108"/>
            <ac:spMkLst>
              <pc:docMk/>
              <pc:sldMasterMk cId="969977971" sldId="2147483660"/>
              <pc:sldLayoutMk cId="3024366714" sldId="2147483665"/>
              <ac:spMk id="8" creationId="{93574C7C-10F5-4063-9A2E-0D2642217FE0}"/>
            </ac:spMkLst>
          </pc:spChg>
          <pc:spChg chg="add mod ord">
            <ac:chgData name="w cq" userId="e0736dbbc12f8425" providerId="LiveId" clId="{CCBBB73A-2838-4B45-B0DA-0BF8684F90A7}" dt="2020-12-26T15:12:40.634" v="1061" actId="167"/>
            <ac:spMkLst>
              <pc:docMk/>
              <pc:sldMasterMk cId="969977971" sldId="2147483660"/>
              <pc:sldLayoutMk cId="3024366714" sldId="2147483665"/>
              <ac:spMk id="9" creationId="{D7F11028-DCEE-45F7-A5B1-1788B2F7347C}"/>
            </ac:spMkLst>
          </pc:spChg>
          <pc:picChg chg="add mod ord">
            <ac:chgData name="w cq" userId="e0736dbbc12f8425" providerId="LiveId" clId="{CCBBB73A-2838-4B45-B0DA-0BF8684F90A7}" dt="2020-12-26T15:12:40.634" v="1061" actId="167"/>
            <ac:picMkLst>
              <pc:docMk/>
              <pc:sldMasterMk cId="969977971" sldId="2147483660"/>
              <pc:sldLayoutMk cId="3024366714" sldId="2147483665"/>
              <ac:picMk id="10" creationId="{C9C3CD7D-C456-43AD-A961-B4589689AE20}"/>
            </ac:picMkLst>
          </pc:picChg>
          <pc:cxnChg chg="add del mod">
            <ac:chgData name="w cq" userId="e0736dbbc12f8425" providerId="LiveId" clId="{CCBBB73A-2838-4B45-B0DA-0BF8684F90A7}" dt="2020-12-26T15:24:53.556" v="1280" actId="478"/>
            <ac:cxnSpMkLst>
              <pc:docMk/>
              <pc:sldMasterMk cId="969977971" sldId="2147483660"/>
              <pc:sldLayoutMk cId="3024366714" sldId="2147483665"/>
              <ac:cxnSpMk id="11" creationId="{36FB6E9A-4443-4FD4-AB5C-250578BA5BD0}"/>
            </ac:cxnSpMkLst>
          </pc:cxnChg>
          <pc:cxnChg chg="add del mod">
            <ac:chgData name="w cq" userId="e0736dbbc12f8425" providerId="LiveId" clId="{CCBBB73A-2838-4B45-B0DA-0BF8684F90A7}" dt="2020-12-26T15:26:40.006" v="1288" actId="478"/>
            <ac:cxnSpMkLst>
              <pc:docMk/>
              <pc:sldMasterMk cId="969977971" sldId="2147483660"/>
              <pc:sldLayoutMk cId="3024366714" sldId="2147483665"/>
              <ac:cxnSpMk id="12" creationId="{E91C3417-6B94-4957-BFE5-66F18E955847}"/>
            </ac:cxnSpMkLst>
          </pc:cxnChg>
          <pc:cxnChg chg="add mod">
            <ac:chgData name="w cq" userId="e0736dbbc12f8425" providerId="LiveId" clId="{CCBBB73A-2838-4B45-B0DA-0BF8684F90A7}" dt="2020-12-26T15:26:40.240" v="1289"/>
            <ac:cxnSpMkLst>
              <pc:docMk/>
              <pc:sldMasterMk cId="969977971" sldId="2147483660"/>
              <pc:sldLayoutMk cId="3024366714" sldId="2147483665"/>
              <ac:cxnSpMk id="13" creationId="{1EDDA2DB-3924-49E4-A729-D3C6FD620894}"/>
            </ac:cxnSpMkLst>
          </pc:cxnChg>
        </pc:sldLayoutChg>
        <pc:sldLayoutChg chg="modSp setBg">
          <pc:chgData name="w cq" userId="e0736dbbc12f8425" providerId="LiveId" clId="{CCBBB73A-2838-4B45-B0DA-0BF8684F90A7}" dt="2020-12-26T15:11:36.251" v="1059"/>
          <pc:sldLayoutMkLst>
            <pc:docMk/>
            <pc:sldMasterMk cId="969977971" sldId="2147483660"/>
            <pc:sldLayoutMk cId="2035004702" sldId="2147483666"/>
          </pc:sldLayoutMkLst>
          <pc:spChg chg="mod">
            <ac:chgData name="w cq" userId="e0736dbbc12f8425" providerId="LiveId" clId="{CCBBB73A-2838-4B45-B0DA-0BF8684F90A7}" dt="2020-12-26T14:36:12.177" v="1"/>
            <ac:spMkLst>
              <pc:docMk/>
              <pc:sldMasterMk cId="969977971" sldId="2147483660"/>
              <pc:sldLayoutMk cId="2035004702" sldId="2147483666"/>
              <ac:spMk id="2" creationId="{65B7C79D-011D-42B0-BA8D-5DC4362AAF34}"/>
            </ac:spMkLst>
          </pc:spChg>
          <pc:spChg chg="mod">
            <ac:chgData name="w cq" userId="e0736dbbc12f8425" providerId="LiveId" clId="{CCBBB73A-2838-4B45-B0DA-0BF8684F90A7}" dt="2020-12-26T14:36:12.177" v="1"/>
            <ac:spMkLst>
              <pc:docMk/>
              <pc:sldMasterMk cId="969977971" sldId="2147483660"/>
              <pc:sldLayoutMk cId="2035004702" sldId="2147483666"/>
              <ac:spMk id="3" creationId="{561C3A82-A189-4A15-BEB7-3FF3095B8E21}"/>
            </ac:spMkLst>
          </pc:spChg>
          <pc:spChg chg="mod">
            <ac:chgData name="w cq" userId="e0736dbbc12f8425" providerId="LiveId" clId="{CCBBB73A-2838-4B45-B0DA-0BF8684F90A7}" dt="2020-12-26T14:36:12.177" v="1"/>
            <ac:spMkLst>
              <pc:docMk/>
              <pc:sldMasterMk cId="969977971" sldId="2147483660"/>
              <pc:sldLayoutMk cId="2035004702" sldId="2147483666"/>
              <ac:spMk id="4" creationId="{582BC520-C4DB-4CBC-B1E8-2149F0BFFE21}"/>
            </ac:spMkLst>
          </pc:spChg>
          <pc:spChg chg="mod">
            <ac:chgData name="w cq" userId="e0736dbbc12f8425" providerId="LiveId" clId="{CCBBB73A-2838-4B45-B0DA-0BF8684F90A7}" dt="2020-12-26T14:36:12.177" v="1"/>
            <ac:spMkLst>
              <pc:docMk/>
              <pc:sldMasterMk cId="969977971" sldId="2147483660"/>
              <pc:sldLayoutMk cId="2035004702" sldId="2147483666"/>
              <ac:spMk id="5" creationId="{D63EC4CD-600E-4238-8B12-DBD0006B5E10}"/>
            </ac:spMkLst>
          </pc:spChg>
          <pc:spChg chg="mod">
            <ac:chgData name="w cq" userId="e0736dbbc12f8425" providerId="LiveId" clId="{CCBBB73A-2838-4B45-B0DA-0BF8684F90A7}" dt="2020-12-26T14:36:12.177" v="1"/>
            <ac:spMkLst>
              <pc:docMk/>
              <pc:sldMasterMk cId="969977971" sldId="2147483660"/>
              <pc:sldLayoutMk cId="2035004702" sldId="2147483666"/>
              <ac:spMk id="6" creationId="{69AF97B6-D6E5-4079-B83F-83630AD00B3E}"/>
            </ac:spMkLst>
          </pc:spChg>
        </pc:sldLayoutChg>
        <pc:sldLayoutChg chg="setBg">
          <pc:chgData name="w cq" userId="e0736dbbc12f8425" providerId="LiveId" clId="{CCBBB73A-2838-4B45-B0DA-0BF8684F90A7}" dt="2020-12-26T15:11:36.251" v="1059"/>
          <pc:sldLayoutMkLst>
            <pc:docMk/>
            <pc:sldMasterMk cId="969977971" sldId="2147483660"/>
            <pc:sldLayoutMk cId="3367761209" sldId="2147483667"/>
          </pc:sldLayoutMkLst>
        </pc:sldLayoutChg>
        <pc:sldLayoutChg chg="setBg">
          <pc:chgData name="w cq" userId="e0736dbbc12f8425" providerId="LiveId" clId="{CCBBB73A-2838-4B45-B0DA-0BF8684F90A7}" dt="2020-12-26T15:11:36.251" v="1059"/>
          <pc:sldLayoutMkLst>
            <pc:docMk/>
            <pc:sldMasterMk cId="969977971" sldId="2147483660"/>
            <pc:sldLayoutMk cId="796530374" sldId="2147483668"/>
          </pc:sldLayoutMkLst>
        </pc:sldLayoutChg>
        <pc:sldLayoutChg chg="modSp setBg">
          <pc:chgData name="w cq" userId="e0736dbbc12f8425" providerId="LiveId" clId="{CCBBB73A-2838-4B45-B0DA-0BF8684F90A7}" dt="2020-12-26T15:11:36.251" v="1059"/>
          <pc:sldLayoutMkLst>
            <pc:docMk/>
            <pc:sldMasterMk cId="969977971" sldId="2147483660"/>
            <pc:sldLayoutMk cId="3452275545" sldId="2147483669"/>
          </pc:sldLayoutMkLst>
          <pc:spChg chg="mod">
            <ac:chgData name="w cq" userId="e0736dbbc12f8425" providerId="LiveId" clId="{CCBBB73A-2838-4B45-B0DA-0BF8684F90A7}" dt="2020-12-26T14:36:12.177" v="1"/>
            <ac:spMkLst>
              <pc:docMk/>
              <pc:sldMasterMk cId="969977971" sldId="2147483660"/>
              <pc:sldLayoutMk cId="3452275545" sldId="2147483669"/>
              <ac:spMk id="2" creationId="{A86F0FC7-7B45-460C-946B-05EEE349B8BE}"/>
            </ac:spMkLst>
          </pc:spChg>
          <pc:spChg chg="mod">
            <ac:chgData name="w cq" userId="e0736dbbc12f8425" providerId="LiveId" clId="{CCBBB73A-2838-4B45-B0DA-0BF8684F90A7}" dt="2020-12-26T14:36:12.177" v="1"/>
            <ac:spMkLst>
              <pc:docMk/>
              <pc:sldMasterMk cId="969977971" sldId="2147483660"/>
              <pc:sldLayoutMk cId="3452275545" sldId="2147483669"/>
              <ac:spMk id="3" creationId="{51093B13-BC85-4983-83A7-BC180BB12665}"/>
            </ac:spMkLst>
          </pc:spChg>
          <pc:spChg chg="mod">
            <ac:chgData name="w cq" userId="e0736dbbc12f8425" providerId="LiveId" clId="{CCBBB73A-2838-4B45-B0DA-0BF8684F90A7}" dt="2020-12-26T14:36:12.177" v="1"/>
            <ac:spMkLst>
              <pc:docMk/>
              <pc:sldMasterMk cId="969977971" sldId="2147483660"/>
              <pc:sldLayoutMk cId="3452275545" sldId="2147483669"/>
              <ac:spMk id="4" creationId="{6082D62E-4AAF-41A3-900F-0FF78F889998}"/>
            </ac:spMkLst>
          </pc:spChg>
        </pc:sldLayoutChg>
        <pc:sldLayoutChg chg="modSp setBg">
          <pc:chgData name="w cq" userId="e0736dbbc12f8425" providerId="LiveId" clId="{CCBBB73A-2838-4B45-B0DA-0BF8684F90A7}" dt="2020-12-26T15:11:36.251" v="1059"/>
          <pc:sldLayoutMkLst>
            <pc:docMk/>
            <pc:sldMasterMk cId="969977971" sldId="2147483660"/>
            <pc:sldLayoutMk cId="3072622266" sldId="2147483670"/>
          </pc:sldLayoutMkLst>
          <pc:spChg chg="mod">
            <ac:chgData name="w cq" userId="e0736dbbc12f8425" providerId="LiveId" clId="{CCBBB73A-2838-4B45-B0DA-0BF8684F90A7}" dt="2020-12-26T14:36:12.177" v="1"/>
            <ac:spMkLst>
              <pc:docMk/>
              <pc:sldMasterMk cId="969977971" sldId="2147483660"/>
              <pc:sldLayoutMk cId="3072622266" sldId="2147483670"/>
              <ac:spMk id="2" creationId="{6061F327-EF22-4CFE-B10F-CDA79FB416A5}"/>
            </ac:spMkLst>
          </pc:spChg>
          <pc:spChg chg="mod">
            <ac:chgData name="w cq" userId="e0736dbbc12f8425" providerId="LiveId" clId="{CCBBB73A-2838-4B45-B0DA-0BF8684F90A7}" dt="2020-12-26T14:36:12.177" v="1"/>
            <ac:spMkLst>
              <pc:docMk/>
              <pc:sldMasterMk cId="969977971" sldId="2147483660"/>
              <pc:sldLayoutMk cId="3072622266" sldId="2147483670"/>
              <ac:spMk id="3" creationId="{4FC41EDE-8429-4050-8070-325E9C75748C}"/>
            </ac:spMkLst>
          </pc:spChg>
          <pc:spChg chg="mod">
            <ac:chgData name="w cq" userId="e0736dbbc12f8425" providerId="LiveId" clId="{CCBBB73A-2838-4B45-B0DA-0BF8684F90A7}" dt="2020-12-26T14:36:12.177" v="1"/>
            <ac:spMkLst>
              <pc:docMk/>
              <pc:sldMasterMk cId="969977971" sldId="2147483660"/>
              <pc:sldLayoutMk cId="3072622266" sldId="2147483670"/>
              <ac:spMk id="4" creationId="{D249D132-8B3A-4AA6-A33B-B1AEBDC9FE69}"/>
            </ac:spMkLst>
          </pc:spChg>
        </pc:sldLayoutChg>
        <pc:sldLayoutChg chg="setBg">
          <pc:chgData name="w cq" userId="e0736dbbc12f8425" providerId="LiveId" clId="{CCBBB73A-2838-4B45-B0DA-0BF8684F90A7}" dt="2020-12-26T15:11:36.251" v="1059"/>
          <pc:sldLayoutMkLst>
            <pc:docMk/>
            <pc:sldMasterMk cId="969977971" sldId="2147483660"/>
            <pc:sldLayoutMk cId="1142748039" sldId="2147483671"/>
          </pc:sldLayoutMkLst>
        </pc:sldLayoutChg>
        <pc:sldLayoutChg chg="modSp setBg">
          <pc:chgData name="w cq" userId="e0736dbbc12f8425" providerId="LiveId" clId="{CCBBB73A-2838-4B45-B0DA-0BF8684F90A7}" dt="2020-12-26T15:11:36.251" v="1059"/>
          <pc:sldLayoutMkLst>
            <pc:docMk/>
            <pc:sldMasterMk cId="969977971" sldId="2147483660"/>
            <pc:sldLayoutMk cId="1753309455" sldId="2147483672"/>
          </pc:sldLayoutMkLst>
          <pc:spChg chg="mod">
            <ac:chgData name="w cq" userId="e0736dbbc12f8425" providerId="LiveId" clId="{CCBBB73A-2838-4B45-B0DA-0BF8684F90A7}" dt="2020-12-26T14:36:12.177" v="1"/>
            <ac:spMkLst>
              <pc:docMk/>
              <pc:sldMasterMk cId="969977971" sldId="2147483660"/>
              <pc:sldLayoutMk cId="1753309455" sldId="2147483672"/>
              <ac:spMk id="2" creationId="{6384AB60-99D1-4434-B052-D07ADF445372}"/>
            </ac:spMkLst>
          </pc:spChg>
          <pc:spChg chg="mod">
            <ac:chgData name="w cq" userId="e0736dbbc12f8425" providerId="LiveId" clId="{CCBBB73A-2838-4B45-B0DA-0BF8684F90A7}" dt="2020-12-26T14:36:12.177" v="1"/>
            <ac:spMkLst>
              <pc:docMk/>
              <pc:sldMasterMk cId="969977971" sldId="2147483660"/>
              <pc:sldLayoutMk cId="1753309455" sldId="2147483672"/>
              <ac:spMk id="3" creationId="{CF339B2F-934C-404A-B4E5-0B9AF5C0EF86}"/>
            </ac:spMkLst>
          </pc:spChg>
        </pc:sldLayoutChg>
        <pc:sldLayoutChg chg="add del mod">
          <pc:chgData name="w cq" userId="e0736dbbc12f8425" providerId="LiveId" clId="{CCBBB73A-2838-4B45-B0DA-0BF8684F90A7}" dt="2020-12-26T15:44:21.968" v="1580" actId="2696"/>
          <pc:sldLayoutMkLst>
            <pc:docMk/>
            <pc:sldMasterMk cId="969977971" sldId="2147483660"/>
            <pc:sldLayoutMk cId="63805224" sldId="2147483673"/>
          </pc:sldLayoutMkLst>
        </pc:sldLayoutChg>
        <pc:sldLayoutChg chg="add mod">
          <pc:chgData name="w cq" userId="e0736dbbc12f8425" providerId="LiveId" clId="{CCBBB73A-2838-4B45-B0DA-0BF8684F90A7}" dt="2020-12-26T15:49:51.350" v="1656" actId="22"/>
          <pc:sldLayoutMkLst>
            <pc:docMk/>
            <pc:sldMasterMk cId="969977971" sldId="2147483660"/>
            <pc:sldLayoutMk cId="2095202965" sldId="2147483673"/>
          </pc:sldLayoutMkLst>
        </pc:sldLayoutChg>
        <pc:sldLayoutChg chg="add del mod">
          <pc:chgData name="w cq" userId="e0736dbbc12f8425" providerId="LiveId" clId="{CCBBB73A-2838-4B45-B0DA-0BF8684F90A7}" dt="2020-12-26T15:44:22.638" v="1581" actId="2696"/>
          <pc:sldLayoutMkLst>
            <pc:docMk/>
            <pc:sldMasterMk cId="969977971" sldId="2147483660"/>
            <pc:sldLayoutMk cId="2754561091" sldId="2147483674"/>
          </pc:sldLayoutMkLst>
        </pc:sldLayoutChg>
        <pc:sldLayoutChg chg="add mod">
          <pc:chgData name="w cq" userId="e0736dbbc12f8425" providerId="LiveId" clId="{CCBBB73A-2838-4B45-B0DA-0BF8684F90A7}" dt="2020-12-26T15:50:16.585" v="1659" actId="22"/>
          <pc:sldLayoutMkLst>
            <pc:docMk/>
            <pc:sldMasterMk cId="969977971" sldId="2147483660"/>
            <pc:sldLayoutMk cId="3092058643" sldId="2147483674"/>
          </pc:sldLayoutMkLst>
        </pc:sldLayoutChg>
        <pc:sldLayoutChg chg="add mod">
          <pc:chgData name="w cq" userId="e0736dbbc12f8425" providerId="LiveId" clId="{CCBBB73A-2838-4B45-B0DA-0BF8684F90A7}" dt="2020-12-27T13:50:11.162" v="1713" actId="22"/>
          <pc:sldLayoutMkLst>
            <pc:docMk/>
            <pc:sldMasterMk cId="969977971" sldId="2147483660"/>
            <pc:sldLayoutMk cId="3812175066" sldId="2147483675"/>
          </pc:sldLayoutMkLst>
        </pc:sldLayoutChg>
        <pc:sldLayoutChg chg="add mod">
          <pc:chgData name="w cq" userId="e0736dbbc12f8425" providerId="LiveId" clId="{CCBBB73A-2838-4B45-B0DA-0BF8684F90A7}" dt="2020-12-27T13:53:34.156" v="1726" actId="22"/>
          <pc:sldLayoutMkLst>
            <pc:docMk/>
            <pc:sldMasterMk cId="969977971" sldId="2147483660"/>
            <pc:sldLayoutMk cId="1199040784" sldId="2147483676"/>
          </pc:sldLayoutMkLst>
        </pc:sldLayoutChg>
        <pc:sldLayoutChg chg="add mod">
          <pc:chgData name="w cq" userId="e0736dbbc12f8425" providerId="LiveId" clId="{CCBBB73A-2838-4B45-B0DA-0BF8684F90A7}" dt="2020-12-27T14:45:45.149" v="1773" actId="22"/>
          <pc:sldLayoutMkLst>
            <pc:docMk/>
            <pc:sldMasterMk cId="969977971" sldId="2147483660"/>
            <pc:sldLayoutMk cId="1807450311" sldId="2147483677"/>
          </pc:sldLayoutMkLst>
        </pc:sldLayoutChg>
        <pc:sldLayoutChg chg="add mod">
          <pc:chgData name="w cq" userId="e0736dbbc12f8425" providerId="LiveId" clId="{CCBBB73A-2838-4B45-B0DA-0BF8684F90A7}" dt="2020-12-27T14:51:04.687" v="1807" actId="22"/>
          <pc:sldLayoutMkLst>
            <pc:docMk/>
            <pc:sldMasterMk cId="969977971" sldId="2147483660"/>
            <pc:sldLayoutMk cId="2958436677" sldId="2147483678"/>
          </pc:sldLayoutMkLst>
        </pc:sldLayoutChg>
      </pc:sldMasterChg>
    </pc:docChg>
  </pc:docChgLst>
  <pc:docChgLst>
    <pc:chgData name="w cq" userId="e0736dbbc12f8425" providerId="LiveId" clId="{8865FFEB-E7DD-48EE-A50D-2ACC18618316}"/>
    <pc:docChg chg="undo redo custSel delSld modSld">
      <pc:chgData name="w cq" userId="e0736dbbc12f8425" providerId="LiveId" clId="{8865FFEB-E7DD-48EE-A50D-2ACC18618316}" dt="2021-03-10T16:56:25.958" v="1451" actId="20577"/>
      <pc:docMkLst>
        <pc:docMk/>
      </pc:docMkLst>
      <pc:sldChg chg="modSp mod">
        <pc:chgData name="w cq" userId="e0736dbbc12f8425" providerId="LiveId" clId="{8865FFEB-E7DD-48EE-A50D-2ACC18618316}" dt="2021-03-10T16:56:25.958" v="1451" actId="20577"/>
        <pc:sldMkLst>
          <pc:docMk/>
          <pc:sldMk cId="2531065705" sldId="264"/>
        </pc:sldMkLst>
        <pc:spChg chg="mod">
          <ac:chgData name="w cq" userId="e0736dbbc12f8425" providerId="LiveId" clId="{8865FFEB-E7DD-48EE-A50D-2ACC18618316}" dt="2021-03-10T16:56:25.958" v="1451" actId="20577"/>
          <ac:spMkLst>
            <pc:docMk/>
            <pc:sldMk cId="2531065705" sldId="264"/>
            <ac:spMk id="2" creationId="{51721B97-AF9A-43FA-9029-FB53C001D9D3}"/>
          </ac:spMkLst>
        </pc:spChg>
      </pc:sldChg>
      <pc:sldChg chg="modSp mod">
        <pc:chgData name="w cq" userId="e0736dbbc12f8425" providerId="LiveId" clId="{8865FFEB-E7DD-48EE-A50D-2ACC18618316}" dt="2021-03-10T16:56:10.580" v="1443" actId="20577"/>
        <pc:sldMkLst>
          <pc:docMk/>
          <pc:sldMk cId="2544349183" sldId="284"/>
        </pc:sldMkLst>
        <pc:spChg chg="mod">
          <ac:chgData name="w cq" userId="e0736dbbc12f8425" providerId="LiveId" clId="{8865FFEB-E7DD-48EE-A50D-2ACC18618316}" dt="2021-03-10T16:56:10.580" v="1443" actId="20577"/>
          <ac:spMkLst>
            <pc:docMk/>
            <pc:sldMk cId="2544349183" sldId="284"/>
            <ac:spMk id="6" creationId="{22855BCD-B376-4A04-A2D7-107554CD2281}"/>
          </ac:spMkLst>
        </pc:spChg>
      </pc:sldChg>
      <pc:sldChg chg="modSp mod">
        <pc:chgData name="w cq" userId="e0736dbbc12f8425" providerId="LiveId" clId="{8865FFEB-E7DD-48EE-A50D-2ACC18618316}" dt="2021-03-10T16:56:17.659" v="1447" actId="20577"/>
        <pc:sldMkLst>
          <pc:docMk/>
          <pc:sldMk cId="1595644949" sldId="360"/>
        </pc:sldMkLst>
        <pc:spChg chg="mod">
          <ac:chgData name="w cq" userId="e0736dbbc12f8425" providerId="LiveId" clId="{8865FFEB-E7DD-48EE-A50D-2ACC18618316}" dt="2021-03-10T16:56:17.659" v="1447" actId="20577"/>
          <ac:spMkLst>
            <pc:docMk/>
            <pc:sldMk cId="1595644949" sldId="360"/>
            <ac:spMk id="5" creationId="{BBBCACB7-92F8-45DC-83CE-AF2068CA9546}"/>
          </ac:spMkLst>
        </pc:spChg>
      </pc:sldChg>
      <pc:sldChg chg="del">
        <pc:chgData name="w cq" userId="e0736dbbc12f8425" providerId="LiveId" clId="{8865FFEB-E7DD-48EE-A50D-2ACC18618316}" dt="2021-03-10T15:42:32.494" v="151" actId="47"/>
        <pc:sldMkLst>
          <pc:docMk/>
          <pc:sldMk cId="3346575758" sldId="420"/>
        </pc:sldMkLst>
      </pc:sldChg>
      <pc:sldChg chg="del">
        <pc:chgData name="w cq" userId="e0736dbbc12f8425" providerId="LiveId" clId="{8865FFEB-E7DD-48EE-A50D-2ACC18618316}" dt="2021-03-10T15:42:32.494" v="151" actId="47"/>
        <pc:sldMkLst>
          <pc:docMk/>
          <pc:sldMk cId="3870140095" sldId="422"/>
        </pc:sldMkLst>
      </pc:sldChg>
      <pc:sldChg chg="del">
        <pc:chgData name="w cq" userId="e0736dbbc12f8425" providerId="LiveId" clId="{8865FFEB-E7DD-48EE-A50D-2ACC18618316}" dt="2021-03-10T15:42:32.494" v="151" actId="47"/>
        <pc:sldMkLst>
          <pc:docMk/>
          <pc:sldMk cId="994556968" sldId="423"/>
        </pc:sldMkLst>
      </pc:sldChg>
      <pc:sldChg chg="del">
        <pc:chgData name="w cq" userId="e0736dbbc12f8425" providerId="LiveId" clId="{8865FFEB-E7DD-48EE-A50D-2ACC18618316}" dt="2021-03-10T15:42:32.494" v="151" actId="47"/>
        <pc:sldMkLst>
          <pc:docMk/>
          <pc:sldMk cId="1746184606" sldId="424"/>
        </pc:sldMkLst>
      </pc:sldChg>
      <pc:sldChg chg="del">
        <pc:chgData name="w cq" userId="e0736dbbc12f8425" providerId="LiveId" clId="{8865FFEB-E7DD-48EE-A50D-2ACC18618316}" dt="2021-03-10T15:42:32.494" v="151" actId="47"/>
        <pc:sldMkLst>
          <pc:docMk/>
          <pc:sldMk cId="2978755729" sldId="425"/>
        </pc:sldMkLst>
      </pc:sldChg>
      <pc:sldChg chg="modSp mod">
        <pc:chgData name="w cq" userId="e0736dbbc12f8425" providerId="LiveId" clId="{8865FFEB-E7DD-48EE-A50D-2ACC18618316}" dt="2021-03-10T15:52:03.522" v="875"/>
        <pc:sldMkLst>
          <pc:docMk/>
          <pc:sldMk cId="3732594614" sldId="428"/>
        </pc:sldMkLst>
        <pc:spChg chg="mod">
          <ac:chgData name="w cq" userId="e0736dbbc12f8425" providerId="LiveId" clId="{8865FFEB-E7DD-48EE-A50D-2ACC18618316}" dt="2021-03-10T15:52:03.522" v="875"/>
          <ac:spMkLst>
            <pc:docMk/>
            <pc:sldMk cId="3732594614" sldId="428"/>
            <ac:spMk id="3" creationId="{00000000-0000-0000-0000-000000000000}"/>
          </ac:spMkLst>
        </pc:spChg>
      </pc:sldChg>
      <pc:sldChg chg="modSp mod">
        <pc:chgData name="w cq" userId="e0736dbbc12f8425" providerId="LiveId" clId="{8865FFEB-E7DD-48EE-A50D-2ACC18618316}" dt="2021-03-10T16:09:36.501" v="1010" actId="20577"/>
        <pc:sldMkLst>
          <pc:docMk/>
          <pc:sldMk cId="1994657706" sldId="429"/>
        </pc:sldMkLst>
        <pc:spChg chg="mod">
          <ac:chgData name="w cq" userId="e0736dbbc12f8425" providerId="LiveId" clId="{8865FFEB-E7DD-48EE-A50D-2ACC18618316}" dt="2021-03-10T16:09:36.501" v="1010" actId="20577"/>
          <ac:spMkLst>
            <pc:docMk/>
            <pc:sldMk cId="1994657706" sldId="429"/>
            <ac:spMk id="3" creationId="{00000000-0000-0000-0000-000000000000}"/>
          </ac:spMkLst>
        </pc:spChg>
      </pc:sldChg>
      <pc:sldChg chg="modSp mod">
        <pc:chgData name="w cq" userId="e0736dbbc12f8425" providerId="LiveId" clId="{8865FFEB-E7DD-48EE-A50D-2ACC18618316}" dt="2021-03-10T16:07:19.981" v="1009" actId="20577"/>
        <pc:sldMkLst>
          <pc:docMk/>
          <pc:sldMk cId="1640782749" sldId="431"/>
        </pc:sldMkLst>
        <pc:spChg chg="mod">
          <ac:chgData name="w cq" userId="e0736dbbc12f8425" providerId="LiveId" clId="{8865FFEB-E7DD-48EE-A50D-2ACC18618316}" dt="2021-03-10T16:07:19.981" v="1009" actId="20577"/>
          <ac:spMkLst>
            <pc:docMk/>
            <pc:sldMk cId="1640782749" sldId="431"/>
            <ac:spMk id="3" creationId="{00000000-0000-0000-0000-000000000000}"/>
          </ac:spMkLst>
        </pc:spChg>
      </pc:sldChg>
      <pc:sldChg chg="delSp modSp mod">
        <pc:chgData name="w cq" userId="e0736dbbc12f8425" providerId="LiveId" clId="{8865FFEB-E7DD-48EE-A50D-2ACC18618316}" dt="2021-03-10T16:34:56.431" v="1274" actId="20577"/>
        <pc:sldMkLst>
          <pc:docMk/>
          <pc:sldMk cId="780073485" sldId="432"/>
        </pc:sldMkLst>
        <pc:spChg chg="mod">
          <ac:chgData name="w cq" userId="e0736dbbc12f8425" providerId="LiveId" clId="{8865FFEB-E7DD-48EE-A50D-2ACC18618316}" dt="2021-03-10T16:34:56.431" v="1274" actId="20577"/>
          <ac:spMkLst>
            <pc:docMk/>
            <pc:sldMk cId="780073485" sldId="432"/>
            <ac:spMk id="3" creationId="{00000000-0000-0000-0000-000000000000}"/>
          </ac:spMkLst>
        </pc:spChg>
        <pc:spChg chg="del">
          <ac:chgData name="w cq" userId="e0736dbbc12f8425" providerId="LiveId" clId="{8865FFEB-E7DD-48EE-A50D-2ACC18618316}" dt="2021-03-10T16:10:12.932" v="1013" actId="478"/>
          <ac:spMkLst>
            <pc:docMk/>
            <pc:sldMk cId="780073485" sldId="432"/>
            <ac:spMk id="4" creationId="{00000000-0000-0000-0000-000000000000}"/>
          </ac:spMkLst>
        </pc:spChg>
      </pc:sldChg>
      <pc:sldChg chg="modSp mod">
        <pc:chgData name="w cq" userId="e0736dbbc12f8425" providerId="LiveId" clId="{8865FFEB-E7DD-48EE-A50D-2ACC18618316}" dt="2021-03-10T16:54:01.469" v="1440" actId="207"/>
        <pc:sldMkLst>
          <pc:docMk/>
          <pc:sldMk cId="4057421887" sldId="433"/>
        </pc:sldMkLst>
        <pc:spChg chg="mod">
          <ac:chgData name="w cq" userId="e0736dbbc12f8425" providerId="LiveId" clId="{8865FFEB-E7DD-48EE-A50D-2ACC18618316}" dt="2021-03-10T16:54:01.469" v="1440" actId="207"/>
          <ac:spMkLst>
            <pc:docMk/>
            <pc:sldMk cId="4057421887" sldId="433"/>
            <ac:spMk id="3" creationId="{00000000-0000-0000-0000-000000000000}"/>
          </ac:spMkLst>
        </pc:spChg>
      </pc:sldChg>
      <pc:sldChg chg="del">
        <pc:chgData name="w cq" userId="e0736dbbc12f8425" providerId="LiveId" clId="{8865FFEB-E7DD-48EE-A50D-2ACC18618316}" dt="2021-03-10T16:54:54.525" v="1441" actId="47"/>
        <pc:sldMkLst>
          <pc:docMk/>
          <pc:sldMk cId="3322718900" sldId="434"/>
        </pc:sldMkLst>
      </pc:sldChg>
      <pc:sldChg chg="del">
        <pc:chgData name="w cq" userId="e0736dbbc12f8425" providerId="LiveId" clId="{8865FFEB-E7DD-48EE-A50D-2ACC18618316}" dt="2021-03-10T16:54:54.525" v="1441" actId="47"/>
        <pc:sldMkLst>
          <pc:docMk/>
          <pc:sldMk cId="3413647867" sldId="435"/>
        </pc:sldMkLst>
      </pc:sldChg>
      <pc:sldChg chg="del">
        <pc:chgData name="w cq" userId="e0736dbbc12f8425" providerId="LiveId" clId="{8865FFEB-E7DD-48EE-A50D-2ACC18618316}" dt="2021-03-10T15:52:25.264" v="876" actId="47"/>
        <pc:sldMkLst>
          <pc:docMk/>
          <pc:sldMk cId="589007351" sldId="436"/>
        </pc:sldMkLst>
      </pc:sldChg>
      <pc:sldChg chg="addSp modSp mod">
        <pc:chgData name="w cq" userId="e0736dbbc12f8425" providerId="LiveId" clId="{8865FFEB-E7DD-48EE-A50D-2ACC18618316}" dt="2021-03-10T15:42:18.913" v="150" actId="1038"/>
        <pc:sldMkLst>
          <pc:docMk/>
          <pc:sldMk cId="2150744464" sldId="450"/>
        </pc:sldMkLst>
        <pc:spChg chg="mod">
          <ac:chgData name="w cq" userId="e0736dbbc12f8425" providerId="LiveId" clId="{8865FFEB-E7DD-48EE-A50D-2ACC18618316}" dt="2021-03-10T15:41:30.469" v="49" actId="207"/>
          <ac:spMkLst>
            <pc:docMk/>
            <pc:sldMk cId="2150744464" sldId="450"/>
            <ac:spMk id="3" creationId="{00000000-0000-0000-0000-000000000000}"/>
          </ac:spMkLst>
        </pc:spChg>
        <pc:spChg chg="mod">
          <ac:chgData name="w cq" userId="e0736dbbc12f8425" providerId="LiveId" clId="{8865FFEB-E7DD-48EE-A50D-2ACC18618316}" dt="2021-03-10T15:42:18.913" v="150" actId="1038"/>
          <ac:spMkLst>
            <pc:docMk/>
            <pc:sldMk cId="2150744464" sldId="450"/>
            <ac:spMk id="7" creationId="{403C475D-1039-4BD3-87A2-619EEE985379}"/>
          </ac:spMkLst>
        </pc:spChg>
        <pc:spChg chg="add mod">
          <ac:chgData name="w cq" userId="e0736dbbc12f8425" providerId="LiveId" clId="{8865FFEB-E7DD-48EE-A50D-2ACC18618316}" dt="2021-03-10T15:42:18.913" v="150" actId="1038"/>
          <ac:spMkLst>
            <pc:docMk/>
            <pc:sldMk cId="2150744464" sldId="450"/>
            <ac:spMk id="8" creationId="{0AF27FAD-31FA-4A39-B6F6-C6DAA7D668C8}"/>
          </ac:spMkLst>
        </pc:spChg>
        <pc:picChg chg="mod">
          <ac:chgData name="w cq" userId="e0736dbbc12f8425" providerId="LiveId" clId="{8865FFEB-E7DD-48EE-A50D-2ACC18618316}" dt="2021-03-10T15:42:18.913" v="150" actId="1038"/>
          <ac:picMkLst>
            <pc:docMk/>
            <pc:sldMk cId="2150744464" sldId="450"/>
            <ac:picMk id="6" creationId="{2A934263-AD02-4535-B951-7292C2F5DC18}"/>
          </ac:picMkLst>
        </pc:picChg>
      </pc:sldChg>
    </pc:docChg>
  </pc:docChgLst>
  <pc:docChgLst>
    <pc:chgData name="w cq" userId="e0736dbbc12f8425" providerId="LiveId" clId="{95DEED9D-E2E6-4DB0-8B18-480BC34B1644}"/>
    <pc:docChg chg="modSld">
      <pc:chgData name="w cq" userId="e0736dbbc12f8425" providerId="LiveId" clId="{95DEED9D-E2E6-4DB0-8B18-480BC34B1644}" dt="2021-02-01T16:45:57.575" v="94"/>
      <pc:docMkLst>
        <pc:docMk/>
      </pc:docMkLst>
      <pc:sldChg chg="modSp">
        <pc:chgData name="w cq" userId="e0736dbbc12f8425" providerId="LiveId" clId="{95DEED9D-E2E6-4DB0-8B18-480BC34B1644}" dt="2021-02-01T16:45:50.033" v="80" actId="208"/>
        <pc:sldMkLst>
          <pc:docMk/>
          <pc:sldMk cId="2248338910" sldId="263"/>
        </pc:sldMkLst>
        <pc:picChg chg="mod">
          <ac:chgData name="w cq" userId="e0736dbbc12f8425" providerId="LiveId" clId="{95DEED9D-E2E6-4DB0-8B18-480BC34B1644}" dt="2021-02-01T16:45:50.033" v="80" actId="208"/>
          <ac:picMkLst>
            <pc:docMk/>
            <pc:sldMk cId="2248338910" sldId="263"/>
            <ac:picMk id="1026" creationId="{00000000-0000-0000-0000-000000000000}"/>
          </ac:picMkLst>
        </pc:picChg>
      </pc:sldChg>
      <pc:sldChg chg="modSp mod">
        <pc:chgData name="w cq" userId="e0736dbbc12f8425" providerId="LiveId" clId="{95DEED9D-E2E6-4DB0-8B18-480BC34B1644}" dt="2021-02-01T16:45:57.575" v="94"/>
        <pc:sldMkLst>
          <pc:docMk/>
          <pc:sldMk cId="2620582022" sldId="265"/>
        </pc:sldMkLst>
        <pc:spChg chg="mod">
          <ac:chgData name="w cq" userId="e0736dbbc12f8425" providerId="LiveId" clId="{95DEED9D-E2E6-4DB0-8B18-480BC34B1644}" dt="2021-02-01T16:45:57.575" v="94"/>
          <ac:spMkLst>
            <pc:docMk/>
            <pc:sldMk cId="2620582022" sldId="265"/>
            <ac:spMk id="4" creationId="{46764156-D37F-4E7B-B913-B33653546E69}"/>
          </ac:spMkLst>
        </pc:spChg>
      </pc:sldChg>
      <pc:sldChg chg="modSp mod">
        <pc:chgData name="w cq" userId="e0736dbbc12f8425" providerId="LiveId" clId="{95DEED9D-E2E6-4DB0-8B18-480BC34B1644}" dt="2021-02-01T16:40:31.921" v="76" actId="20577"/>
        <pc:sldMkLst>
          <pc:docMk/>
          <pc:sldMk cId="801924382" sldId="414"/>
        </pc:sldMkLst>
        <pc:spChg chg="mod">
          <ac:chgData name="w cq" userId="e0736dbbc12f8425" providerId="LiveId" clId="{95DEED9D-E2E6-4DB0-8B18-480BC34B1644}" dt="2021-02-01T16:40:31.921" v="76" actId="20577"/>
          <ac:spMkLst>
            <pc:docMk/>
            <pc:sldMk cId="801924382" sldId="414"/>
            <ac:spMk id="3" creationId="{00000000-0000-0000-0000-000000000000}"/>
          </ac:spMkLst>
        </pc:spChg>
        <pc:picChg chg="mod">
          <ac:chgData name="w cq" userId="e0736dbbc12f8425" providerId="LiveId" clId="{95DEED9D-E2E6-4DB0-8B18-480BC34B1644}" dt="2021-02-01T16:40:28.327" v="55" actId="1035"/>
          <ac:picMkLst>
            <pc:docMk/>
            <pc:sldMk cId="801924382" sldId="414"/>
            <ac:picMk id="4" creationId="{00000000-0000-0000-0000-000000000000}"/>
          </ac:picMkLst>
        </pc:picChg>
        <pc:picChg chg="mod">
          <ac:chgData name="w cq" userId="e0736dbbc12f8425" providerId="LiveId" clId="{95DEED9D-E2E6-4DB0-8B18-480BC34B1644}" dt="2021-02-01T16:40:30.579" v="75" actId="1035"/>
          <ac:picMkLst>
            <pc:docMk/>
            <pc:sldMk cId="801924382" sldId="414"/>
            <ac:picMk id="6" creationId="{A8BE7266-9DB3-466C-9228-7E40E28F7C33}"/>
          </ac:picMkLst>
        </pc:picChg>
      </pc:sldChg>
      <pc:sldChg chg="modSp">
        <pc:chgData name="w cq" userId="e0736dbbc12f8425" providerId="LiveId" clId="{95DEED9D-E2E6-4DB0-8B18-480BC34B1644}" dt="2021-02-01T16:41:47.260" v="79" actId="20577"/>
        <pc:sldMkLst>
          <pc:docMk/>
          <pc:sldMk cId="1994657706" sldId="429"/>
        </pc:sldMkLst>
        <pc:spChg chg="mod">
          <ac:chgData name="w cq" userId="e0736dbbc12f8425" providerId="LiveId" clId="{95DEED9D-E2E6-4DB0-8B18-480BC34B1644}" dt="2021-02-01T16:41:47.260" v="79" actId="20577"/>
          <ac:spMkLst>
            <pc:docMk/>
            <pc:sldMk cId="1994657706" sldId="429"/>
            <ac:spMk id="3" creationId="{00000000-0000-0000-0000-000000000000}"/>
          </ac:spMkLst>
        </pc:spChg>
      </pc:sldChg>
    </pc:docChg>
  </pc:docChgLst>
  <pc:docChgLst>
    <pc:chgData name="w cq" userId="e0736dbbc12f8425" providerId="LiveId" clId="{4E56125D-384D-4ACB-A450-BDBF9092A5FB}"/>
    <pc:docChg chg="custSel modSld modMainMaster">
      <pc:chgData name="w cq" userId="e0736dbbc12f8425" providerId="LiveId" clId="{4E56125D-384D-4ACB-A450-BDBF9092A5FB}" dt="2021-02-04T09:16:52.467" v="4"/>
      <pc:docMkLst>
        <pc:docMk/>
      </pc:docMkLst>
      <pc:sldChg chg="addSp delSp modSp mod setBg">
        <pc:chgData name="w cq" userId="e0736dbbc12f8425" providerId="LiveId" clId="{4E56125D-384D-4ACB-A450-BDBF9092A5FB}" dt="2021-02-04T09:16:52.467" v="4"/>
        <pc:sldMkLst>
          <pc:docMk/>
          <pc:sldMk cId="3156300988" sldId="257"/>
        </pc:sldMkLst>
        <pc:spChg chg="del">
          <ac:chgData name="w cq" userId="e0736dbbc12f8425" providerId="LiveId" clId="{4E56125D-384D-4ACB-A450-BDBF9092A5FB}" dt="2021-02-04T09:16:45.341" v="0" actId="478"/>
          <ac:spMkLst>
            <pc:docMk/>
            <pc:sldMk cId="3156300988" sldId="257"/>
            <ac:spMk id="2" creationId="{E98A949F-3E1A-455C-9113-7F999685F8EC}"/>
          </ac:spMkLst>
        </pc:spChg>
        <pc:spChg chg="add mod">
          <ac:chgData name="w cq" userId="e0736dbbc12f8425" providerId="LiveId" clId="{4E56125D-384D-4ACB-A450-BDBF9092A5FB}" dt="2021-02-04T09:16:45.341" v="0" actId="478"/>
          <ac:spMkLst>
            <pc:docMk/>
            <pc:sldMk cId="3156300988" sldId="257"/>
            <ac:spMk id="4" creationId="{59BBC8F2-7563-45CA-844F-C5A5B3F948ED}"/>
          </ac:spMkLst>
        </pc:spChg>
        <pc:spChg chg="add mod">
          <ac:chgData name="w cq" userId="e0736dbbc12f8425" providerId="LiveId" clId="{4E56125D-384D-4ACB-A450-BDBF9092A5FB}" dt="2021-02-04T09:16:45.522" v="1"/>
          <ac:spMkLst>
            <pc:docMk/>
            <pc:sldMk cId="3156300988" sldId="257"/>
            <ac:spMk id="5" creationId="{EFE8DF34-1F10-4284-9088-ADD4AAC8953A}"/>
          </ac:spMkLst>
        </pc:spChg>
      </pc:sldChg>
      <pc:sldMasterChg chg="setBg modSldLayout">
        <pc:chgData name="w cq" userId="e0736dbbc12f8425" providerId="LiveId" clId="{4E56125D-384D-4ACB-A450-BDBF9092A5FB}" dt="2021-02-04T09:16:52.467" v="4"/>
        <pc:sldMasterMkLst>
          <pc:docMk/>
          <pc:sldMasterMk cId="969977971" sldId="2147483660"/>
        </pc:sldMasterMkLst>
        <pc:sldLayoutChg chg="setBg">
          <pc:chgData name="w cq" userId="e0736dbbc12f8425" providerId="LiveId" clId="{4E56125D-384D-4ACB-A450-BDBF9092A5FB}" dt="2021-02-04T09:16:52.467" v="4"/>
          <pc:sldLayoutMkLst>
            <pc:docMk/>
            <pc:sldMasterMk cId="969977971" sldId="2147483660"/>
            <pc:sldLayoutMk cId="1559957216" sldId="2147483661"/>
          </pc:sldLayoutMkLst>
        </pc:sldLayoutChg>
        <pc:sldLayoutChg chg="setBg">
          <pc:chgData name="w cq" userId="e0736dbbc12f8425" providerId="LiveId" clId="{4E56125D-384D-4ACB-A450-BDBF9092A5FB}" dt="2021-02-04T09:16:52.467" v="4"/>
          <pc:sldLayoutMkLst>
            <pc:docMk/>
            <pc:sldMasterMk cId="969977971" sldId="2147483660"/>
            <pc:sldLayoutMk cId="1021245446" sldId="2147483662"/>
          </pc:sldLayoutMkLst>
        </pc:sldLayoutChg>
        <pc:sldLayoutChg chg="setBg">
          <pc:chgData name="w cq" userId="e0736dbbc12f8425" providerId="LiveId" clId="{4E56125D-384D-4ACB-A450-BDBF9092A5FB}" dt="2021-02-04T09:16:52.467" v="4"/>
          <pc:sldLayoutMkLst>
            <pc:docMk/>
            <pc:sldMasterMk cId="969977971" sldId="2147483660"/>
            <pc:sldLayoutMk cId="1628209256" sldId="2147483663"/>
          </pc:sldLayoutMkLst>
        </pc:sldLayoutChg>
        <pc:sldLayoutChg chg="setBg">
          <pc:chgData name="w cq" userId="e0736dbbc12f8425" providerId="LiveId" clId="{4E56125D-384D-4ACB-A450-BDBF9092A5FB}" dt="2021-02-04T09:16:52.467" v="4"/>
          <pc:sldLayoutMkLst>
            <pc:docMk/>
            <pc:sldMasterMk cId="969977971" sldId="2147483660"/>
            <pc:sldLayoutMk cId="1856722712" sldId="2147483664"/>
          </pc:sldLayoutMkLst>
        </pc:sldLayoutChg>
        <pc:sldLayoutChg chg="setBg">
          <pc:chgData name="w cq" userId="e0736dbbc12f8425" providerId="LiveId" clId="{4E56125D-384D-4ACB-A450-BDBF9092A5FB}" dt="2021-02-04T09:16:52.467" v="4"/>
          <pc:sldLayoutMkLst>
            <pc:docMk/>
            <pc:sldMasterMk cId="969977971" sldId="2147483660"/>
            <pc:sldLayoutMk cId="3024366714" sldId="2147483665"/>
          </pc:sldLayoutMkLst>
        </pc:sldLayoutChg>
        <pc:sldLayoutChg chg="setBg">
          <pc:chgData name="w cq" userId="e0736dbbc12f8425" providerId="LiveId" clId="{4E56125D-384D-4ACB-A450-BDBF9092A5FB}" dt="2021-02-04T09:16:52.467" v="4"/>
          <pc:sldLayoutMkLst>
            <pc:docMk/>
            <pc:sldMasterMk cId="969977971" sldId="2147483660"/>
            <pc:sldLayoutMk cId="2035004702" sldId="2147483666"/>
          </pc:sldLayoutMkLst>
        </pc:sldLayoutChg>
        <pc:sldLayoutChg chg="setBg">
          <pc:chgData name="w cq" userId="e0736dbbc12f8425" providerId="LiveId" clId="{4E56125D-384D-4ACB-A450-BDBF9092A5FB}" dt="2021-02-04T09:16:52.467" v="4"/>
          <pc:sldLayoutMkLst>
            <pc:docMk/>
            <pc:sldMasterMk cId="969977971" sldId="2147483660"/>
            <pc:sldLayoutMk cId="3367761209" sldId="2147483667"/>
          </pc:sldLayoutMkLst>
        </pc:sldLayoutChg>
        <pc:sldLayoutChg chg="setBg">
          <pc:chgData name="w cq" userId="e0736dbbc12f8425" providerId="LiveId" clId="{4E56125D-384D-4ACB-A450-BDBF9092A5FB}" dt="2021-02-04T09:16:52.467" v="4"/>
          <pc:sldLayoutMkLst>
            <pc:docMk/>
            <pc:sldMasterMk cId="969977971" sldId="2147483660"/>
            <pc:sldLayoutMk cId="796530374" sldId="2147483668"/>
          </pc:sldLayoutMkLst>
        </pc:sldLayoutChg>
        <pc:sldLayoutChg chg="setBg">
          <pc:chgData name="w cq" userId="e0736dbbc12f8425" providerId="LiveId" clId="{4E56125D-384D-4ACB-A450-BDBF9092A5FB}" dt="2021-02-04T09:16:52.467" v="4"/>
          <pc:sldLayoutMkLst>
            <pc:docMk/>
            <pc:sldMasterMk cId="969977971" sldId="2147483660"/>
            <pc:sldLayoutMk cId="3452275545" sldId="2147483669"/>
          </pc:sldLayoutMkLst>
        </pc:sldLayoutChg>
        <pc:sldLayoutChg chg="setBg">
          <pc:chgData name="w cq" userId="e0736dbbc12f8425" providerId="LiveId" clId="{4E56125D-384D-4ACB-A450-BDBF9092A5FB}" dt="2021-02-04T09:16:52.467" v="4"/>
          <pc:sldLayoutMkLst>
            <pc:docMk/>
            <pc:sldMasterMk cId="969977971" sldId="2147483660"/>
            <pc:sldLayoutMk cId="3072622266" sldId="2147483670"/>
          </pc:sldLayoutMkLst>
        </pc:sldLayoutChg>
        <pc:sldLayoutChg chg="setBg">
          <pc:chgData name="w cq" userId="e0736dbbc12f8425" providerId="LiveId" clId="{4E56125D-384D-4ACB-A450-BDBF9092A5FB}" dt="2021-02-04T09:16:52.467" v="4"/>
          <pc:sldLayoutMkLst>
            <pc:docMk/>
            <pc:sldMasterMk cId="969977971" sldId="2147483660"/>
            <pc:sldLayoutMk cId="1142748039" sldId="2147483671"/>
          </pc:sldLayoutMkLst>
        </pc:sldLayoutChg>
        <pc:sldLayoutChg chg="setBg">
          <pc:chgData name="w cq" userId="e0736dbbc12f8425" providerId="LiveId" clId="{4E56125D-384D-4ACB-A450-BDBF9092A5FB}" dt="2021-02-04T09:16:52.467" v="4"/>
          <pc:sldLayoutMkLst>
            <pc:docMk/>
            <pc:sldMasterMk cId="969977971" sldId="2147483660"/>
            <pc:sldLayoutMk cId="1753309455" sldId="2147483672"/>
          </pc:sldLayoutMkLst>
        </pc:sldLayoutChg>
        <pc:sldLayoutChg chg="setBg">
          <pc:chgData name="w cq" userId="e0736dbbc12f8425" providerId="LiveId" clId="{4E56125D-384D-4ACB-A450-BDBF9092A5FB}" dt="2021-02-04T09:16:52.467" v="4"/>
          <pc:sldLayoutMkLst>
            <pc:docMk/>
            <pc:sldMasterMk cId="969977971" sldId="2147483660"/>
            <pc:sldLayoutMk cId="2370178196" sldId="2147483673"/>
          </pc:sldLayoutMkLst>
        </pc:sldLayoutChg>
      </pc:sldMasterChg>
    </pc:docChg>
  </pc:docChgLst>
  <pc:docChgLst>
    <pc:chgData name="w cq" userId="e0736dbbc12f8425" providerId="LiveId" clId="{7F2740C4-81C8-43F2-8FD6-0D18FC31247D}"/>
    <pc:docChg chg="undo redo custSel addSld delSld modSld sldOrd modMainMaster">
      <pc:chgData name="w cq" userId="e0736dbbc12f8425" providerId="LiveId" clId="{7F2740C4-81C8-43F2-8FD6-0D18FC31247D}" dt="2021-01-21T07:52:41.751" v="1784" actId="20577"/>
      <pc:docMkLst>
        <pc:docMk/>
      </pc:docMkLst>
      <pc:sldChg chg="modSp mod">
        <pc:chgData name="w cq" userId="e0736dbbc12f8425" providerId="LiveId" clId="{7F2740C4-81C8-43F2-8FD6-0D18FC31247D}" dt="2021-01-15T02:01:33.619" v="3"/>
        <pc:sldMkLst>
          <pc:docMk/>
          <pc:sldMk cId="1152001519" sldId="256"/>
        </pc:sldMkLst>
        <pc:spChg chg="mod">
          <ac:chgData name="w cq" userId="e0736dbbc12f8425" providerId="LiveId" clId="{7F2740C4-81C8-43F2-8FD6-0D18FC31247D}" dt="2021-01-15T02:01:33.619" v="3"/>
          <ac:spMkLst>
            <pc:docMk/>
            <pc:sldMk cId="1152001519" sldId="256"/>
            <ac:spMk id="2" creationId="{55042743-A78F-46DA-9E95-8642E27CCA9A}"/>
          </ac:spMkLst>
        </pc:spChg>
      </pc:sldChg>
      <pc:sldChg chg="addSp delSp modSp add mod modClrScheme chgLayout">
        <pc:chgData name="w cq" userId="e0736dbbc12f8425" providerId="LiveId" clId="{7F2740C4-81C8-43F2-8FD6-0D18FC31247D}" dt="2021-01-21T07:33:48.425" v="1763" actId="478"/>
        <pc:sldMkLst>
          <pc:docMk/>
          <pc:sldMk cId="352740188" sldId="258"/>
        </pc:sldMkLst>
        <pc:spChg chg="del mod ord">
          <ac:chgData name="w cq" userId="e0736dbbc12f8425" providerId="LiveId" clId="{7F2740C4-81C8-43F2-8FD6-0D18FC31247D}" dt="2021-01-21T04:54:19.971" v="1458" actId="700"/>
          <ac:spMkLst>
            <pc:docMk/>
            <pc:sldMk cId="352740188" sldId="258"/>
            <ac:spMk id="3" creationId="{3F4CEE17-2EE1-4E39-A665-8919224B75EE}"/>
          </ac:spMkLst>
        </pc:spChg>
        <pc:spChg chg="del mod ord">
          <ac:chgData name="w cq" userId="e0736dbbc12f8425" providerId="LiveId" clId="{7F2740C4-81C8-43F2-8FD6-0D18FC31247D}" dt="2021-01-21T07:33:48.425" v="1763" actId="478"/>
          <ac:spMkLst>
            <pc:docMk/>
            <pc:sldMk cId="352740188" sldId="258"/>
            <ac:spMk id="4" creationId="{3632969F-DEE5-44CD-8A68-1BFD247CDD95}"/>
          </ac:spMkLst>
        </pc:spChg>
        <pc:spChg chg="mod ord">
          <ac:chgData name="w cq" userId="e0736dbbc12f8425" providerId="LiveId" clId="{7F2740C4-81C8-43F2-8FD6-0D18FC31247D}" dt="2021-01-21T04:54:19.971" v="1458" actId="700"/>
          <ac:spMkLst>
            <pc:docMk/>
            <pc:sldMk cId="352740188" sldId="258"/>
            <ac:spMk id="5" creationId="{641C5260-9745-440F-B6D3-700A420CE2C5}"/>
          </ac:spMkLst>
        </pc:spChg>
        <pc:spChg chg="add mod ord">
          <ac:chgData name="w cq" userId="e0736dbbc12f8425" providerId="LiveId" clId="{7F2740C4-81C8-43F2-8FD6-0D18FC31247D}" dt="2021-01-21T04:56:30.247" v="1562" actId="207"/>
          <ac:spMkLst>
            <pc:docMk/>
            <pc:sldMk cId="352740188" sldId="258"/>
            <ac:spMk id="6" creationId="{427EC1D9-DC5D-4D36-931B-7044E89F9480}"/>
          </ac:spMkLst>
        </pc:spChg>
        <pc:spChg chg="add mod">
          <ac:chgData name="w cq" userId="e0736dbbc12f8425" providerId="LiveId" clId="{7F2740C4-81C8-43F2-8FD6-0D18FC31247D}" dt="2021-01-21T04:56:42.396" v="1570" actId="1076"/>
          <ac:spMkLst>
            <pc:docMk/>
            <pc:sldMk cId="352740188" sldId="258"/>
            <ac:spMk id="8" creationId="{F8675ED1-C62A-40F5-96C9-004AD1ECC396}"/>
          </ac:spMkLst>
        </pc:spChg>
        <pc:picChg chg="del mod ord">
          <ac:chgData name="w cq" userId="e0736dbbc12f8425" providerId="LiveId" clId="{7F2740C4-81C8-43F2-8FD6-0D18FC31247D}" dt="2021-01-21T04:53:17.948" v="1447" actId="478"/>
          <ac:picMkLst>
            <pc:docMk/>
            <pc:sldMk cId="352740188" sldId="258"/>
            <ac:picMk id="7" creationId="{C367E1A6-C440-409A-A6EF-4B186A62A29B}"/>
          </ac:picMkLst>
        </pc:picChg>
      </pc:sldChg>
      <pc:sldChg chg="addSp delSp modSp mod">
        <pc:chgData name="w cq" userId="e0736dbbc12f8425" providerId="LiveId" clId="{7F2740C4-81C8-43F2-8FD6-0D18FC31247D}" dt="2021-01-15T06:10:20.109" v="11" actId="208"/>
        <pc:sldMkLst>
          <pc:docMk/>
          <pc:sldMk cId="2248338910" sldId="263"/>
        </pc:sldMkLst>
        <pc:picChg chg="del">
          <ac:chgData name="w cq" userId="e0736dbbc12f8425" providerId="LiveId" clId="{7F2740C4-81C8-43F2-8FD6-0D18FC31247D}" dt="2021-01-15T06:10:07.947" v="4" actId="478"/>
          <ac:picMkLst>
            <pc:docMk/>
            <pc:sldMk cId="2248338910" sldId="263"/>
            <ac:picMk id="4" creationId="{C83052BE-E7F0-4D8E-9D4E-6057BCA8AFB5}"/>
          </ac:picMkLst>
        </pc:picChg>
        <pc:picChg chg="add mod">
          <ac:chgData name="w cq" userId="e0736dbbc12f8425" providerId="LiveId" clId="{7F2740C4-81C8-43F2-8FD6-0D18FC31247D}" dt="2021-01-15T06:10:20.109" v="11" actId="208"/>
          <ac:picMkLst>
            <pc:docMk/>
            <pc:sldMk cId="2248338910" sldId="263"/>
            <ac:picMk id="5" creationId="{AE06EAB1-8CC7-49CB-BE57-FB8CF55C83E1}"/>
          </ac:picMkLst>
        </pc:picChg>
      </pc:sldChg>
      <pc:sldChg chg="modSp mod">
        <pc:chgData name="w cq" userId="e0736dbbc12f8425" providerId="LiveId" clId="{7F2740C4-81C8-43F2-8FD6-0D18FC31247D}" dt="2021-01-15T06:14:24.113" v="39" actId="20577"/>
        <pc:sldMkLst>
          <pc:docMk/>
          <pc:sldMk cId="2531065705" sldId="264"/>
        </pc:sldMkLst>
        <pc:spChg chg="mod">
          <ac:chgData name="w cq" userId="e0736dbbc12f8425" providerId="LiveId" clId="{7F2740C4-81C8-43F2-8FD6-0D18FC31247D}" dt="2021-01-15T06:14:24.113" v="39" actId="20577"/>
          <ac:spMkLst>
            <pc:docMk/>
            <pc:sldMk cId="2531065705" sldId="264"/>
            <ac:spMk id="2" creationId="{51721B97-AF9A-43FA-9029-FB53C001D9D3}"/>
          </ac:spMkLst>
        </pc:spChg>
        <pc:spChg chg="mod">
          <ac:chgData name="w cq" userId="e0736dbbc12f8425" providerId="LiveId" clId="{7F2740C4-81C8-43F2-8FD6-0D18FC31247D}" dt="2021-01-15T06:13:02.601" v="32"/>
          <ac:spMkLst>
            <pc:docMk/>
            <pc:sldMk cId="2531065705" sldId="264"/>
            <ac:spMk id="3" creationId="{D8A9FF28-B5F7-4268-8F91-7BE5BC06AF08}"/>
          </ac:spMkLst>
        </pc:spChg>
        <pc:spChg chg="mod">
          <ac:chgData name="w cq" userId="e0736dbbc12f8425" providerId="LiveId" clId="{7F2740C4-81C8-43F2-8FD6-0D18FC31247D}" dt="2021-01-15T06:13:42.327" v="35"/>
          <ac:spMkLst>
            <pc:docMk/>
            <pc:sldMk cId="2531065705" sldId="264"/>
            <ac:spMk id="4" creationId="{40B791E7-6790-41E7-80CD-AB6EB5822692}"/>
          </ac:spMkLst>
        </pc:spChg>
      </pc:sldChg>
      <pc:sldChg chg="addSp delSp modSp mod">
        <pc:chgData name="w cq" userId="e0736dbbc12f8425" providerId="LiveId" clId="{7F2740C4-81C8-43F2-8FD6-0D18FC31247D}" dt="2021-01-21T02:27:39.278" v="771" actId="1035"/>
        <pc:sldMkLst>
          <pc:docMk/>
          <pc:sldMk cId="2620582022" sldId="265"/>
        </pc:sldMkLst>
        <pc:spChg chg="add del">
          <ac:chgData name="w cq" userId="e0736dbbc12f8425" providerId="LiveId" clId="{7F2740C4-81C8-43F2-8FD6-0D18FC31247D}" dt="2021-01-15T06:10:50.968" v="13"/>
          <ac:spMkLst>
            <pc:docMk/>
            <pc:sldMk cId="2620582022" sldId="265"/>
            <ac:spMk id="2" creationId="{D933154B-E726-46C9-A034-572C5159666E}"/>
          </ac:spMkLst>
        </pc:spChg>
        <pc:spChg chg="mod">
          <ac:chgData name="w cq" userId="e0736dbbc12f8425" providerId="LiveId" clId="{7F2740C4-81C8-43F2-8FD6-0D18FC31247D}" dt="2021-01-15T06:54:13.724" v="767" actId="27636"/>
          <ac:spMkLst>
            <pc:docMk/>
            <pc:sldMk cId="2620582022" sldId="265"/>
            <ac:spMk id="4" creationId="{46764156-D37F-4E7B-B913-B33653546E69}"/>
          </ac:spMkLst>
        </pc:spChg>
        <pc:spChg chg="add mod">
          <ac:chgData name="w cq" userId="e0736dbbc12f8425" providerId="LiveId" clId="{7F2740C4-81C8-43F2-8FD6-0D18FC31247D}" dt="2021-01-21T02:27:39.278" v="771" actId="1035"/>
          <ac:spMkLst>
            <pc:docMk/>
            <pc:sldMk cId="2620582022" sldId="265"/>
            <ac:spMk id="5" creationId="{394A2599-0650-4B4A-8580-2C35BA11BD48}"/>
          </ac:spMkLst>
        </pc:spChg>
      </pc:sldChg>
      <pc:sldChg chg="modSp mod">
        <pc:chgData name="w cq" userId="e0736dbbc12f8425" providerId="LiveId" clId="{7F2740C4-81C8-43F2-8FD6-0D18FC31247D}" dt="2021-01-15T06:24:04.434" v="191"/>
        <pc:sldMkLst>
          <pc:docMk/>
          <pc:sldMk cId="3521911541" sldId="269"/>
        </pc:sldMkLst>
        <pc:spChg chg="mod">
          <ac:chgData name="w cq" userId="e0736dbbc12f8425" providerId="LiveId" clId="{7F2740C4-81C8-43F2-8FD6-0D18FC31247D}" dt="2021-01-15T06:23:55.499" v="190"/>
          <ac:spMkLst>
            <pc:docMk/>
            <pc:sldMk cId="3521911541" sldId="269"/>
            <ac:spMk id="4" creationId="{0DDF23E0-A6F1-4025-AA8E-A3FE9D997E76}"/>
          </ac:spMkLst>
        </pc:spChg>
        <pc:spChg chg="mod">
          <ac:chgData name="w cq" userId="e0736dbbc12f8425" providerId="LiveId" clId="{7F2740C4-81C8-43F2-8FD6-0D18FC31247D}" dt="2021-01-15T06:24:04.434" v="191"/>
          <ac:spMkLst>
            <pc:docMk/>
            <pc:sldMk cId="3521911541" sldId="269"/>
            <ac:spMk id="14" creationId="{A164F460-6E57-42BA-9913-84B397EFE998}"/>
          </ac:spMkLst>
        </pc:spChg>
      </pc:sldChg>
      <pc:sldChg chg="addSp delSp modSp mod">
        <pc:chgData name="w cq" userId="e0736dbbc12f8425" providerId="LiveId" clId="{7F2740C4-81C8-43F2-8FD6-0D18FC31247D}" dt="2021-01-15T06:27:14.874" v="286" actId="1037"/>
        <pc:sldMkLst>
          <pc:docMk/>
          <pc:sldMk cId="773039423" sldId="270"/>
        </pc:sldMkLst>
        <pc:spChg chg="mod">
          <ac:chgData name="w cq" userId="e0736dbbc12f8425" providerId="LiveId" clId="{7F2740C4-81C8-43F2-8FD6-0D18FC31247D}" dt="2021-01-15T06:24:36.288" v="192"/>
          <ac:spMkLst>
            <pc:docMk/>
            <pc:sldMk cId="773039423" sldId="270"/>
            <ac:spMk id="3" creationId="{3AAF1B18-361D-48D0-856B-85A6E4571807}"/>
          </ac:spMkLst>
        </pc:spChg>
        <pc:spChg chg="add mod">
          <ac:chgData name="w cq" userId="e0736dbbc12f8425" providerId="LiveId" clId="{7F2740C4-81C8-43F2-8FD6-0D18FC31247D}" dt="2021-01-15T06:27:00.266" v="221"/>
          <ac:spMkLst>
            <pc:docMk/>
            <pc:sldMk cId="773039423" sldId="270"/>
            <ac:spMk id="4" creationId="{301F86B3-C086-4F7C-8522-C0B3C393CCB3}"/>
          </ac:spMkLst>
        </pc:spChg>
        <pc:spChg chg="del mod">
          <ac:chgData name="w cq" userId="e0736dbbc12f8425" providerId="LiveId" clId="{7F2740C4-81C8-43F2-8FD6-0D18FC31247D}" dt="2021-01-15T06:26:59.436" v="220"/>
          <ac:spMkLst>
            <pc:docMk/>
            <pc:sldMk cId="773039423" sldId="270"/>
            <ac:spMk id="10" creationId="{E8C00E28-A713-426B-B445-22DA33039050}"/>
          </ac:spMkLst>
        </pc:spChg>
        <pc:spChg chg="mod">
          <ac:chgData name="w cq" userId="e0736dbbc12f8425" providerId="LiveId" clId="{7F2740C4-81C8-43F2-8FD6-0D18FC31247D}" dt="2021-01-15T06:27:14.874" v="286" actId="1037"/>
          <ac:spMkLst>
            <pc:docMk/>
            <pc:sldMk cId="773039423" sldId="270"/>
            <ac:spMk id="12" creationId="{2896BD8D-4C33-484E-8780-3E3B9787B2CB}"/>
          </ac:spMkLst>
        </pc:spChg>
        <pc:picChg chg="add del mod">
          <ac:chgData name="w cq" userId="e0736dbbc12f8425" providerId="LiveId" clId="{7F2740C4-81C8-43F2-8FD6-0D18FC31247D}" dt="2021-01-15T06:26:46.966" v="215" actId="478"/>
          <ac:picMkLst>
            <pc:docMk/>
            <pc:sldMk cId="773039423" sldId="270"/>
            <ac:picMk id="5" creationId="{3A4F3ECB-EF72-4843-BCE7-BFC8589D032E}"/>
          </ac:picMkLst>
        </pc:picChg>
        <pc:picChg chg="add mod">
          <ac:chgData name="w cq" userId="e0736dbbc12f8425" providerId="LiveId" clId="{7F2740C4-81C8-43F2-8FD6-0D18FC31247D}" dt="2021-01-15T06:27:14.874" v="286" actId="1037"/>
          <ac:picMkLst>
            <pc:docMk/>
            <pc:sldMk cId="773039423" sldId="270"/>
            <ac:picMk id="7" creationId="{A26E231C-CDA1-4181-A480-A1ACF92FB153}"/>
          </ac:picMkLst>
        </pc:picChg>
      </pc:sldChg>
      <pc:sldChg chg="addSp delSp modSp mod modShow">
        <pc:chgData name="w cq" userId="e0736dbbc12f8425" providerId="LiveId" clId="{7F2740C4-81C8-43F2-8FD6-0D18FC31247D}" dt="2021-01-15T06:30:21.666" v="322" actId="20577"/>
        <pc:sldMkLst>
          <pc:docMk/>
          <pc:sldMk cId="722459121" sldId="273"/>
        </pc:sldMkLst>
        <pc:spChg chg="mod">
          <ac:chgData name="w cq" userId="e0736dbbc12f8425" providerId="LiveId" clId="{7F2740C4-81C8-43F2-8FD6-0D18FC31247D}" dt="2021-01-15T06:29:51.863" v="304"/>
          <ac:spMkLst>
            <pc:docMk/>
            <pc:sldMk cId="722459121" sldId="273"/>
            <ac:spMk id="3" creationId="{37465B30-A3C8-4125-9BFC-18F1BC5EFB69}"/>
          </ac:spMkLst>
        </pc:spChg>
        <pc:spChg chg="add mod">
          <ac:chgData name="w cq" userId="e0736dbbc12f8425" providerId="LiveId" clId="{7F2740C4-81C8-43F2-8FD6-0D18FC31247D}" dt="2021-01-15T06:30:21.666" v="322" actId="20577"/>
          <ac:spMkLst>
            <pc:docMk/>
            <pc:sldMk cId="722459121" sldId="273"/>
            <ac:spMk id="4" creationId="{6AABDDBE-6E3E-4B92-844D-3C718FFBCFDF}"/>
          </ac:spMkLst>
        </pc:spChg>
        <pc:graphicFrameChg chg="del">
          <ac:chgData name="w cq" userId="e0736dbbc12f8425" providerId="LiveId" clId="{7F2740C4-81C8-43F2-8FD6-0D18FC31247D}" dt="2021-01-15T06:29:54.129" v="305" actId="478"/>
          <ac:graphicFrameMkLst>
            <pc:docMk/>
            <pc:sldMk cId="722459121" sldId="273"/>
            <ac:graphicFrameMk id="6" creationId="{62366B4A-BAA8-4E36-B2CF-4982421A7D25}"/>
          </ac:graphicFrameMkLst>
        </pc:graphicFrameChg>
      </pc:sldChg>
      <pc:sldChg chg="delSp modSp add del mod">
        <pc:chgData name="w cq" userId="e0736dbbc12f8425" providerId="LiveId" clId="{7F2740C4-81C8-43F2-8FD6-0D18FC31247D}" dt="2021-01-21T07:34:15.442" v="1769" actId="478"/>
        <pc:sldMkLst>
          <pc:docMk/>
          <pc:sldMk cId="1334394991" sldId="294"/>
        </pc:sldMkLst>
        <pc:spChg chg="del">
          <ac:chgData name="w cq" userId="e0736dbbc12f8425" providerId="LiveId" clId="{7F2740C4-81C8-43F2-8FD6-0D18FC31247D}" dt="2021-01-21T07:34:15.442" v="1769" actId="478"/>
          <ac:spMkLst>
            <pc:docMk/>
            <pc:sldMk cId="1334394991" sldId="294"/>
            <ac:spMk id="2" creationId="{DF94B83F-B0E8-43C0-899F-F9147E7D6237}"/>
          </ac:spMkLst>
        </pc:spChg>
        <pc:spChg chg="mod">
          <ac:chgData name="w cq" userId="e0736dbbc12f8425" providerId="LiveId" clId="{7F2740C4-81C8-43F2-8FD6-0D18FC31247D}" dt="2021-01-21T05:01:13.287" v="1635"/>
          <ac:spMkLst>
            <pc:docMk/>
            <pc:sldMk cId="1334394991" sldId="294"/>
            <ac:spMk id="4" creationId="{EB573C34-15B7-4378-AB80-F4EB8DA92A83}"/>
          </ac:spMkLst>
        </pc:spChg>
      </pc:sldChg>
      <pc:sldChg chg="modSp del mod">
        <pc:chgData name="w cq" userId="e0736dbbc12f8425" providerId="LiveId" clId="{7F2740C4-81C8-43F2-8FD6-0D18FC31247D}" dt="2021-01-21T03:19:16.996" v="991" actId="47"/>
        <pc:sldMkLst>
          <pc:docMk/>
          <pc:sldMk cId="154412577" sldId="307"/>
        </pc:sldMkLst>
        <pc:graphicFrameChg chg="modGraphic">
          <ac:chgData name="w cq" userId="e0736dbbc12f8425" providerId="LiveId" clId="{7F2740C4-81C8-43F2-8FD6-0D18FC31247D}" dt="2021-01-21T02:29:02.381" v="798" actId="13242"/>
          <ac:graphicFrameMkLst>
            <pc:docMk/>
            <pc:sldMk cId="154412577" sldId="307"/>
            <ac:graphicFrameMk id="6" creationId="{4F78542B-EEE0-4611-ACBB-D7A2FD047BC6}"/>
          </ac:graphicFrameMkLst>
        </pc:graphicFrameChg>
      </pc:sldChg>
      <pc:sldChg chg="addSp modSp del mod">
        <pc:chgData name="w cq" userId="e0736dbbc12f8425" providerId="LiveId" clId="{7F2740C4-81C8-43F2-8FD6-0D18FC31247D}" dt="2021-01-21T03:19:17.588" v="992" actId="47"/>
        <pc:sldMkLst>
          <pc:docMk/>
          <pc:sldMk cId="2927025160" sldId="308"/>
        </pc:sldMkLst>
        <pc:graphicFrameChg chg="add mod modGraphic">
          <ac:chgData name="w cq" userId="e0736dbbc12f8425" providerId="LiveId" clId="{7F2740C4-81C8-43F2-8FD6-0D18FC31247D}" dt="2021-01-21T02:30:50.383" v="843" actId="1076"/>
          <ac:graphicFrameMkLst>
            <pc:docMk/>
            <pc:sldMk cId="2927025160" sldId="308"/>
            <ac:graphicFrameMk id="4" creationId="{1FD71D24-B837-44E1-BC2C-A8E0E139887F}"/>
          </ac:graphicFrameMkLst>
        </pc:graphicFrameChg>
      </pc:sldChg>
      <pc:sldChg chg="del">
        <pc:chgData name="w cq" userId="e0736dbbc12f8425" providerId="LiveId" clId="{7F2740C4-81C8-43F2-8FD6-0D18FC31247D}" dt="2021-01-21T03:19:18.162" v="993" actId="47"/>
        <pc:sldMkLst>
          <pc:docMk/>
          <pc:sldMk cId="3993644437" sldId="311"/>
        </pc:sldMkLst>
      </pc:sldChg>
      <pc:sldChg chg="del">
        <pc:chgData name="w cq" userId="e0736dbbc12f8425" providerId="LiveId" clId="{7F2740C4-81C8-43F2-8FD6-0D18FC31247D}" dt="2021-01-21T03:19:18.872" v="994" actId="47"/>
        <pc:sldMkLst>
          <pc:docMk/>
          <pc:sldMk cId="3507025827" sldId="313"/>
        </pc:sldMkLst>
      </pc:sldChg>
      <pc:sldChg chg="del">
        <pc:chgData name="w cq" userId="e0736dbbc12f8425" providerId="LiveId" clId="{7F2740C4-81C8-43F2-8FD6-0D18FC31247D}" dt="2021-01-21T02:58:01.924" v="980" actId="47"/>
        <pc:sldMkLst>
          <pc:docMk/>
          <pc:sldMk cId="1651544678" sldId="315"/>
        </pc:sldMkLst>
      </pc:sldChg>
      <pc:sldChg chg="del">
        <pc:chgData name="w cq" userId="e0736dbbc12f8425" providerId="LiveId" clId="{7F2740C4-81C8-43F2-8FD6-0D18FC31247D}" dt="2021-01-21T03:18:38.604" v="985" actId="47"/>
        <pc:sldMkLst>
          <pc:docMk/>
          <pc:sldMk cId="3132937368" sldId="317"/>
        </pc:sldMkLst>
      </pc:sldChg>
      <pc:sldChg chg="del">
        <pc:chgData name="w cq" userId="e0736dbbc12f8425" providerId="LiveId" clId="{7F2740C4-81C8-43F2-8FD6-0D18FC31247D}" dt="2021-01-21T03:18:38.604" v="985" actId="47"/>
        <pc:sldMkLst>
          <pc:docMk/>
          <pc:sldMk cId="1338557388" sldId="322"/>
        </pc:sldMkLst>
      </pc:sldChg>
      <pc:sldChg chg="del">
        <pc:chgData name="w cq" userId="e0736dbbc12f8425" providerId="LiveId" clId="{7F2740C4-81C8-43F2-8FD6-0D18FC31247D}" dt="2021-01-21T03:18:32.088" v="984" actId="47"/>
        <pc:sldMkLst>
          <pc:docMk/>
          <pc:sldMk cId="1935423083" sldId="323"/>
        </pc:sldMkLst>
      </pc:sldChg>
      <pc:sldChg chg="del">
        <pc:chgData name="w cq" userId="e0736dbbc12f8425" providerId="LiveId" clId="{7F2740C4-81C8-43F2-8FD6-0D18FC31247D}" dt="2021-01-21T02:57:54.932" v="979" actId="47"/>
        <pc:sldMkLst>
          <pc:docMk/>
          <pc:sldMk cId="2347234781" sldId="324"/>
        </pc:sldMkLst>
      </pc:sldChg>
      <pc:sldChg chg="del">
        <pc:chgData name="w cq" userId="e0736dbbc12f8425" providerId="LiveId" clId="{7F2740C4-81C8-43F2-8FD6-0D18FC31247D}" dt="2021-01-21T03:22:51.136" v="1002" actId="47"/>
        <pc:sldMkLst>
          <pc:docMk/>
          <pc:sldMk cId="3790267932" sldId="325"/>
        </pc:sldMkLst>
      </pc:sldChg>
      <pc:sldChg chg="del">
        <pc:chgData name="w cq" userId="e0736dbbc12f8425" providerId="LiveId" clId="{7F2740C4-81C8-43F2-8FD6-0D18FC31247D}" dt="2021-01-21T03:18:38.604" v="985" actId="47"/>
        <pc:sldMkLst>
          <pc:docMk/>
          <pc:sldMk cId="1499362557" sldId="326"/>
        </pc:sldMkLst>
      </pc:sldChg>
      <pc:sldChg chg="modSp mod">
        <pc:chgData name="w cq" userId="e0736dbbc12f8425" providerId="LiveId" clId="{7F2740C4-81C8-43F2-8FD6-0D18FC31247D}" dt="2021-01-21T07:52:41.751" v="1784" actId="20577"/>
        <pc:sldMkLst>
          <pc:docMk/>
          <pc:sldMk cId="2236846523" sldId="327"/>
        </pc:sldMkLst>
        <pc:spChg chg="mod">
          <ac:chgData name="w cq" userId="e0736dbbc12f8425" providerId="LiveId" clId="{7F2740C4-81C8-43F2-8FD6-0D18FC31247D}" dt="2021-01-21T07:52:41.751" v="1784" actId="20577"/>
          <ac:spMkLst>
            <pc:docMk/>
            <pc:sldMk cId="2236846523" sldId="327"/>
            <ac:spMk id="5" creationId="{6E2A9352-6B41-4C3F-876A-AB7025AA768E}"/>
          </ac:spMkLst>
        </pc:spChg>
      </pc:sldChg>
      <pc:sldChg chg="addSp delSp modSp mod">
        <pc:chgData name="w cq" userId="e0736dbbc12f8425" providerId="LiveId" clId="{7F2740C4-81C8-43F2-8FD6-0D18FC31247D}" dt="2021-01-15T06:31:07.111" v="359" actId="1035"/>
        <pc:sldMkLst>
          <pc:docMk/>
          <pc:sldMk cId="4074933193" sldId="329"/>
        </pc:sldMkLst>
        <pc:spChg chg="mod">
          <ac:chgData name="w cq" userId="e0736dbbc12f8425" providerId="LiveId" clId="{7F2740C4-81C8-43F2-8FD6-0D18FC31247D}" dt="2021-01-15T06:27:44.838" v="291"/>
          <ac:spMkLst>
            <pc:docMk/>
            <pc:sldMk cId="4074933193" sldId="329"/>
            <ac:spMk id="2" creationId="{86C08139-E0E1-45E6-80DC-38B2E0B1F514}"/>
          </ac:spMkLst>
        </pc:spChg>
        <pc:spChg chg="mod">
          <ac:chgData name="w cq" userId="e0736dbbc12f8425" providerId="LiveId" clId="{7F2740C4-81C8-43F2-8FD6-0D18FC31247D}" dt="2021-01-15T06:27:30.010" v="287"/>
          <ac:spMkLst>
            <pc:docMk/>
            <pc:sldMk cId="4074933193" sldId="329"/>
            <ac:spMk id="3" creationId="{3AAF1B18-361D-48D0-856B-85A6E4571807}"/>
          </ac:spMkLst>
        </pc:spChg>
        <pc:spChg chg="del">
          <ac:chgData name="w cq" userId="e0736dbbc12f8425" providerId="LiveId" clId="{7F2740C4-81C8-43F2-8FD6-0D18FC31247D}" dt="2021-01-15T06:27:40.526" v="290" actId="478"/>
          <ac:spMkLst>
            <pc:docMk/>
            <pc:sldMk cId="4074933193" sldId="329"/>
            <ac:spMk id="7" creationId="{E7B98B33-0A85-460F-BBB2-7BACF2D324F7}"/>
          </ac:spMkLst>
        </pc:spChg>
        <pc:spChg chg="mod">
          <ac:chgData name="w cq" userId="e0736dbbc12f8425" providerId="LiveId" clId="{7F2740C4-81C8-43F2-8FD6-0D18FC31247D}" dt="2021-01-15T06:31:07.111" v="359" actId="1035"/>
          <ac:spMkLst>
            <pc:docMk/>
            <pc:sldMk cId="4074933193" sldId="329"/>
            <ac:spMk id="8" creationId="{C9290CB3-647F-4157-94F6-5EE57A64407E}"/>
          </ac:spMkLst>
        </pc:spChg>
        <pc:spChg chg="add mod">
          <ac:chgData name="w cq" userId="e0736dbbc12f8425" providerId="LiveId" clId="{7F2740C4-81C8-43F2-8FD6-0D18FC31247D}" dt="2021-01-15T06:31:07.111" v="359" actId="1035"/>
          <ac:spMkLst>
            <pc:docMk/>
            <pc:sldMk cId="4074933193" sldId="329"/>
            <ac:spMk id="9" creationId="{4A7C2EA9-C3FE-43DC-9F5B-6F51AD604309}"/>
          </ac:spMkLst>
        </pc:spChg>
        <pc:spChg chg="del mod">
          <ac:chgData name="w cq" userId="e0736dbbc12f8425" providerId="LiveId" clId="{7F2740C4-81C8-43F2-8FD6-0D18FC31247D}" dt="2021-01-15T06:27:39.539" v="289" actId="478"/>
          <ac:spMkLst>
            <pc:docMk/>
            <pc:sldMk cId="4074933193" sldId="329"/>
            <ac:spMk id="12" creationId="{2896BD8D-4C33-484E-8780-3E3B9787B2CB}"/>
          </ac:spMkLst>
        </pc:spChg>
      </pc:sldChg>
      <pc:sldChg chg="addSp delSp modSp mod modClrScheme chgLayout">
        <pc:chgData name="w cq" userId="e0736dbbc12f8425" providerId="LiveId" clId="{7F2740C4-81C8-43F2-8FD6-0D18FC31247D}" dt="2021-01-21T02:28:09.590" v="791" actId="207"/>
        <pc:sldMkLst>
          <pc:docMk/>
          <pc:sldMk cId="4015822821" sldId="330"/>
        </pc:sldMkLst>
        <pc:spChg chg="add del mod">
          <ac:chgData name="w cq" userId="e0736dbbc12f8425" providerId="LiveId" clId="{7F2740C4-81C8-43F2-8FD6-0D18FC31247D}" dt="2021-01-15T06:15:40.746" v="63" actId="6264"/>
          <ac:spMkLst>
            <pc:docMk/>
            <pc:sldMk cId="4015822821" sldId="330"/>
            <ac:spMk id="2" creationId="{2F2DAAC3-AF1F-4E50-9FFA-DAA09E05B231}"/>
          </ac:spMkLst>
        </pc:spChg>
        <pc:spChg chg="mod ord">
          <ac:chgData name="w cq" userId="e0736dbbc12f8425" providerId="LiveId" clId="{7F2740C4-81C8-43F2-8FD6-0D18FC31247D}" dt="2021-01-15T06:21:37.642" v="103" actId="6264"/>
          <ac:spMkLst>
            <pc:docMk/>
            <pc:sldMk cId="4015822821" sldId="330"/>
            <ac:spMk id="3" creationId="{00000000-0000-0000-0000-000000000000}"/>
          </ac:spMkLst>
        </pc:spChg>
        <pc:spChg chg="del mod ord">
          <ac:chgData name="w cq" userId="e0736dbbc12f8425" providerId="LiveId" clId="{7F2740C4-81C8-43F2-8FD6-0D18FC31247D}" dt="2021-01-15T06:18:32.019" v="76" actId="478"/>
          <ac:spMkLst>
            <pc:docMk/>
            <pc:sldMk cId="4015822821" sldId="330"/>
            <ac:spMk id="4" creationId="{00000000-0000-0000-0000-000000000000}"/>
          </ac:spMkLst>
        </pc:spChg>
        <pc:spChg chg="add del mod">
          <ac:chgData name="w cq" userId="e0736dbbc12f8425" providerId="LiveId" clId="{7F2740C4-81C8-43F2-8FD6-0D18FC31247D}" dt="2021-01-15T06:15:40.746" v="63" actId="6264"/>
          <ac:spMkLst>
            <pc:docMk/>
            <pc:sldMk cId="4015822821" sldId="330"/>
            <ac:spMk id="5" creationId="{81B15E88-D451-452A-B25D-662BEB9B4D65}"/>
          </ac:spMkLst>
        </pc:spChg>
        <pc:spChg chg="add del mod ord">
          <ac:chgData name="w cq" userId="e0736dbbc12f8425" providerId="LiveId" clId="{7F2740C4-81C8-43F2-8FD6-0D18FC31247D}" dt="2021-01-15T06:17:00.516" v="69" actId="700"/>
          <ac:spMkLst>
            <pc:docMk/>
            <pc:sldMk cId="4015822821" sldId="330"/>
            <ac:spMk id="6" creationId="{54470178-E69D-4A7D-80B4-C102EDC43B48}"/>
          </ac:spMkLst>
        </pc:spChg>
        <pc:spChg chg="add del mod">
          <ac:chgData name="w cq" userId="e0736dbbc12f8425" providerId="LiveId" clId="{7F2740C4-81C8-43F2-8FD6-0D18FC31247D}" dt="2021-01-15T06:17:07.579" v="71" actId="6264"/>
          <ac:spMkLst>
            <pc:docMk/>
            <pc:sldMk cId="4015822821" sldId="330"/>
            <ac:spMk id="7" creationId="{FD26CE55-7179-440E-A97A-421C5588BD13}"/>
          </ac:spMkLst>
        </pc:spChg>
        <pc:spChg chg="add del mod">
          <ac:chgData name="w cq" userId="e0736dbbc12f8425" providerId="LiveId" clId="{7F2740C4-81C8-43F2-8FD6-0D18FC31247D}" dt="2021-01-15T06:17:07.579" v="71" actId="6264"/>
          <ac:spMkLst>
            <pc:docMk/>
            <pc:sldMk cId="4015822821" sldId="330"/>
            <ac:spMk id="8" creationId="{ADC56301-BB31-4E01-B555-585343EEB8FD}"/>
          </ac:spMkLst>
        </pc:spChg>
        <pc:spChg chg="add del mod ord">
          <ac:chgData name="w cq" userId="e0736dbbc12f8425" providerId="LiveId" clId="{7F2740C4-81C8-43F2-8FD6-0D18FC31247D}" dt="2021-01-15T06:19:23.388" v="83" actId="700"/>
          <ac:spMkLst>
            <pc:docMk/>
            <pc:sldMk cId="4015822821" sldId="330"/>
            <ac:spMk id="9" creationId="{59AADA3A-C2E2-4396-888D-6EE071CA9449}"/>
          </ac:spMkLst>
        </pc:spChg>
        <pc:spChg chg="add mod ord">
          <ac:chgData name="w cq" userId="e0736dbbc12f8425" providerId="LiveId" clId="{7F2740C4-81C8-43F2-8FD6-0D18FC31247D}" dt="2021-01-21T02:28:09.590" v="791" actId="207"/>
          <ac:spMkLst>
            <pc:docMk/>
            <pc:sldMk cId="4015822821" sldId="330"/>
            <ac:spMk id="11" creationId="{114C1610-96F2-4C49-9526-DC757283417A}"/>
          </ac:spMkLst>
        </pc:spChg>
        <pc:spChg chg="add mod">
          <ac:chgData name="w cq" userId="e0736dbbc12f8425" providerId="LiveId" clId="{7F2740C4-81C8-43F2-8FD6-0D18FC31247D}" dt="2021-01-15T06:23:46.190" v="189" actId="1076"/>
          <ac:spMkLst>
            <pc:docMk/>
            <pc:sldMk cId="4015822821" sldId="330"/>
            <ac:spMk id="12" creationId="{490B6434-CF10-4ED8-B239-2257407ECB86}"/>
          </ac:spMkLst>
        </pc:spChg>
        <pc:spChg chg="add del mod">
          <ac:chgData name="w cq" userId="e0736dbbc12f8425" providerId="LiveId" clId="{7F2740C4-81C8-43F2-8FD6-0D18FC31247D}" dt="2021-01-15T06:20:34.807" v="94" actId="6264"/>
          <ac:spMkLst>
            <pc:docMk/>
            <pc:sldMk cId="4015822821" sldId="330"/>
            <ac:spMk id="13" creationId="{EA0C5DAD-9B23-4AFA-9CDC-476406D316C9}"/>
          </ac:spMkLst>
        </pc:spChg>
        <pc:spChg chg="add del mod">
          <ac:chgData name="w cq" userId="e0736dbbc12f8425" providerId="LiveId" clId="{7F2740C4-81C8-43F2-8FD6-0D18FC31247D}" dt="2021-01-15T06:20:34.807" v="94" actId="6264"/>
          <ac:spMkLst>
            <pc:docMk/>
            <pc:sldMk cId="4015822821" sldId="330"/>
            <ac:spMk id="14" creationId="{A9CFC3E5-2C5E-485B-BB2C-23F6A9AB6014}"/>
          </ac:spMkLst>
        </pc:spChg>
        <pc:spChg chg="add del mod">
          <ac:chgData name="w cq" userId="e0736dbbc12f8425" providerId="LiveId" clId="{7F2740C4-81C8-43F2-8FD6-0D18FC31247D}" dt="2021-01-15T06:21:37.642" v="103" actId="6264"/>
          <ac:spMkLst>
            <pc:docMk/>
            <pc:sldMk cId="4015822821" sldId="330"/>
            <ac:spMk id="15" creationId="{5D3BEB14-CA90-4A80-9E4B-95D73B0842E0}"/>
          </ac:spMkLst>
        </pc:spChg>
        <pc:spChg chg="add del mod">
          <ac:chgData name="w cq" userId="e0736dbbc12f8425" providerId="LiveId" clId="{7F2740C4-81C8-43F2-8FD6-0D18FC31247D}" dt="2021-01-15T06:21:37.642" v="103" actId="6264"/>
          <ac:spMkLst>
            <pc:docMk/>
            <pc:sldMk cId="4015822821" sldId="330"/>
            <ac:spMk id="16" creationId="{07243C98-DE42-41B0-AF05-6427B86BCADF}"/>
          </ac:spMkLst>
        </pc:spChg>
      </pc:sldChg>
      <pc:sldChg chg="add">
        <pc:chgData name="w cq" userId="e0736dbbc12f8425" providerId="LiveId" clId="{7F2740C4-81C8-43F2-8FD6-0D18FC31247D}" dt="2021-01-15T06:54:25.592" v="769"/>
        <pc:sldMkLst>
          <pc:docMk/>
          <pc:sldMk cId="1331246033" sldId="333"/>
        </pc:sldMkLst>
      </pc:sldChg>
      <pc:sldChg chg="addSp delSp modSp del mod chgLayout">
        <pc:chgData name="w cq" userId="e0736dbbc12f8425" providerId="LiveId" clId="{7F2740C4-81C8-43F2-8FD6-0D18FC31247D}" dt="2021-01-15T06:54:19.040" v="768" actId="2696"/>
        <pc:sldMkLst>
          <pc:docMk/>
          <pc:sldMk cId="1460378757" sldId="333"/>
        </pc:sldMkLst>
        <pc:spChg chg="add del mod">
          <ac:chgData name="w cq" userId="e0736dbbc12f8425" providerId="LiveId" clId="{7F2740C4-81C8-43F2-8FD6-0D18FC31247D}" dt="2021-01-15T06:33:49.211" v="405" actId="6264"/>
          <ac:spMkLst>
            <pc:docMk/>
            <pc:sldMk cId="1460378757" sldId="333"/>
            <ac:spMk id="2" creationId="{8BADB92D-00FC-436A-B185-3B2888CAD0AA}"/>
          </ac:spMkLst>
        </pc:spChg>
        <pc:spChg chg="mod ord">
          <ac:chgData name="w cq" userId="e0736dbbc12f8425" providerId="LiveId" clId="{7F2740C4-81C8-43F2-8FD6-0D18FC31247D}" dt="2021-01-15T06:33:49.211" v="405" actId="6264"/>
          <ac:spMkLst>
            <pc:docMk/>
            <pc:sldMk cId="1460378757" sldId="333"/>
            <ac:spMk id="3" creationId="{00000000-0000-0000-0000-000000000000}"/>
          </ac:spMkLst>
        </pc:spChg>
        <pc:spChg chg="mod ord">
          <ac:chgData name="w cq" userId="e0736dbbc12f8425" providerId="LiveId" clId="{7F2740C4-81C8-43F2-8FD6-0D18FC31247D}" dt="2021-01-15T06:38:26.177" v="486"/>
          <ac:spMkLst>
            <pc:docMk/>
            <pc:sldMk cId="1460378757" sldId="333"/>
            <ac:spMk id="4" creationId="{00000000-0000-0000-0000-000000000000}"/>
          </ac:spMkLst>
        </pc:spChg>
        <pc:spChg chg="add mod">
          <ac:chgData name="w cq" userId="e0736dbbc12f8425" providerId="LiveId" clId="{7F2740C4-81C8-43F2-8FD6-0D18FC31247D}" dt="2021-01-15T06:37:41.057" v="459" actId="1076"/>
          <ac:spMkLst>
            <pc:docMk/>
            <pc:sldMk cId="1460378757" sldId="333"/>
            <ac:spMk id="5" creationId="{2E9B05AF-0B38-4835-BF41-9BE7F8135E1D}"/>
          </ac:spMkLst>
        </pc:spChg>
        <pc:spChg chg="add del mod">
          <ac:chgData name="w cq" userId="e0736dbbc12f8425" providerId="LiveId" clId="{7F2740C4-81C8-43F2-8FD6-0D18FC31247D}" dt="2021-01-15T06:33:49.211" v="405" actId="6264"/>
          <ac:spMkLst>
            <pc:docMk/>
            <pc:sldMk cId="1460378757" sldId="333"/>
            <ac:spMk id="6" creationId="{BD549BE1-9D77-4B08-B350-C96FB6BE98AA}"/>
          </ac:spMkLst>
        </pc:spChg>
        <pc:spChg chg="add mod">
          <ac:chgData name="w cq" userId="e0736dbbc12f8425" providerId="LiveId" clId="{7F2740C4-81C8-43F2-8FD6-0D18FC31247D}" dt="2021-01-15T06:38:16.867" v="472" actId="20577"/>
          <ac:spMkLst>
            <pc:docMk/>
            <pc:sldMk cId="1460378757" sldId="333"/>
            <ac:spMk id="7" creationId="{B9939226-10F5-4449-A119-D214E5446064}"/>
          </ac:spMkLst>
        </pc:spChg>
      </pc:sldChg>
      <pc:sldChg chg="addSp modSp mod">
        <pc:chgData name="w cq" userId="e0736dbbc12f8425" providerId="LiveId" clId="{7F2740C4-81C8-43F2-8FD6-0D18FC31247D}" dt="2021-01-15T06:31:18.983" v="363" actId="1076"/>
        <pc:sldMkLst>
          <pc:docMk/>
          <pc:sldMk cId="2516282769" sldId="334"/>
        </pc:sldMkLst>
        <pc:spChg chg="mod">
          <ac:chgData name="w cq" userId="e0736dbbc12f8425" providerId="LiveId" clId="{7F2740C4-81C8-43F2-8FD6-0D18FC31247D}" dt="2021-01-15T06:30:35.717" v="323"/>
          <ac:spMkLst>
            <pc:docMk/>
            <pc:sldMk cId="2516282769" sldId="334"/>
            <ac:spMk id="3" creationId="{00000000-0000-0000-0000-000000000000}"/>
          </ac:spMkLst>
        </pc:spChg>
        <pc:spChg chg="mod">
          <ac:chgData name="w cq" userId="e0736dbbc12f8425" providerId="LiveId" clId="{7F2740C4-81C8-43F2-8FD6-0D18FC31247D}" dt="2021-01-15T06:31:00.187" v="342"/>
          <ac:spMkLst>
            <pc:docMk/>
            <pc:sldMk cId="2516282769" sldId="334"/>
            <ac:spMk id="4" creationId="{00000000-0000-0000-0000-000000000000}"/>
          </ac:spMkLst>
        </pc:spChg>
        <pc:spChg chg="add mod">
          <ac:chgData name="w cq" userId="e0736dbbc12f8425" providerId="LiveId" clId="{7F2740C4-81C8-43F2-8FD6-0D18FC31247D}" dt="2021-01-15T06:31:18.983" v="363" actId="1076"/>
          <ac:spMkLst>
            <pc:docMk/>
            <pc:sldMk cId="2516282769" sldId="334"/>
            <ac:spMk id="6" creationId="{B9673C75-2E0A-49A0-A2A0-7B28FDE9A9F7}"/>
          </ac:spMkLst>
        </pc:spChg>
        <pc:picChg chg="add mod">
          <ac:chgData name="w cq" userId="e0736dbbc12f8425" providerId="LiveId" clId="{7F2740C4-81C8-43F2-8FD6-0D18FC31247D}" dt="2021-01-15T06:30:51.470" v="339" actId="1076"/>
          <ac:picMkLst>
            <pc:docMk/>
            <pc:sldMk cId="2516282769" sldId="334"/>
            <ac:picMk id="5" creationId="{D1EE3656-371A-4C71-8313-2E924C8B8A97}"/>
          </ac:picMkLst>
        </pc:picChg>
      </pc:sldChg>
      <pc:sldChg chg="del">
        <pc:chgData name="w cq" userId="e0736dbbc12f8425" providerId="LiveId" clId="{7F2740C4-81C8-43F2-8FD6-0D18FC31247D}" dt="2021-01-21T03:18:32.088" v="984" actId="47"/>
        <pc:sldMkLst>
          <pc:docMk/>
          <pc:sldMk cId="3344894397" sldId="335"/>
        </pc:sldMkLst>
      </pc:sldChg>
      <pc:sldChg chg="add">
        <pc:chgData name="w cq" userId="e0736dbbc12f8425" providerId="LiveId" clId="{7F2740C4-81C8-43F2-8FD6-0D18FC31247D}" dt="2021-01-15T06:54:25.592" v="769"/>
        <pc:sldMkLst>
          <pc:docMk/>
          <pc:sldMk cId="717915324" sldId="336"/>
        </pc:sldMkLst>
      </pc:sldChg>
      <pc:sldChg chg="addSp delSp modSp del mod modShow">
        <pc:chgData name="w cq" userId="e0736dbbc12f8425" providerId="LiveId" clId="{7F2740C4-81C8-43F2-8FD6-0D18FC31247D}" dt="2021-01-15T06:54:19.040" v="768" actId="2696"/>
        <pc:sldMkLst>
          <pc:docMk/>
          <pc:sldMk cId="873833953" sldId="336"/>
        </pc:sldMkLst>
        <pc:spChg chg="mod">
          <ac:chgData name="w cq" userId="e0736dbbc12f8425" providerId="LiveId" clId="{7F2740C4-81C8-43F2-8FD6-0D18FC31247D}" dt="2021-01-15T06:38:47.801" v="489"/>
          <ac:spMkLst>
            <pc:docMk/>
            <pc:sldMk cId="873833953" sldId="336"/>
            <ac:spMk id="3" creationId="{00000000-0000-0000-0000-000000000000}"/>
          </ac:spMkLst>
        </pc:spChg>
        <pc:spChg chg="add mod">
          <ac:chgData name="w cq" userId="e0736dbbc12f8425" providerId="LiveId" clId="{7F2740C4-81C8-43F2-8FD6-0D18FC31247D}" dt="2021-01-15T06:39:08.255" v="502" actId="20577"/>
          <ac:spMkLst>
            <pc:docMk/>
            <pc:sldMk cId="873833953" sldId="336"/>
            <ac:spMk id="4" creationId="{D20A9336-6767-410C-9BA9-88154175480F}"/>
          </ac:spMkLst>
        </pc:spChg>
        <pc:graphicFrameChg chg="del">
          <ac:chgData name="w cq" userId="e0736dbbc12f8425" providerId="LiveId" clId="{7F2740C4-81C8-43F2-8FD6-0D18FC31247D}" dt="2021-01-15T06:38:42.090" v="488" actId="478"/>
          <ac:graphicFrameMkLst>
            <pc:docMk/>
            <pc:sldMk cId="873833953" sldId="336"/>
            <ac:graphicFrameMk id="6" creationId="{B4F8E1CA-BF82-4C21-867C-11055E68D386}"/>
          </ac:graphicFrameMkLst>
        </pc:graphicFrameChg>
      </pc:sldChg>
      <pc:sldChg chg="addSp delSp modSp del mod">
        <pc:chgData name="w cq" userId="e0736dbbc12f8425" providerId="LiveId" clId="{7F2740C4-81C8-43F2-8FD6-0D18FC31247D}" dt="2021-01-15T06:54:19.040" v="768" actId="2696"/>
        <pc:sldMkLst>
          <pc:docMk/>
          <pc:sldMk cId="1575384633" sldId="337"/>
        </pc:sldMkLst>
        <pc:spChg chg="mod">
          <ac:chgData name="w cq" userId="e0736dbbc12f8425" providerId="LiveId" clId="{7F2740C4-81C8-43F2-8FD6-0D18FC31247D}" dt="2021-01-15T06:39:22.976" v="503"/>
          <ac:spMkLst>
            <pc:docMk/>
            <pc:sldMk cId="1575384633" sldId="337"/>
            <ac:spMk id="3" creationId="{3AAF1B18-361D-48D0-856B-85A6E4571807}"/>
          </ac:spMkLst>
        </pc:spChg>
        <pc:spChg chg="mod">
          <ac:chgData name="w cq" userId="e0736dbbc12f8425" providerId="LiveId" clId="{7F2740C4-81C8-43F2-8FD6-0D18FC31247D}" dt="2021-01-15T06:39:40.518" v="507" actId="207"/>
          <ac:spMkLst>
            <pc:docMk/>
            <pc:sldMk cId="1575384633" sldId="337"/>
            <ac:spMk id="6" creationId="{591B2A39-D9AB-469C-8DE5-8DE583DB82AC}"/>
          </ac:spMkLst>
        </pc:spChg>
        <pc:spChg chg="mod">
          <ac:chgData name="w cq" userId="e0736dbbc12f8425" providerId="LiveId" clId="{7F2740C4-81C8-43F2-8FD6-0D18FC31247D}" dt="2021-01-15T06:41:09.086" v="530" actId="1076"/>
          <ac:spMkLst>
            <pc:docMk/>
            <pc:sldMk cId="1575384633" sldId="337"/>
            <ac:spMk id="11" creationId="{FFA9318E-44BA-4A2C-B495-5DFF56C2BA27}"/>
          </ac:spMkLst>
        </pc:spChg>
        <pc:spChg chg="del">
          <ac:chgData name="w cq" userId="e0736dbbc12f8425" providerId="LiveId" clId="{7F2740C4-81C8-43F2-8FD6-0D18FC31247D}" dt="2021-01-15T06:39:35.197" v="506" actId="478"/>
          <ac:spMkLst>
            <pc:docMk/>
            <pc:sldMk cId="1575384633" sldId="337"/>
            <ac:spMk id="12" creationId="{2896BD8D-4C33-484E-8780-3E3B9787B2CB}"/>
          </ac:spMkLst>
        </pc:spChg>
        <pc:graphicFrameChg chg="add mod">
          <ac:chgData name="w cq" userId="e0736dbbc12f8425" providerId="LiveId" clId="{7F2740C4-81C8-43F2-8FD6-0D18FC31247D}" dt="2021-01-15T06:41:11.977" v="531" actId="1076"/>
          <ac:graphicFrameMkLst>
            <pc:docMk/>
            <pc:sldMk cId="1575384633" sldId="337"/>
            <ac:graphicFrameMk id="7" creationId="{B5174D74-0E8B-48BF-A28B-B4E924A5DE3D}"/>
          </ac:graphicFrameMkLst>
        </pc:graphicFrameChg>
      </pc:sldChg>
      <pc:sldChg chg="add">
        <pc:chgData name="w cq" userId="e0736dbbc12f8425" providerId="LiveId" clId="{7F2740C4-81C8-43F2-8FD6-0D18FC31247D}" dt="2021-01-15T06:54:25.592" v="769"/>
        <pc:sldMkLst>
          <pc:docMk/>
          <pc:sldMk cId="3216826982" sldId="337"/>
        </pc:sldMkLst>
      </pc:sldChg>
      <pc:sldChg chg="add">
        <pc:chgData name="w cq" userId="e0736dbbc12f8425" providerId="LiveId" clId="{7F2740C4-81C8-43F2-8FD6-0D18FC31247D}" dt="2021-01-15T06:54:25.592" v="769"/>
        <pc:sldMkLst>
          <pc:docMk/>
          <pc:sldMk cId="2094650303" sldId="338"/>
        </pc:sldMkLst>
      </pc:sldChg>
      <pc:sldChg chg="modSp del mod modClrScheme chgLayout">
        <pc:chgData name="w cq" userId="e0736dbbc12f8425" providerId="LiveId" clId="{7F2740C4-81C8-43F2-8FD6-0D18FC31247D}" dt="2021-01-15T06:54:19.040" v="768" actId="2696"/>
        <pc:sldMkLst>
          <pc:docMk/>
          <pc:sldMk cId="3532365752" sldId="338"/>
        </pc:sldMkLst>
        <pc:spChg chg="mod ord">
          <ac:chgData name="w cq" userId="e0736dbbc12f8425" providerId="LiveId" clId="{7F2740C4-81C8-43F2-8FD6-0D18FC31247D}" dt="2021-01-15T06:41:36.710" v="533" actId="700"/>
          <ac:spMkLst>
            <pc:docMk/>
            <pc:sldMk cId="3532365752" sldId="338"/>
            <ac:spMk id="3" creationId="{3AAF1B18-361D-48D0-856B-85A6E4571807}"/>
          </ac:spMkLst>
        </pc:spChg>
        <pc:spChg chg="mod ord">
          <ac:chgData name="w cq" userId="e0736dbbc12f8425" providerId="LiveId" clId="{7F2740C4-81C8-43F2-8FD6-0D18FC31247D}" dt="2021-01-15T06:41:41.969" v="536" actId="20577"/>
          <ac:spMkLst>
            <pc:docMk/>
            <pc:sldMk cId="3532365752" sldId="338"/>
            <ac:spMk id="6" creationId="{591B2A39-D9AB-469C-8DE5-8DE583DB82AC}"/>
          </ac:spMkLst>
        </pc:spChg>
        <pc:spChg chg="mod">
          <ac:chgData name="w cq" userId="e0736dbbc12f8425" providerId="LiveId" clId="{7F2740C4-81C8-43F2-8FD6-0D18FC31247D}" dt="2021-01-15T06:43:10.749" v="544" actId="1076"/>
          <ac:spMkLst>
            <pc:docMk/>
            <pc:sldMk cId="3532365752" sldId="338"/>
            <ac:spMk id="12" creationId="{2896BD8D-4C33-484E-8780-3E3B9787B2CB}"/>
          </ac:spMkLst>
        </pc:spChg>
      </pc:sldChg>
      <pc:sldChg chg="del">
        <pc:chgData name="w cq" userId="e0736dbbc12f8425" providerId="LiveId" clId="{7F2740C4-81C8-43F2-8FD6-0D18FC31247D}" dt="2021-01-21T02:58:01.924" v="980" actId="47"/>
        <pc:sldMkLst>
          <pc:docMk/>
          <pc:sldMk cId="3185092552" sldId="341"/>
        </pc:sldMkLst>
      </pc:sldChg>
      <pc:sldChg chg="del">
        <pc:chgData name="w cq" userId="e0736dbbc12f8425" providerId="LiveId" clId="{7F2740C4-81C8-43F2-8FD6-0D18FC31247D}" dt="2021-01-15T06:43:29.518" v="545" actId="47"/>
        <pc:sldMkLst>
          <pc:docMk/>
          <pc:sldMk cId="2375553156" sldId="343"/>
        </pc:sldMkLst>
      </pc:sldChg>
      <pc:sldChg chg="add ord">
        <pc:chgData name="w cq" userId="e0736dbbc12f8425" providerId="LiveId" clId="{7F2740C4-81C8-43F2-8FD6-0D18FC31247D}" dt="2021-01-21T03:19:56.899" v="1001"/>
        <pc:sldMkLst>
          <pc:docMk/>
          <pc:sldMk cId="2927937103" sldId="344"/>
        </pc:sldMkLst>
      </pc:sldChg>
      <pc:sldChg chg="delSp modSp add del mod modClrScheme chgLayout">
        <pc:chgData name="w cq" userId="e0736dbbc12f8425" providerId="LiveId" clId="{7F2740C4-81C8-43F2-8FD6-0D18FC31247D}" dt="2021-01-21T03:19:41.010" v="998" actId="2696"/>
        <pc:sldMkLst>
          <pc:docMk/>
          <pc:sldMk cId="4268716325" sldId="344"/>
        </pc:sldMkLst>
        <pc:spChg chg="del mod ord">
          <ac:chgData name="w cq" userId="e0736dbbc12f8425" providerId="LiveId" clId="{7F2740C4-81C8-43F2-8FD6-0D18FC31247D}" dt="2021-01-21T02:54:22.775" v="949" actId="478"/>
          <ac:spMkLst>
            <pc:docMk/>
            <pc:sldMk cId="4268716325" sldId="344"/>
            <ac:spMk id="2" creationId="{7FECC6FC-AE5D-4A27-BBD7-209DF2B3DE31}"/>
          </ac:spMkLst>
        </pc:spChg>
        <pc:spChg chg="mod ord">
          <ac:chgData name="w cq" userId="e0736dbbc12f8425" providerId="LiveId" clId="{7F2740C4-81C8-43F2-8FD6-0D18FC31247D}" dt="2021-01-21T02:34:53.500" v="845" actId="700"/>
          <ac:spMkLst>
            <pc:docMk/>
            <pc:sldMk cId="4268716325" sldId="344"/>
            <ac:spMk id="5" creationId="{8F3F772A-6F11-45DD-B052-97382489A960}"/>
          </ac:spMkLst>
        </pc:spChg>
        <pc:spChg chg="mod ord">
          <ac:chgData name="w cq" userId="e0736dbbc12f8425" providerId="LiveId" clId="{7F2740C4-81C8-43F2-8FD6-0D18FC31247D}" dt="2021-01-21T02:34:53.500" v="845" actId="700"/>
          <ac:spMkLst>
            <pc:docMk/>
            <pc:sldMk cId="4268716325" sldId="344"/>
            <ac:spMk id="8" creationId="{2D3A68C3-2A11-4D77-B79E-89A0FFD23829}"/>
          </ac:spMkLst>
        </pc:spChg>
      </pc:sldChg>
      <pc:sldChg chg="delSp modSp add del mod modClrScheme chgLayout">
        <pc:chgData name="w cq" userId="e0736dbbc12f8425" providerId="LiveId" clId="{7F2740C4-81C8-43F2-8FD6-0D18FC31247D}" dt="2021-01-21T03:19:41.010" v="998" actId="2696"/>
        <pc:sldMkLst>
          <pc:docMk/>
          <pc:sldMk cId="1922970319" sldId="345"/>
        </pc:sldMkLst>
        <pc:spChg chg="del mod ord">
          <ac:chgData name="w cq" userId="e0736dbbc12f8425" providerId="LiveId" clId="{7F2740C4-81C8-43F2-8FD6-0D18FC31247D}" dt="2021-01-21T02:54:20.300" v="948" actId="478"/>
          <ac:spMkLst>
            <pc:docMk/>
            <pc:sldMk cId="1922970319" sldId="345"/>
            <ac:spMk id="2" creationId="{7FECC6FC-AE5D-4A27-BBD7-209DF2B3DE31}"/>
          </ac:spMkLst>
        </pc:spChg>
        <pc:spChg chg="mod ord">
          <ac:chgData name="w cq" userId="e0736dbbc12f8425" providerId="LiveId" clId="{7F2740C4-81C8-43F2-8FD6-0D18FC31247D}" dt="2021-01-21T02:34:53.500" v="845" actId="700"/>
          <ac:spMkLst>
            <pc:docMk/>
            <pc:sldMk cId="1922970319" sldId="345"/>
            <ac:spMk id="5" creationId="{8F3F772A-6F11-45DD-B052-97382489A960}"/>
          </ac:spMkLst>
        </pc:spChg>
        <pc:spChg chg="mod ord">
          <ac:chgData name="w cq" userId="e0736dbbc12f8425" providerId="LiveId" clId="{7F2740C4-81C8-43F2-8FD6-0D18FC31247D}" dt="2021-01-21T02:54:02.017" v="928" actId="20577"/>
          <ac:spMkLst>
            <pc:docMk/>
            <pc:sldMk cId="1922970319" sldId="345"/>
            <ac:spMk id="8" creationId="{2D3A68C3-2A11-4D77-B79E-89A0FFD23829}"/>
          </ac:spMkLst>
        </pc:spChg>
      </pc:sldChg>
      <pc:sldChg chg="add ord">
        <pc:chgData name="w cq" userId="e0736dbbc12f8425" providerId="LiveId" clId="{7F2740C4-81C8-43F2-8FD6-0D18FC31247D}" dt="2021-01-21T03:19:56.899" v="1001"/>
        <pc:sldMkLst>
          <pc:docMk/>
          <pc:sldMk cId="2764847693" sldId="345"/>
        </pc:sldMkLst>
      </pc:sldChg>
      <pc:sldChg chg="addSp delSp modSp mod modClrScheme chgLayout">
        <pc:chgData name="w cq" userId="e0736dbbc12f8425" providerId="LiveId" clId="{7F2740C4-81C8-43F2-8FD6-0D18FC31247D}" dt="2021-01-21T02:28:23.802" v="792" actId="12385"/>
        <pc:sldMkLst>
          <pc:docMk/>
          <pc:sldMk cId="2331945148" sldId="346"/>
        </pc:sldMkLst>
        <pc:spChg chg="add mod ord">
          <ac:chgData name="w cq" userId="e0736dbbc12f8425" providerId="LiveId" clId="{7F2740C4-81C8-43F2-8FD6-0D18FC31247D}" dt="2021-01-15T06:46:32.780" v="628"/>
          <ac:spMkLst>
            <pc:docMk/>
            <pc:sldMk cId="2331945148" sldId="346"/>
            <ac:spMk id="2" creationId="{DA1FBE40-3876-4BF4-B399-469604FEF793}"/>
          </ac:spMkLst>
        </pc:spChg>
        <pc:spChg chg="mod ord">
          <ac:chgData name="w cq" userId="e0736dbbc12f8425" providerId="LiveId" clId="{7F2740C4-81C8-43F2-8FD6-0D18FC31247D}" dt="2021-01-15T06:45:19.202" v="562" actId="700"/>
          <ac:spMkLst>
            <pc:docMk/>
            <pc:sldMk cId="2331945148" sldId="346"/>
            <ac:spMk id="3" creationId="{00000000-0000-0000-0000-000000000000}"/>
          </ac:spMkLst>
        </pc:spChg>
        <pc:spChg chg="mod ord">
          <ac:chgData name="w cq" userId="e0736dbbc12f8425" providerId="LiveId" clId="{7F2740C4-81C8-43F2-8FD6-0D18FC31247D}" dt="2021-01-15T06:45:22.605" v="563"/>
          <ac:spMkLst>
            <pc:docMk/>
            <pc:sldMk cId="2331945148" sldId="346"/>
            <ac:spMk id="4" creationId="{00000000-0000-0000-0000-000000000000}"/>
          </ac:spMkLst>
        </pc:spChg>
        <pc:spChg chg="del">
          <ac:chgData name="w cq" userId="e0736dbbc12f8425" providerId="LiveId" clId="{7F2740C4-81C8-43F2-8FD6-0D18FC31247D}" dt="2021-01-15T06:45:15.496" v="561" actId="478"/>
          <ac:spMkLst>
            <pc:docMk/>
            <pc:sldMk cId="2331945148" sldId="346"/>
            <ac:spMk id="5" creationId="{E722FF91-D49B-4BF5-9DAF-592DE6C3A4A2}"/>
          </ac:spMkLst>
        </pc:spChg>
        <pc:graphicFrameChg chg="add del mod modGraphic">
          <ac:chgData name="w cq" userId="e0736dbbc12f8425" providerId="LiveId" clId="{7F2740C4-81C8-43F2-8FD6-0D18FC31247D}" dt="2021-01-21T02:28:23.802" v="792" actId="12385"/>
          <ac:graphicFrameMkLst>
            <pc:docMk/>
            <pc:sldMk cId="2331945148" sldId="346"/>
            <ac:graphicFrameMk id="6" creationId="{1612F055-DB44-426F-B677-73E856C15FAC}"/>
          </ac:graphicFrameMkLst>
        </pc:graphicFrameChg>
      </pc:sldChg>
      <pc:sldChg chg="addSp delSp modSp add mod modClrScheme chgLayout">
        <pc:chgData name="w cq" userId="e0736dbbc12f8425" providerId="LiveId" clId="{7F2740C4-81C8-43F2-8FD6-0D18FC31247D}" dt="2021-01-21T02:55:24.730" v="963" actId="1076"/>
        <pc:sldMkLst>
          <pc:docMk/>
          <pc:sldMk cId="2625611711" sldId="347"/>
        </pc:sldMkLst>
        <pc:spChg chg="del mod ord">
          <ac:chgData name="w cq" userId="e0736dbbc12f8425" providerId="LiveId" clId="{7F2740C4-81C8-43F2-8FD6-0D18FC31247D}" dt="2021-01-21T02:55:11.110" v="958" actId="478"/>
          <ac:spMkLst>
            <pc:docMk/>
            <pc:sldMk cId="2625611711" sldId="347"/>
            <ac:spMk id="2" creationId="{7FECC6FC-AE5D-4A27-BBD7-209DF2B3DE31}"/>
          </ac:spMkLst>
        </pc:spChg>
        <pc:spChg chg="mod">
          <ac:chgData name="w cq" userId="e0736dbbc12f8425" providerId="LiveId" clId="{7F2740C4-81C8-43F2-8FD6-0D18FC31247D}" dt="2021-01-21T02:55:24.730" v="963" actId="1076"/>
          <ac:spMkLst>
            <pc:docMk/>
            <pc:sldMk cId="2625611711" sldId="347"/>
            <ac:spMk id="3" creationId="{9129738C-D86E-4CA5-9265-E157309552FC}"/>
          </ac:spMkLst>
        </pc:spChg>
        <pc:spChg chg="mod ord">
          <ac:chgData name="w cq" userId="e0736dbbc12f8425" providerId="LiveId" clId="{7F2740C4-81C8-43F2-8FD6-0D18FC31247D}" dt="2021-01-21T02:34:53.500" v="845" actId="700"/>
          <ac:spMkLst>
            <pc:docMk/>
            <pc:sldMk cId="2625611711" sldId="347"/>
            <ac:spMk id="5" creationId="{8F3F772A-6F11-45DD-B052-97382489A960}"/>
          </ac:spMkLst>
        </pc:spChg>
        <pc:spChg chg="add mod">
          <ac:chgData name="w cq" userId="e0736dbbc12f8425" providerId="LiveId" clId="{7F2740C4-81C8-43F2-8FD6-0D18FC31247D}" dt="2021-01-21T02:55:21.015" v="962" actId="1076"/>
          <ac:spMkLst>
            <pc:docMk/>
            <pc:sldMk cId="2625611711" sldId="347"/>
            <ac:spMk id="6" creationId="{C1DE8F01-5F7D-4750-8AB6-71DE406EE05A}"/>
          </ac:spMkLst>
        </pc:spChg>
        <pc:spChg chg="mod ord">
          <ac:chgData name="w cq" userId="e0736dbbc12f8425" providerId="LiveId" clId="{7F2740C4-81C8-43F2-8FD6-0D18FC31247D}" dt="2021-01-21T02:54:39.162" v="952" actId="6549"/>
          <ac:spMkLst>
            <pc:docMk/>
            <pc:sldMk cId="2625611711" sldId="347"/>
            <ac:spMk id="8" creationId="{2D3A68C3-2A11-4D77-B79E-89A0FFD23829}"/>
          </ac:spMkLst>
        </pc:spChg>
      </pc:sldChg>
      <pc:sldChg chg="addSp modSp mod">
        <pc:chgData name="w cq" userId="e0736dbbc12f8425" providerId="LiveId" clId="{7F2740C4-81C8-43F2-8FD6-0D18FC31247D}" dt="2021-01-15T06:48:36.813" v="657" actId="20577"/>
        <pc:sldMkLst>
          <pc:docMk/>
          <pc:sldMk cId="2193013763" sldId="348"/>
        </pc:sldMkLst>
        <pc:spChg chg="mod">
          <ac:chgData name="w cq" userId="e0736dbbc12f8425" providerId="LiveId" clId="{7F2740C4-81C8-43F2-8FD6-0D18FC31247D}" dt="2021-01-15T06:46:44.593" v="641"/>
          <ac:spMkLst>
            <pc:docMk/>
            <pc:sldMk cId="2193013763" sldId="348"/>
            <ac:spMk id="3" creationId="{00000000-0000-0000-0000-000000000000}"/>
          </ac:spMkLst>
        </pc:spChg>
        <pc:spChg chg="mod">
          <ac:chgData name="w cq" userId="e0736dbbc12f8425" providerId="LiveId" clId="{7F2740C4-81C8-43F2-8FD6-0D18FC31247D}" dt="2021-01-15T06:48:36.813" v="657" actId="20577"/>
          <ac:spMkLst>
            <pc:docMk/>
            <pc:sldMk cId="2193013763" sldId="348"/>
            <ac:spMk id="4" creationId="{00000000-0000-0000-0000-000000000000}"/>
          </ac:spMkLst>
        </pc:spChg>
        <pc:spChg chg="add mod">
          <ac:chgData name="w cq" userId="e0736dbbc12f8425" providerId="LiveId" clId="{7F2740C4-81C8-43F2-8FD6-0D18FC31247D}" dt="2021-01-15T06:48:34.360" v="654" actId="14100"/>
          <ac:spMkLst>
            <pc:docMk/>
            <pc:sldMk cId="2193013763" sldId="348"/>
            <ac:spMk id="5" creationId="{6BED9C70-20E1-4699-A357-52743D0399F7}"/>
          </ac:spMkLst>
        </pc:spChg>
      </pc:sldChg>
      <pc:sldChg chg="addSp delSp modSp mod modClrScheme chgLayout">
        <pc:chgData name="w cq" userId="e0736dbbc12f8425" providerId="LiveId" clId="{7F2740C4-81C8-43F2-8FD6-0D18FC31247D}" dt="2021-01-15T06:51:17.960" v="673" actId="1076"/>
        <pc:sldMkLst>
          <pc:docMk/>
          <pc:sldMk cId="1652479350" sldId="349"/>
        </pc:sldMkLst>
        <pc:spChg chg="mod ord">
          <ac:chgData name="w cq" userId="e0736dbbc12f8425" providerId="LiveId" clId="{7F2740C4-81C8-43F2-8FD6-0D18FC31247D}" dt="2021-01-15T06:48:53.681" v="662" actId="700"/>
          <ac:spMkLst>
            <pc:docMk/>
            <pc:sldMk cId="1652479350" sldId="349"/>
            <ac:spMk id="2" creationId="{844DA7AF-813F-4DE3-B25B-A1D61B0707DD}"/>
          </ac:spMkLst>
        </pc:spChg>
        <pc:spChg chg="add mod ord">
          <ac:chgData name="w cq" userId="e0736dbbc12f8425" providerId="LiveId" clId="{7F2740C4-81C8-43F2-8FD6-0D18FC31247D}" dt="2021-01-15T06:51:11.883" v="669" actId="1076"/>
          <ac:spMkLst>
            <pc:docMk/>
            <pc:sldMk cId="1652479350" sldId="349"/>
            <ac:spMk id="3" creationId="{3378D889-DA14-4FE6-9BEE-2A4F8D2A090C}"/>
          </ac:spMkLst>
        </pc:spChg>
        <pc:spChg chg="del">
          <ac:chgData name="w cq" userId="e0736dbbc12f8425" providerId="LiveId" clId="{7F2740C4-81C8-43F2-8FD6-0D18FC31247D}" dt="2021-01-15T06:48:49.047" v="659" actId="478"/>
          <ac:spMkLst>
            <pc:docMk/>
            <pc:sldMk cId="1652479350" sldId="349"/>
            <ac:spMk id="4" creationId="{B50D7724-7625-4671-8F62-BB167FA3248D}"/>
          </ac:spMkLst>
        </pc:spChg>
        <pc:spChg chg="del mod ord">
          <ac:chgData name="w cq" userId="e0736dbbc12f8425" providerId="LiveId" clId="{7F2740C4-81C8-43F2-8FD6-0D18FC31247D}" dt="2021-01-15T06:48:53.681" v="662" actId="700"/>
          <ac:spMkLst>
            <pc:docMk/>
            <pc:sldMk cId="1652479350" sldId="349"/>
            <ac:spMk id="5" creationId="{8321AA42-6DE7-4F58-94A9-E4DA450A908C}"/>
          </ac:spMkLst>
        </pc:spChg>
        <pc:spChg chg="del mod">
          <ac:chgData name="w cq" userId="e0736dbbc12f8425" providerId="LiveId" clId="{7F2740C4-81C8-43F2-8FD6-0D18FC31247D}" dt="2021-01-15T06:48:53.681" v="662" actId="700"/>
          <ac:spMkLst>
            <pc:docMk/>
            <pc:sldMk cId="1652479350" sldId="349"/>
            <ac:spMk id="6" creationId="{254B31F7-C4A2-40F5-AA0D-F309A7BE511B}"/>
          </ac:spMkLst>
        </pc:spChg>
        <pc:spChg chg="add mod">
          <ac:chgData name="w cq" userId="e0736dbbc12f8425" providerId="LiveId" clId="{7F2740C4-81C8-43F2-8FD6-0D18FC31247D}" dt="2021-01-15T06:51:17.960" v="673" actId="1076"/>
          <ac:spMkLst>
            <pc:docMk/>
            <pc:sldMk cId="1652479350" sldId="349"/>
            <ac:spMk id="8" creationId="{16E8696C-1251-4F42-AD86-E94E975D6E56}"/>
          </ac:spMkLst>
        </pc:spChg>
        <pc:picChg chg="del">
          <ac:chgData name="w cq" userId="e0736dbbc12f8425" providerId="LiveId" clId="{7F2740C4-81C8-43F2-8FD6-0D18FC31247D}" dt="2021-01-15T06:48:49.686" v="660" actId="478"/>
          <ac:picMkLst>
            <pc:docMk/>
            <pc:sldMk cId="1652479350" sldId="349"/>
            <ac:picMk id="7" creationId="{EB837FC8-8E6C-45EE-B070-897ADCA3DB67}"/>
          </ac:picMkLst>
        </pc:picChg>
      </pc:sldChg>
      <pc:sldChg chg="delSp modSp mod">
        <pc:chgData name="w cq" userId="e0736dbbc12f8425" providerId="LiveId" clId="{7F2740C4-81C8-43F2-8FD6-0D18FC31247D}" dt="2021-01-15T06:52:29.365" v="720" actId="20577"/>
        <pc:sldMkLst>
          <pc:docMk/>
          <pc:sldMk cId="3248029989" sldId="351"/>
        </pc:sldMkLst>
        <pc:spChg chg="mod">
          <ac:chgData name="w cq" userId="e0736dbbc12f8425" providerId="LiveId" clId="{7F2740C4-81C8-43F2-8FD6-0D18FC31247D}" dt="2021-01-15T06:51:29.029" v="674"/>
          <ac:spMkLst>
            <pc:docMk/>
            <pc:sldMk cId="3248029989" sldId="351"/>
            <ac:spMk id="3" creationId="{00000000-0000-0000-0000-000000000000}"/>
          </ac:spMkLst>
        </pc:spChg>
        <pc:spChg chg="mod">
          <ac:chgData name="w cq" userId="e0736dbbc12f8425" providerId="LiveId" clId="{7F2740C4-81C8-43F2-8FD6-0D18FC31247D}" dt="2021-01-15T06:52:29.365" v="720" actId="20577"/>
          <ac:spMkLst>
            <pc:docMk/>
            <pc:sldMk cId="3248029989" sldId="351"/>
            <ac:spMk id="4" creationId="{00000000-0000-0000-0000-000000000000}"/>
          </ac:spMkLst>
        </pc:spChg>
        <pc:spChg chg="del">
          <ac:chgData name="w cq" userId="e0736dbbc12f8425" providerId="LiveId" clId="{7F2740C4-81C8-43F2-8FD6-0D18FC31247D}" dt="2021-01-15T06:51:34.439" v="677" actId="478"/>
          <ac:spMkLst>
            <pc:docMk/>
            <pc:sldMk cId="3248029989" sldId="351"/>
            <ac:spMk id="5" creationId="{99DED1A0-7B97-4427-A4AB-AE18E9C47874}"/>
          </ac:spMkLst>
        </pc:spChg>
      </pc:sldChg>
      <pc:sldChg chg="delSp modSp add mod modClrScheme chgLayout">
        <pc:chgData name="w cq" userId="e0736dbbc12f8425" providerId="LiveId" clId="{7F2740C4-81C8-43F2-8FD6-0D18FC31247D}" dt="2021-01-21T05:06:13.681" v="1695" actId="478"/>
        <pc:sldMkLst>
          <pc:docMk/>
          <pc:sldMk cId="4204585496" sldId="356"/>
        </pc:sldMkLst>
        <pc:spChg chg="del mod ord">
          <ac:chgData name="w cq" userId="e0736dbbc12f8425" providerId="LiveId" clId="{7F2740C4-81C8-43F2-8FD6-0D18FC31247D}" dt="2021-01-21T05:06:13.681" v="1695" actId="478"/>
          <ac:spMkLst>
            <pc:docMk/>
            <pc:sldMk cId="4204585496" sldId="356"/>
            <ac:spMk id="2" creationId="{89A19C98-D9EB-4A75-9CE9-DC78DCC9614B}"/>
          </ac:spMkLst>
        </pc:spChg>
        <pc:spChg chg="mod ord">
          <ac:chgData name="w cq" userId="e0736dbbc12f8425" providerId="LiveId" clId="{7F2740C4-81C8-43F2-8FD6-0D18FC31247D}" dt="2021-01-21T02:34:53.500" v="845" actId="700"/>
          <ac:spMkLst>
            <pc:docMk/>
            <pc:sldMk cId="4204585496" sldId="356"/>
            <ac:spMk id="3" creationId="{3F109C2A-EE55-470F-B7F2-190E2F7499DB}"/>
          </ac:spMkLst>
        </pc:spChg>
        <pc:spChg chg="mod ord">
          <ac:chgData name="w cq" userId="e0736dbbc12f8425" providerId="LiveId" clId="{7F2740C4-81C8-43F2-8FD6-0D18FC31247D}" dt="2021-01-21T02:34:53.500" v="845" actId="700"/>
          <ac:spMkLst>
            <pc:docMk/>
            <pc:sldMk cId="4204585496" sldId="356"/>
            <ac:spMk id="4" creationId="{9D0879D8-DD7E-4B3E-9F58-CF8D4D196582}"/>
          </ac:spMkLst>
        </pc:spChg>
      </pc:sldChg>
      <pc:sldChg chg="addSp delSp modSp mod chgLayout">
        <pc:chgData name="w cq" userId="e0736dbbc12f8425" providerId="LiveId" clId="{7F2740C4-81C8-43F2-8FD6-0D18FC31247D}" dt="2021-01-21T02:37:46.310" v="846" actId="6549"/>
        <pc:sldMkLst>
          <pc:docMk/>
          <pc:sldMk cId="2096662858" sldId="357"/>
        </pc:sldMkLst>
        <pc:spChg chg="add del mod">
          <ac:chgData name="w cq" userId="e0736dbbc12f8425" providerId="LiveId" clId="{7F2740C4-81C8-43F2-8FD6-0D18FC31247D}" dt="2021-01-15T06:53:03.663" v="724" actId="6264"/>
          <ac:spMkLst>
            <pc:docMk/>
            <pc:sldMk cId="2096662858" sldId="357"/>
            <ac:spMk id="2" creationId="{5AEFB302-71D7-424E-89F0-5BBC60411327}"/>
          </ac:spMkLst>
        </pc:spChg>
        <pc:spChg chg="mod ord">
          <ac:chgData name="w cq" userId="e0736dbbc12f8425" providerId="LiveId" clId="{7F2740C4-81C8-43F2-8FD6-0D18FC31247D}" dt="2021-01-15T06:53:08.667" v="725"/>
          <ac:spMkLst>
            <pc:docMk/>
            <pc:sldMk cId="2096662858" sldId="357"/>
            <ac:spMk id="3" creationId="{00000000-0000-0000-0000-000000000000}"/>
          </ac:spMkLst>
        </pc:spChg>
        <pc:spChg chg="mod ord">
          <ac:chgData name="w cq" userId="e0736dbbc12f8425" providerId="LiveId" clId="{7F2740C4-81C8-43F2-8FD6-0D18FC31247D}" dt="2021-01-21T02:37:46.310" v="846" actId="6549"/>
          <ac:spMkLst>
            <pc:docMk/>
            <pc:sldMk cId="2096662858" sldId="357"/>
            <ac:spMk id="4" creationId="{00000000-0000-0000-0000-000000000000}"/>
          </ac:spMkLst>
        </pc:spChg>
        <pc:spChg chg="add del mod">
          <ac:chgData name="w cq" userId="e0736dbbc12f8425" providerId="LiveId" clId="{7F2740C4-81C8-43F2-8FD6-0D18FC31247D}" dt="2021-01-15T06:53:03.663" v="724" actId="6264"/>
          <ac:spMkLst>
            <pc:docMk/>
            <pc:sldMk cId="2096662858" sldId="357"/>
            <ac:spMk id="5" creationId="{399831CD-4E73-40C0-B78E-E46557AB2908}"/>
          </ac:spMkLst>
        </pc:spChg>
      </pc:sldChg>
      <pc:sldChg chg="del">
        <pc:chgData name="w cq" userId="e0736dbbc12f8425" providerId="LiveId" clId="{7F2740C4-81C8-43F2-8FD6-0D18FC31247D}" dt="2021-01-21T03:19:30.929" v="997" actId="47"/>
        <pc:sldMkLst>
          <pc:docMk/>
          <pc:sldMk cId="74477313" sldId="358"/>
        </pc:sldMkLst>
      </pc:sldChg>
      <pc:sldChg chg="del">
        <pc:chgData name="w cq" userId="e0736dbbc12f8425" providerId="LiveId" clId="{7F2740C4-81C8-43F2-8FD6-0D18FC31247D}" dt="2021-01-21T03:19:27.205" v="996" actId="47"/>
        <pc:sldMkLst>
          <pc:docMk/>
          <pc:sldMk cId="1710658851" sldId="359"/>
        </pc:sldMkLst>
      </pc:sldChg>
      <pc:sldChg chg="modSp mod">
        <pc:chgData name="w cq" userId="e0736dbbc12f8425" providerId="LiveId" clId="{7F2740C4-81C8-43F2-8FD6-0D18FC31247D}" dt="2021-01-15T06:44:18.638" v="559" actId="20577"/>
        <pc:sldMkLst>
          <pc:docMk/>
          <pc:sldMk cId="1595644949" sldId="360"/>
        </pc:sldMkLst>
        <pc:spChg chg="mod">
          <ac:chgData name="w cq" userId="e0736dbbc12f8425" providerId="LiveId" clId="{7F2740C4-81C8-43F2-8FD6-0D18FC31247D}" dt="2021-01-15T06:43:51.906" v="552" actId="14100"/>
          <ac:spMkLst>
            <pc:docMk/>
            <pc:sldMk cId="1595644949" sldId="360"/>
            <ac:spMk id="3" creationId="{D8A9FF28-B5F7-4268-8F91-7BE5BC06AF08}"/>
          </ac:spMkLst>
        </pc:spChg>
        <pc:spChg chg="mod">
          <ac:chgData name="w cq" userId="e0736dbbc12f8425" providerId="LiveId" clId="{7F2740C4-81C8-43F2-8FD6-0D18FC31247D}" dt="2021-01-15T06:44:13.935" v="555"/>
          <ac:spMkLst>
            <pc:docMk/>
            <pc:sldMk cId="1595644949" sldId="360"/>
            <ac:spMk id="4" creationId="{40B791E7-6790-41E7-80CD-AB6EB5822692}"/>
          </ac:spMkLst>
        </pc:spChg>
        <pc:spChg chg="mod">
          <ac:chgData name="w cq" userId="e0736dbbc12f8425" providerId="LiveId" clId="{7F2740C4-81C8-43F2-8FD6-0D18FC31247D}" dt="2021-01-15T06:44:18.638" v="559" actId="20577"/>
          <ac:spMkLst>
            <pc:docMk/>
            <pc:sldMk cId="1595644949" sldId="360"/>
            <ac:spMk id="5" creationId="{BBBCACB7-92F8-45DC-83CE-AF2068CA9546}"/>
          </ac:spMkLst>
        </pc:spChg>
      </pc:sldChg>
      <pc:sldChg chg="del">
        <pc:chgData name="w cq" userId="e0736dbbc12f8425" providerId="LiveId" clId="{7F2740C4-81C8-43F2-8FD6-0D18FC31247D}" dt="2021-01-21T03:19:16.376" v="990" actId="47"/>
        <pc:sldMkLst>
          <pc:docMk/>
          <pc:sldMk cId="2176160620" sldId="362"/>
        </pc:sldMkLst>
      </pc:sldChg>
      <pc:sldChg chg="delSp add mod">
        <pc:chgData name="w cq" userId="e0736dbbc12f8425" providerId="LiveId" clId="{7F2740C4-81C8-43F2-8FD6-0D18FC31247D}" dt="2021-01-21T07:34:13.245" v="1768" actId="478"/>
        <pc:sldMkLst>
          <pc:docMk/>
          <pc:sldMk cId="3306534455" sldId="364"/>
        </pc:sldMkLst>
        <pc:spChg chg="del">
          <ac:chgData name="w cq" userId="e0736dbbc12f8425" providerId="LiveId" clId="{7F2740C4-81C8-43F2-8FD6-0D18FC31247D}" dt="2021-01-21T07:34:13.245" v="1768" actId="478"/>
          <ac:spMkLst>
            <pc:docMk/>
            <pc:sldMk cId="3306534455" sldId="364"/>
            <ac:spMk id="2" creationId="{F5760C97-829D-4FD6-96BC-6784BE6A8AC6}"/>
          </ac:spMkLst>
        </pc:spChg>
      </pc:sldChg>
      <pc:sldChg chg="modSp add del mod modClrScheme chgLayout">
        <pc:chgData name="w cq" userId="e0736dbbc12f8425" providerId="LiveId" clId="{7F2740C4-81C8-43F2-8FD6-0D18FC31247D}" dt="2021-01-21T05:01:26.936" v="1636" actId="2696"/>
        <pc:sldMkLst>
          <pc:docMk/>
          <pc:sldMk cId="4062137096" sldId="364"/>
        </pc:sldMkLst>
        <pc:spChg chg="mod ord">
          <ac:chgData name="w cq" userId="e0736dbbc12f8425" providerId="LiveId" clId="{7F2740C4-81C8-43F2-8FD6-0D18FC31247D}" dt="2021-01-21T02:57:52.228" v="978" actId="700"/>
          <ac:spMkLst>
            <pc:docMk/>
            <pc:sldMk cId="4062137096" sldId="364"/>
            <ac:spMk id="2" creationId="{F5760C97-829D-4FD6-96BC-6784BE6A8AC6}"/>
          </ac:spMkLst>
        </pc:spChg>
        <pc:spChg chg="mod ord">
          <ac:chgData name="w cq" userId="e0736dbbc12f8425" providerId="LiveId" clId="{7F2740C4-81C8-43F2-8FD6-0D18FC31247D}" dt="2021-01-21T02:57:52.228" v="978" actId="700"/>
          <ac:spMkLst>
            <pc:docMk/>
            <pc:sldMk cId="4062137096" sldId="364"/>
            <ac:spMk id="3" creationId="{0B9D1C74-E20A-400D-A4D8-E1849169EBFF}"/>
          </ac:spMkLst>
        </pc:spChg>
        <pc:spChg chg="mod ord">
          <ac:chgData name="w cq" userId="e0736dbbc12f8425" providerId="LiveId" clId="{7F2740C4-81C8-43F2-8FD6-0D18FC31247D}" dt="2021-01-21T02:57:52.228" v="978" actId="700"/>
          <ac:spMkLst>
            <pc:docMk/>
            <pc:sldMk cId="4062137096" sldId="364"/>
            <ac:spMk id="4" creationId="{52889628-3E47-4163-815C-D3D1134A07B1}"/>
          </ac:spMkLst>
        </pc:spChg>
      </pc:sldChg>
      <pc:sldChg chg="del">
        <pc:chgData name="w cq" userId="e0736dbbc12f8425" providerId="LiveId" clId="{7F2740C4-81C8-43F2-8FD6-0D18FC31247D}" dt="2021-01-21T03:18:38.604" v="985" actId="47"/>
        <pc:sldMkLst>
          <pc:docMk/>
          <pc:sldMk cId="1508276858" sldId="365"/>
        </pc:sldMkLst>
      </pc:sldChg>
      <pc:sldChg chg="del">
        <pc:chgData name="w cq" userId="e0736dbbc12f8425" providerId="LiveId" clId="{7F2740C4-81C8-43F2-8FD6-0D18FC31247D}" dt="2021-01-21T03:18:38.604" v="985" actId="47"/>
        <pc:sldMkLst>
          <pc:docMk/>
          <pc:sldMk cId="614677764" sldId="366"/>
        </pc:sldMkLst>
      </pc:sldChg>
      <pc:sldChg chg="del">
        <pc:chgData name="w cq" userId="e0736dbbc12f8425" providerId="LiveId" clId="{7F2740C4-81C8-43F2-8FD6-0D18FC31247D}" dt="2021-01-21T03:19:20.020" v="995" actId="47"/>
        <pc:sldMkLst>
          <pc:docMk/>
          <pc:sldMk cId="2358482417" sldId="368"/>
        </pc:sldMkLst>
      </pc:sldChg>
      <pc:sldChg chg="del">
        <pc:chgData name="w cq" userId="e0736dbbc12f8425" providerId="LiveId" clId="{7F2740C4-81C8-43F2-8FD6-0D18FC31247D}" dt="2021-01-21T03:18:38.604" v="985" actId="47"/>
        <pc:sldMkLst>
          <pc:docMk/>
          <pc:sldMk cId="2235748133" sldId="369"/>
        </pc:sldMkLst>
      </pc:sldChg>
      <pc:sldChg chg="del">
        <pc:chgData name="w cq" userId="e0736dbbc12f8425" providerId="LiveId" clId="{7F2740C4-81C8-43F2-8FD6-0D18FC31247D}" dt="2021-01-21T03:18:38.604" v="985" actId="47"/>
        <pc:sldMkLst>
          <pc:docMk/>
          <pc:sldMk cId="1061208140" sldId="370"/>
        </pc:sldMkLst>
      </pc:sldChg>
      <pc:sldChg chg="del">
        <pc:chgData name="w cq" userId="e0736dbbc12f8425" providerId="LiveId" clId="{7F2740C4-81C8-43F2-8FD6-0D18FC31247D}" dt="2021-01-21T02:58:21.699" v="981" actId="47"/>
        <pc:sldMkLst>
          <pc:docMk/>
          <pc:sldMk cId="2071057747" sldId="371"/>
        </pc:sldMkLst>
      </pc:sldChg>
      <pc:sldChg chg="del">
        <pc:chgData name="w cq" userId="e0736dbbc12f8425" providerId="LiveId" clId="{7F2740C4-81C8-43F2-8FD6-0D18FC31247D}" dt="2021-01-21T03:22:51.136" v="1002" actId="47"/>
        <pc:sldMkLst>
          <pc:docMk/>
          <pc:sldMk cId="3042058454" sldId="372"/>
        </pc:sldMkLst>
      </pc:sldChg>
      <pc:sldChg chg="delSp modSp add mod modClrScheme chgLayout">
        <pc:chgData name="w cq" userId="e0736dbbc12f8425" providerId="LiveId" clId="{7F2740C4-81C8-43F2-8FD6-0D18FC31247D}" dt="2021-01-21T05:06:00.471" v="1693" actId="478"/>
        <pc:sldMkLst>
          <pc:docMk/>
          <pc:sldMk cId="2719537973" sldId="373"/>
        </pc:sldMkLst>
        <pc:spChg chg="del mod ord">
          <ac:chgData name="w cq" userId="e0736dbbc12f8425" providerId="LiveId" clId="{7F2740C4-81C8-43F2-8FD6-0D18FC31247D}" dt="2021-01-21T05:06:00.471" v="1693" actId="478"/>
          <ac:spMkLst>
            <pc:docMk/>
            <pc:sldMk cId="2719537973" sldId="373"/>
            <ac:spMk id="2" creationId="{73EE4AFC-C150-4B3E-A8FE-5FD7E088E71C}"/>
          </ac:spMkLst>
        </pc:spChg>
        <pc:spChg chg="mod ord">
          <ac:chgData name="w cq" userId="e0736dbbc12f8425" providerId="LiveId" clId="{7F2740C4-81C8-43F2-8FD6-0D18FC31247D}" dt="2021-01-21T03:31:20.670" v="1040" actId="700"/>
          <ac:spMkLst>
            <pc:docMk/>
            <pc:sldMk cId="2719537973" sldId="373"/>
            <ac:spMk id="3" creationId="{7FF5A14A-A17D-472B-97F6-0ADE523BC458}"/>
          </ac:spMkLst>
        </pc:spChg>
        <pc:spChg chg="mod ord">
          <ac:chgData name="w cq" userId="e0736dbbc12f8425" providerId="LiveId" clId="{7F2740C4-81C8-43F2-8FD6-0D18FC31247D}" dt="2021-01-21T03:31:44.005" v="1053" actId="20577"/>
          <ac:spMkLst>
            <pc:docMk/>
            <pc:sldMk cId="2719537973" sldId="373"/>
            <ac:spMk id="4" creationId="{933F9F86-0F91-4B27-A49E-54933FD9504C}"/>
          </ac:spMkLst>
        </pc:spChg>
      </pc:sldChg>
      <pc:sldChg chg="del">
        <pc:chgData name="w cq" userId="e0736dbbc12f8425" providerId="LiveId" clId="{7F2740C4-81C8-43F2-8FD6-0D18FC31247D}" dt="2021-01-21T03:31:12.783" v="1038" actId="47"/>
        <pc:sldMkLst>
          <pc:docMk/>
          <pc:sldMk cId="2813310602" sldId="373"/>
        </pc:sldMkLst>
      </pc:sldChg>
      <pc:sldChg chg="modSp mod">
        <pc:chgData name="w cq" userId="e0736dbbc12f8425" providerId="LiveId" clId="{7F2740C4-81C8-43F2-8FD6-0D18FC31247D}" dt="2021-01-21T07:52:35.668" v="1780" actId="20577"/>
        <pc:sldMkLst>
          <pc:docMk/>
          <pc:sldMk cId="153235000" sldId="374"/>
        </pc:sldMkLst>
        <pc:spChg chg="mod">
          <ac:chgData name="w cq" userId="e0736dbbc12f8425" providerId="LiveId" clId="{7F2740C4-81C8-43F2-8FD6-0D18FC31247D}" dt="2021-01-21T07:33:02.604" v="1759" actId="20577"/>
          <ac:spMkLst>
            <pc:docMk/>
            <pc:sldMk cId="153235000" sldId="374"/>
            <ac:spMk id="3" creationId="{D8A9FF28-B5F7-4268-8F91-7BE5BC06AF08}"/>
          </ac:spMkLst>
        </pc:spChg>
        <pc:spChg chg="mod">
          <ac:chgData name="w cq" userId="e0736dbbc12f8425" providerId="LiveId" clId="{7F2740C4-81C8-43F2-8FD6-0D18FC31247D}" dt="2021-01-21T07:52:35.668" v="1780" actId="20577"/>
          <ac:spMkLst>
            <pc:docMk/>
            <pc:sldMk cId="153235000" sldId="374"/>
            <ac:spMk id="5" creationId="{5B0741B7-9342-4FA4-822F-3CF0D87895CD}"/>
          </ac:spMkLst>
        </pc:spChg>
      </pc:sldChg>
      <pc:sldChg chg="del">
        <pc:chgData name="w cq" userId="e0736dbbc12f8425" providerId="LiveId" clId="{7F2740C4-81C8-43F2-8FD6-0D18FC31247D}" dt="2021-01-21T03:18:32.088" v="984" actId="47"/>
        <pc:sldMkLst>
          <pc:docMk/>
          <pc:sldMk cId="3282574575" sldId="375"/>
        </pc:sldMkLst>
      </pc:sldChg>
      <pc:sldChg chg="modSp add del mod">
        <pc:chgData name="w cq" userId="e0736dbbc12f8425" providerId="LiveId" clId="{7F2740C4-81C8-43F2-8FD6-0D18FC31247D}" dt="2021-01-15T06:54:19.040" v="768" actId="2696"/>
        <pc:sldMkLst>
          <pc:docMk/>
          <pc:sldMk cId="642103018" sldId="376"/>
        </pc:sldMkLst>
        <pc:spChg chg="mod">
          <ac:chgData name="w cq" userId="e0736dbbc12f8425" providerId="LiveId" clId="{7F2740C4-81C8-43F2-8FD6-0D18FC31247D}" dt="2021-01-15T06:34:29.137" v="411"/>
          <ac:spMkLst>
            <pc:docMk/>
            <pc:sldMk cId="642103018" sldId="376"/>
            <ac:spMk id="3" creationId="{D8A9FF28-B5F7-4268-8F91-7BE5BC06AF08}"/>
          </ac:spMkLst>
        </pc:spChg>
        <pc:spChg chg="mod">
          <ac:chgData name="w cq" userId="e0736dbbc12f8425" providerId="LiveId" clId="{7F2740C4-81C8-43F2-8FD6-0D18FC31247D}" dt="2021-01-15T06:35:06.519" v="454"/>
          <ac:spMkLst>
            <pc:docMk/>
            <pc:sldMk cId="642103018" sldId="376"/>
            <ac:spMk id="4" creationId="{40B791E7-6790-41E7-80CD-AB6EB5822692}"/>
          </ac:spMkLst>
        </pc:spChg>
      </pc:sldChg>
      <pc:sldChg chg="modSp add mod">
        <pc:chgData name="w cq" userId="e0736dbbc12f8425" providerId="LiveId" clId="{7F2740C4-81C8-43F2-8FD6-0D18FC31247D}" dt="2021-01-21T07:52:26.161" v="1776" actId="20577"/>
        <pc:sldMkLst>
          <pc:docMk/>
          <pc:sldMk cId="2062319775" sldId="376"/>
        </pc:sldMkLst>
        <pc:spChg chg="mod">
          <ac:chgData name="w cq" userId="e0736dbbc12f8425" providerId="LiveId" clId="{7F2740C4-81C8-43F2-8FD6-0D18FC31247D}" dt="2021-01-21T07:52:26.161" v="1776" actId="20577"/>
          <ac:spMkLst>
            <pc:docMk/>
            <pc:sldMk cId="2062319775" sldId="376"/>
            <ac:spMk id="2" creationId="{51721B97-AF9A-43FA-9029-FB53C001D9D3}"/>
          </ac:spMkLst>
        </pc:spChg>
      </pc:sldChg>
      <pc:sldChg chg="addSp delSp modSp new mod modShow">
        <pc:chgData name="w cq" userId="e0736dbbc12f8425" providerId="LiveId" clId="{7F2740C4-81C8-43F2-8FD6-0D18FC31247D}" dt="2021-01-21T02:52:56.077" v="927"/>
        <pc:sldMkLst>
          <pc:docMk/>
          <pc:sldMk cId="221551744" sldId="377"/>
        </pc:sldMkLst>
        <pc:spChg chg="mod">
          <ac:chgData name="w cq" userId="e0736dbbc12f8425" providerId="LiveId" clId="{7F2740C4-81C8-43F2-8FD6-0D18FC31247D}" dt="2021-01-15T06:52:00.684" v="679"/>
          <ac:spMkLst>
            <pc:docMk/>
            <pc:sldMk cId="221551744" sldId="377"/>
            <ac:spMk id="2" creationId="{276D4FF1-291C-4388-93EE-F83BE4A788DC}"/>
          </ac:spMkLst>
        </pc:spChg>
        <pc:spChg chg="del">
          <ac:chgData name="w cq" userId="e0736dbbc12f8425" providerId="LiveId" clId="{7F2740C4-81C8-43F2-8FD6-0D18FC31247D}" dt="2021-01-21T02:52:56.077" v="927"/>
          <ac:spMkLst>
            <pc:docMk/>
            <pc:sldMk cId="221551744" sldId="377"/>
            <ac:spMk id="3" creationId="{4F7A0E22-691D-4176-BECF-1D35A7D4D96D}"/>
          </ac:spMkLst>
        </pc:spChg>
        <pc:picChg chg="add del mod">
          <ac:chgData name="w cq" userId="e0736dbbc12f8425" providerId="LiveId" clId="{7F2740C4-81C8-43F2-8FD6-0D18FC31247D}" dt="2021-01-21T02:52:54.078" v="926" actId="21"/>
          <ac:picMkLst>
            <pc:docMk/>
            <pc:sldMk cId="221551744" sldId="377"/>
            <ac:picMk id="4" creationId="{6E9D8B51-ABC6-4884-971C-7952A5A42269}"/>
          </ac:picMkLst>
        </pc:picChg>
        <pc:picChg chg="add mod">
          <ac:chgData name="w cq" userId="e0736dbbc12f8425" providerId="LiveId" clId="{7F2740C4-81C8-43F2-8FD6-0D18FC31247D}" dt="2021-01-21T02:52:56.077" v="927"/>
          <ac:picMkLst>
            <pc:docMk/>
            <pc:sldMk cId="221551744" sldId="377"/>
            <ac:picMk id="5" creationId="{716B80CD-4B0A-465F-A7B4-53C0DF8E56A3}"/>
          </ac:picMkLst>
        </pc:picChg>
      </pc:sldChg>
      <pc:sldChg chg="addSp delSp modSp add mod modClrScheme chgLayout">
        <pc:chgData name="w cq" userId="e0736dbbc12f8425" providerId="LiveId" clId="{7F2740C4-81C8-43F2-8FD6-0D18FC31247D}" dt="2021-01-21T04:59:00.260" v="1596" actId="6549"/>
        <pc:sldMkLst>
          <pc:docMk/>
          <pc:sldMk cId="785095284" sldId="378"/>
        </pc:sldMkLst>
        <pc:spChg chg="del mod ord">
          <ac:chgData name="w cq" userId="e0736dbbc12f8425" providerId="LiveId" clId="{7F2740C4-81C8-43F2-8FD6-0D18FC31247D}" dt="2021-01-21T02:54:28.591" v="951" actId="478"/>
          <ac:spMkLst>
            <pc:docMk/>
            <pc:sldMk cId="785095284" sldId="378"/>
            <ac:spMk id="2" creationId="{7FECC6FC-AE5D-4A27-BBD7-209DF2B3DE31}"/>
          </ac:spMkLst>
        </pc:spChg>
        <pc:spChg chg="mod ord">
          <ac:chgData name="w cq" userId="e0736dbbc12f8425" providerId="LiveId" clId="{7F2740C4-81C8-43F2-8FD6-0D18FC31247D}" dt="2021-01-21T02:34:53.500" v="845" actId="700"/>
          <ac:spMkLst>
            <pc:docMk/>
            <pc:sldMk cId="785095284" sldId="378"/>
            <ac:spMk id="5" creationId="{8F3F772A-6F11-45DD-B052-97382489A960}"/>
          </ac:spMkLst>
        </pc:spChg>
        <pc:spChg chg="add mod">
          <ac:chgData name="w cq" userId="e0736dbbc12f8425" providerId="LiveId" clId="{7F2740C4-81C8-43F2-8FD6-0D18FC31247D}" dt="2021-01-21T02:40:25.894" v="876" actId="1076"/>
          <ac:spMkLst>
            <pc:docMk/>
            <pc:sldMk cId="785095284" sldId="378"/>
            <ac:spMk id="6" creationId="{C54A74DB-0A65-4520-9A39-07A006A4773D}"/>
          </ac:spMkLst>
        </pc:spChg>
        <pc:spChg chg="mod ord">
          <ac:chgData name="w cq" userId="e0736dbbc12f8425" providerId="LiveId" clId="{7F2740C4-81C8-43F2-8FD6-0D18FC31247D}" dt="2021-01-21T04:59:00.260" v="1596" actId="6549"/>
          <ac:spMkLst>
            <pc:docMk/>
            <pc:sldMk cId="785095284" sldId="378"/>
            <ac:spMk id="8" creationId="{2D3A68C3-2A11-4D77-B79E-89A0FFD23829}"/>
          </ac:spMkLst>
        </pc:spChg>
      </pc:sldChg>
      <pc:sldChg chg="new del">
        <pc:chgData name="w cq" userId="e0736dbbc12f8425" providerId="LiveId" clId="{7F2740C4-81C8-43F2-8FD6-0D18FC31247D}" dt="2021-01-15T06:52:58.748" v="723" actId="47"/>
        <pc:sldMkLst>
          <pc:docMk/>
          <pc:sldMk cId="2851765354" sldId="378"/>
        </pc:sldMkLst>
      </pc:sldChg>
      <pc:sldChg chg="delSp modSp add mod modClrScheme chgLayout">
        <pc:chgData name="w cq" userId="e0736dbbc12f8425" providerId="LiveId" clId="{7F2740C4-81C8-43F2-8FD6-0D18FC31247D}" dt="2021-01-21T02:54:24.971" v="950" actId="478"/>
        <pc:sldMkLst>
          <pc:docMk/>
          <pc:sldMk cId="3626274073" sldId="379"/>
        </pc:sldMkLst>
        <pc:spChg chg="del mod ord">
          <ac:chgData name="w cq" userId="e0736dbbc12f8425" providerId="LiveId" clId="{7F2740C4-81C8-43F2-8FD6-0D18FC31247D}" dt="2021-01-21T02:54:24.971" v="950" actId="478"/>
          <ac:spMkLst>
            <pc:docMk/>
            <pc:sldMk cId="3626274073" sldId="379"/>
            <ac:spMk id="2" creationId="{7FECC6FC-AE5D-4A27-BBD7-209DF2B3DE31}"/>
          </ac:spMkLst>
        </pc:spChg>
        <pc:spChg chg="mod ord">
          <ac:chgData name="w cq" userId="e0736dbbc12f8425" providerId="LiveId" clId="{7F2740C4-81C8-43F2-8FD6-0D18FC31247D}" dt="2021-01-21T02:34:53.500" v="845" actId="700"/>
          <ac:spMkLst>
            <pc:docMk/>
            <pc:sldMk cId="3626274073" sldId="379"/>
            <ac:spMk id="5" creationId="{8F3F772A-6F11-45DD-B052-97382489A960}"/>
          </ac:spMkLst>
        </pc:spChg>
        <pc:spChg chg="mod ord">
          <ac:chgData name="w cq" userId="e0736dbbc12f8425" providerId="LiveId" clId="{7F2740C4-81C8-43F2-8FD6-0D18FC31247D}" dt="2021-01-21T02:41:46.105" v="925" actId="20577"/>
          <ac:spMkLst>
            <pc:docMk/>
            <pc:sldMk cId="3626274073" sldId="379"/>
            <ac:spMk id="8" creationId="{2D3A68C3-2A11-4D77-B79E-89A0FFD23829}"/>
          </ac:spMkLst>
        </pc:spChg>
        <pc:picChg chg="mod">
          <ac:chgData name="w cq" userId="e0736dbbc12f8425" providerId="LiveId" clId="{7F2740C4-81C8-43F2-8FD6-0D18FC31247D}" dt="2021-01-21T02:40:41.890" v="878" actId="1076"/>
          <ac:picMkLst>
            <pc:docMk/>
            <pc:sldMk cId="3626274073" sldId="379"/>
            <ac:picMk id="6" creationId="{4233DE05-22DE-4A46-8FAF-A171EE743031}"/>
          </ac:picMkLst>
        </pc:picChg>
      </pc:sldChg>
      <pc:sldChg chg="delSp modSp add mod modClrScheme chgLayout">
        <pc:chgData name="w cq" userId="e0736dbbc12f8425" providerId="LiveId" clId="{7F2740C4-81C8-43F2-8FD6-0D18FC31247D}" dt="2021-01-21T02:54:17.312" v="947" actId="478"/>
        <pc:sldMkLst>
          <pc:docMk/>
          <pc:sldMk cId="3920375377" sldId="380"/>
        </pc:sldMkLst>
        <pc:spChg chg="del mod ord">
          <ac:chgData name="w cq" userId="e0736dbbc12f8425" providerId="LiveId" clId="{7F2740C4-81C8-43F2-8FD6-0D18FC31247D}" dt="2021-01-21T02:54:17.312" v="947" actId="478"/>
          <ac:spMkLst>
            <pc:docMk/>
            <pc:sldMk cId="3920375377" sldId="380"/>
            <ac:spMk id="2" creationId="{7FECC6FC-AE5D-4A27-BBD7-209DF2B3DE31}"/>
          </ac:spMkLst>
        </pc:spChg>
        <pc:spChg chg="mod ord">
          <ac:chgData name="w cq" userId="e0736dbbc12f8425" providerId="LiveId" clId="{7F2740C4-81C8-43F2-8FD6-0D18FC31247D}" dt="2021-01-21T02:34:53.500" v="845" actId="700"/>
          <ac:spMkLst>
            <pc:docMk/>
            <pc:sldMk cId="3920375377" sldId="380"/>
            <ac:spMk id="5" creationId="{8F3F772A-6F11-45DD-B052-97382489A960}"/>
          </ac:spMkLst>
        </pc:spChg>
        <pc:spChg chg="mod ord">
          <ac:chgData name="w cq" userId="e0736dbbc12f8425" providerId="LiveId" clId="{7F2740C4-81C8-43F2-8FD6-0D18FC31247D}" dt="2021-01-21T02:54:11.424" v="946" actId="20577"/>
          <ac:spMkLst>
            <pc:docMk/>
            <pc:sldMk cId="3920375377" sldId="380"/>
            <ac:spMk id="8" creationId="{2D3A68C3-2A11-4D77-B79E-89A0FFD23829}"/>
          </ac:spMkLst>
        </pc:spChg>
      </pc:sldChg>
      <pc:sldChg chg="delSp modSp add mod ord">
        <pc:chgData name="w cq" userId="e0736dbbc12f8425" providerId="LiveId" clId="{7F2740C4-81C8-43F2-8FD6-0D18FC31247D}" dt="2021-01-21T07:34:06.886" v="1765" actId="478"/>
        <pc:sldMkLst>
          <pc:docMk/>
          <pc:sldMk cId="2834643222" sldId="381"/>
        </pc:sldMkLst>
        <pc:spChg chg="del mod">
          <ac:chgData name="w cq" userId="e0736dbbc12f8425" providerId="LiveId" clId="{7F2740C4-81C8-43F2-8FD6-0D18FC31247D}" dt="2021-01-21T07:34:06.886" v="1765" actId="478"/>
          <ac:spMkLst>
            <pc:docMk/>
            <pc:sldMk cId="2834643222" sldId="381"/>
            <ac:spMk id="2" creationId="{7FECC6FC-AE5D-4A27-BBD7-209DF2B3DE31}"/>
          </ac:spMkLst>
        </pc:spChg>
      </pc:sldChg>
      <pc:sldChg chg="modSp add del mod modClrScheme chgLayout">
        <pc:chgData name="w cq" userId="e0736dbbc12f8425" providerId="LiveId" clId="{7F2740C4-81C8-43F2-8FD6-0D18FC31247D}" dt="2021-01-21T03:19:41.010" v="998" actId="2696"/>
        <pc:sldMkLst>
          <pc:docMk/>
          <pc:sldMk cId="3391337853" sldId="381"/>
        </pc:sldMkLst>
        <pc:spChg chg="mod ord">
          <ac:chgData name="w cq" userId="e0736dbbc12f8425" providerId="LiveId" clId="{7F2740C4-81C8-43F2-8FD6-0D18FC31247D}" dt="2021-01-21T02:34:53.500" v="845" actId="700"/>
          <ac:spMkLst>
            <pc:docMk/>
            <pc:sldMk cId="3391337853" sldId="381"/>
            <ac:spMk id="2" creationId="{7FECC6FC-AE5D-4A27-BBD7-209DF2B3DE31}"/>
          </ac:spMkLst>
        </pc:spChg>
        <pc:spChg chg="mod ord">
          <ac:chgData name="w cq" userId="e0736dbbc12f8425" providerId="LiveId" clId="{7F2740C4-81C8-43F2-8FD6-0D18FC31247D}" dt="2021-01-21T02:34:53.500" v="845" actId="700"/>
          <ac:spMkLst>
            <pc:docMk/>
            <pc:sldMk cId="3391337853" sldId="381"/>
            <ac:spMk id="5" creationId="{8F3F772A-6F11-45DD-B052-97382489A960}"/>
          </ac:spMkLst>
        </pc:spChg>
        <pc:spChg chg="mod ord">
          <ac:chgData name="w cq" userId="e0736dbbc12f8425" providerId="LiveId" clId="{7F2740C4-81C8-43F2-8FD6-0D18FC31247D}" dt="2021-01-21T02:34:53.500" v="845" actId="700"/>
          <ac:spMkLst>
            <pc:docMk/>
            <pc:sldMk cId="3391337853" sldId="381"/>
            <ac:spMk id="8" creationId="{2D3A68C3-2A11-4D77-B79E-89A0FFD23829}"/>
          </ac:spMkLst>
        </pc:spChg>
      </pc:sldChg>
      <pc:sldChg chg="modSp add del mod modClrScheme chgLayout">
        <pc:chgData name="w cq" userId="e0736dbbc12f8425" providerId="LiveId" clId="{7F2740C4-81C8-43F2-8FD6-0D18FC31247D}" dt="2021-01-21T03:19:41.010" v="998" actId="2696"/>
        <pc:sldMkLst>
          <pc:docMk/>
          <pc:sldMk cId="2811426392" sldId="382"/>
        </pc:sldMkLst>
        <pc:spChg chg="mod ord">
          <ac:chgData name="w cq" userId="e0736dbbc12f8425" providerId="LiveId" clId="{7F2740C4-81C8-43F2-8FD6-0D18FC31247D}" dt="2021-01-21T02:34:53.500" v="845" actId="700"/>
          <ac:spMkLst>
            <pc:docMk/>
            <pc:sldMk cId="2811426392" sldId="382"/>
            <ac:spMk id="2" creationId="{7FECC6FC-AE5D-4A27-BBD7-209DF2B3DE31}"/>
          </ac:spMkLst>
        </pc:spChg>
        <pc:spChg chg="mod ord">
          <ac:chgData name="w cq" userId="e0736dbbc12f8425" providerId="LiveId" clId="{7F2740C4-81C8-43F2-8FD6-0D18FC31247D}" dt="2021-01-21T02:34:53.500" v="845" actId="700"/>
          <ac:spMkLst>
            <pc:docMk/>
            <pc:sldMk cId="2811426392" sldId="382"/>
            <ac:spMk id="5" creationId="{8F3F772A-6F11-45DD-B052-97382489A960}"/>
          </ac:spMkLst>
        </pc:spChg>
        <pc:spChg chg="mod ord">
          <ac:chgData name="w cq" userId="e0736dbbc12f8425" providerId="LiveId" clId="{7F2740C4-81C8-43F2-8FD6-0D18FC31247D}" dt="2021-01-21T02:34:53.500" v="845" actId="700"/>
          <ac:spMkLst>
            <pc:docMk/>
            <pc:sldMk cId="2811426392" sldId="382"/>
            <ac:spMk id="8" creationId="{2D3A68C3-2A11-4D77-B79E-89A0FFD23829}"/>
          </ac:spMkLst>
        </pc:spChg>
      </pc:sldChg>
      <pc:sldChg chg="delSp add mod ord">
        <pc:chgData name="w cq" userId="e0736dbbc12f8425" providerId="LiveId" clId="{7F2740C4-81C8-43F2-8FD6-0D18FC31247D}" dt="2021-01-21T07:34:08.573" v="1766" actId="478"/>
        <pc:sldMkLst>
          <pc:docMk/>
          <pc:sldMk cId="3412231603" sldId="382"/>
        </pc:sldMkLst>
        <pc:spChg chg="del">
          <ac:chgData name="w cq" userId="e0736dbbc12f8425" providerId="LiveId" clId="{7F2740C4-81C8-43F2-8FD6-0D18FC31247D}" dt="2021-01-21T07:34:08.573" v="1766" actId="478"/>
          <ac:spMkLst>
            <pc:docMk/>
            <pc:sldMk cId="3412231603" sldId="382"/>
            <ac:spMk id="2" creationId="{7FECC6FC-AE5D-4A27-BBD7-209DF2B3DE31}"/>
          </ac:spMkLst>
        </pc:spChg>
      </pc:sldChg>
      <pc:sldChg chg="addSp delSp modSp add mod modClrScheme chgLayout">
        <pc:chgData name="w cq" userId="e0736dbbc12f8425" providerId="LiveId" clId="{7F2740C4-81C8-43F2-8FD6-0D18FC31247D}" dt="2021-01-21T05:05:54.366" v="1690" actId="478"/>
        <pc:sldMkLst>
          <pc:docMk/>
          <pc:sldMk cId="3455133852" sldId="383"/>
        </pc:sldMkLst>
        <pc:spChg chg="del mod ord">
          <ac:chgData name="w cq" userId="e0736dbbc12f8425" providerId="LiveId" clId="{7F2740C4-81C8-43F2-8FD6-0D18FC31247D}" dt="2021-01-21T05:05:54.366" v="1690" actId="478"/>
          <ac:spMkLst>
            <pc:docMk/>
            <pc:sldMk cId="3455133852" sldId="383"/>
            <ac:spMk id="2" creationId="{805BEDEB-8966-49C0-BD8E-5EB7217FB123}"/>
          </ac:spMkLst>
        </pc:spChg>
        <pc:spChg chg="mod ord">
          <ac:chgData name="w cq" userId="e0736dbbc12f8425" providerId="LiveId" clId="{7F2740C4-81C8-43F2-8FD6-0D18FC31247D}" dt="2021-01-21T03:31:20.670" v="1040" actId="700"/>
          <ac:spMkLst>
            <pc:docMk/>
            <pc:sldMk cId="3455133852" sldId="383"/>
            <ac:spMk id="3" creationId="{C8ECD686-EEF6-4743-83DA-03626CC47855}"/>
          </ac:spMkLst>
        </pc:spChg>
        <pc:spChg chg="mod ord">
          <ac:chgData name="w cq" userId="e0736dbbc12f8425" providerId="LiveId" clId="{7F2740C4-81C8-43F2-8FD6-0D18FC31247D}" dt="2021-01-21T03:37:09.705" v="1244"/>
          <ac:spMkLst>
            <pc:docMk/>
            <pc:sldMk cId="3455133852" sldId="383"/>
            <ac:spMk id="4" creationId="{BE4C6E1B-9E4B-44F3-829C-A962599416C8}"/>
          </ac:spMkLst>
        </pc:spChg>
        <pc:spChg chg="add mod">
          <ac:chgData name="w cq" userId="e0736dbbc12f8425" providerId="LiveId" clId="{7F2740C4-81C8-43F2-8FD6-0D18FC31247D}" dt="2021-01-21T03:35:20.251" v="1121" actId="14100"/>
          <ac:spMkLst>
            <pc:docMk/>
            <pc:sldMk cId="3455133852" sldId="383"/>
            <ac:spMk id="5" creationId="{A620DA18-68E2-441A-B692-AC251774E3D5}"/>
          </ac:spMkLst>
        </pc:spChg>
        <pc:spChg chg="add mod">
          <ac:chgData name="w cq" userId="e0736dbbc12f8425" providerId="LiveId" clId="{7F2740C4-81C8-43F2-8FD6-0D18FC31247D}" dt="2021-01-21T03:35:35.548" v="1131" actId="20577"/>
          <ac:spMkLst>
            <pc:docMk/>
            <pc:sldMk cId="3455133852" sldId="383"/>
            <ac:spMk id="6" creationId="{B8B226DB-0EDD-4CDB-ABB3-FB7469CF7D43}"/>
          </ac:spMkLst>
        </pc:spChg>
      </pc:sldChg>
      <pc:sldChg chg="delSp modSp add mod">
        <pc:chgData name="w cq" userId="e0736dbbc12f8425" providerId="LiveId" clId="{7F2740C4-81C8-43F2-8FD6-0D18FC31247D}" dt="2021-01-21T07:34:10.778" v="1767" actId="478"/>
        <pc:sldMkLst>
          <pc:docMk/>
          <pc:sldMk cId="34299169" sldId="385"/>
        </pc:sldMkLst>
        <pc:spChg chg="del">
          <ac:chgData name="w cq" userId="e0736dbbc12f8425" providerId="LiveId" clId="{7F2740C4-81C8-43F2-8FD6-0D18FC31247D}" dt="2021-01-21T07:34:10.778" v="1767" actId="478"/>
          <ac:spMkLst>
            <pc:docMk/>
            <pc:sldMk cId="34299169" sldId="385"/>
            <ac:spMk id="2" creationId="{7977D114-A5FA-4F72-95F8-3F1E4EC44215}"/>
          </ac:spMkLst>
        </pc:spChg>
        <pc:spChg chg="mod">
          <ac:chgData name="w cq" userId="e0736dbbc12f8425" providerId="LiveId" clId="{7F2740C4-81C8-43F2-8FD6-0D18FC31247D}" dt="2021-01-21T05:15:07.176" v="1757"/>
          <ac:spMkLst>
            <pc:docMk/>
            <pc:sldMk cId="34299169" sldId="385"/>
            <ac:spMk id="4" creationId="{508EF7F1-F33B-4693-B03B-95877AC221AB}"/>
          </ac:spMkLst>
        </pc:spChg>
      </pc:sldChg>
      <pc:sldChg chg="modSp add del mod modClrScheme chgLayout">
        <pc:chgData name="w cq" userId="e0736dbbc12f8425" providerId="LiveId" clId="{7F2740C4-81C8-43F2-8FD6-0D18FC31247D}" dt="2021-01-21T05:01:26.936" v="1636" actId="2696"/>
        <pc:sldMkLst>
          <pc:docMk/>
          <pc:sldMk cId="2200675601" sldId="385"/>
        </pc:sldMkLst>
        <pc:spChg chg="mod ord">
          <ac:chgData name="w cq" userId="e0736dbbc12f8425" providerId="LiveId" clId="{7F2740C4-81C8-43F2-8FD6-0D18FC31247D}" dt="2021-01-21T02:59:05.191" v="983" actId="700"/>
          <ac:spMkLst>
            <pc:docMk/>
            <pc:sldMk cId="2200675601" sldId="385"/>
            <ac:spMk id="2" creationId="{7977D114-A5FA-4F72-95F8-3F1E4EC44215}"/>
          </ac:spMkLst>
        </pc:spChg>
        <pc:spChg chg="mod ord">
          <ac:chgData name="w cq" userId="e0736dbbc12f8425" providerId="LiveId" clId="{7F2740C4-81C8-43F2-8FD6-0D18FC31247D}" dt="2021-01-21T02:59:05.191" v="983" actId="700"/>
          <ac:spMkLst>
            <pc:docMk/>
            <pc:sldMk cId="2200675601" sldId="385"/>
            <ac:spMk id="3" creationId="{13791301-9927-44C3-AA8F-A975528B1176}"/>
          </ac:spMkLst>
        </pc:spChg>
        <pc:spChg chg="mod ord">
          <ac:chgData name="w cq" userId="e0736dbbc12f8425" providerId="LiveId" clId="{7F2740C4-81C8-43F2-8FD6-0D18FC31247D}" dt="2021-01-21T02:59:05.191" v="983" actId="700"/>
          <ac:spMkLst>
            <pc:docMk/>
            <pc:sldMk cId="2200675601" sldId="385"/>
            <ac:spMk id="4" creationId="{508EF7F1-F33B-4693-B03B-95877AC221AB}"/>
          </ac:spMkLst>
        </pc:spChg>
      </pc:sldChg>
      <pc:sldChg chg="addSp delSp modSp add mod modClrScheme chgLayout">
        <pc:chgData name="w cq" userId="e0736dbbc12f8425" providerId="LiveId" clId="{7F2740C4-81C8-43F2-8FD6-0D18FC31247D}" dt="2021-01-21T05:06:05.857" v="1694" actId="478"/>
        <pc:sldMkLst>
          <pc:docMk/>
          <pc:sldMk cId="1434657698" sldId="388"/>
        </pc:sldMkLst>
        <pc:spChg chg="del mod ord">
          <ac:chgData name="w cq" userId="e0736dbbc12f8425" providerId="LiveId" clId="{7F2740C4-81C8-43F2-8FD6-0D18FC31247D}" dt="2021-01-21T05:06:05.857" v="1694" actId="478"/>
          <ac:spMkLst>
            <pc:docMk/>
            <pc:sldMk cId="1434657698" sldId="388"/>
            <ac:spMk id="2" creationId="{6DE98C6D-A7C1-41EA-B2EF-D1053FA234DB}"/>
          </ac:spMkLst>
        </pc:spChg>
        <pc:spChg chg="mod ord">
          <ac:chgData name="w cq" userId="e0736dbbc12f8425" providerId="LiveId" clId="{7F2740C4-81C8-43F2-8FD6-0D18FC31247D}" dt="2021-01-21T03:38:14.808" v="1249" actId="700"/>
          <ac:spMkLst>
            <pc:docMk/>
            <pc:sldMk cId="1434657698" sldId="388"/>
            <ac:spMk id="3" creationId="{CA98842D-09EC-47CB-B909-0B49E0FC9626}"/>
          </ac:spMkLst>
        </pc:spChg>
        <pc:spChg chg="mod ord">
          <ac:chgData name="w cq" userId="e0736dbbc12f8425" providerId="LiveId" clId="{7F2740C4-81C8-43F2-8FD6-0D18FC31247D}" dt="2021-01-21T03:44:41.666" v="1365" actId="207"/>
          <ac:spMkLst>
            <pc:docMk/>
            <pc:sldMk cId="1434657698" sldId="388"/>
            <ac:spMk id="4" creationId="{D31B3F48-08FD-4DB6-8A1B-195DE56D72FA}"/>
          </ac:spMkLst>
        </pc:spChg>
        <pc:spChg chg="add mod">
          <ac:chgData name="w cq" userId="e0736dbbc12f8425" providerId="LiveId" clId="{7F2740C4-81C8-43F2-8FD6-0D18FC31247D}" dt="2021-01-21T04:51:47.098" v="1417" actId="1076"/>
          <ac:spMkLst>
            <pc:docMk/>
            <pc:sldMk cId="1434657698" sldId="388"/>
            <ac:spMk id="5" creationId="{719BCBD4-83EB-4711-8BE8-470D55DC181F}"/>
          </ac:spMkLst>
        </pc:spChg>
      </pc:sldChg>
      <pc:sldChg chg="delSp modSp add mod modClrScheme chgLayout">
        <pc:chgData name="w cq" userId="e0736dbbc12f8425" providerId="LiveId" clId="{7F2740C4-81C8-43F2-8FD6-0D18FC31247D}" dt="2021-01-21T07:34:16.793" v="1770" actId="478"/>
        <pc:sldMkLst>
          <pc:docMk/>
          <pc:sldMk cId="3536348492" sldId="389"/>
        </pc:sldMkLst>
        <pc:spChg chg="del mod ord">
          <ac:chgData name="w cq" userId="e0736dbbc12f8425" providerId="LiveId" clId="{7F2740C4-81C8-43F2-8FD6-0D18FC31247D}" dt="2021-01-21T07:34:16.793" v="1770" actId="478"/>
          <ac:spMkLst>
            <pc:docMk/>
            <pc:sldMk cId="3536348492" sldId="389"/>
            <ac:spMk id="2" creationId="{E406F9ED-5418-42F4-8BFF-E2AE26DDDAC3}"/>
          </ac:spMkLst>
        </pc:spChg>
        <pc:spChg chg="mod ord">
          <ac:chgData name="w cq" userId="e0736dbbc12f8425" providerId="LiveId" clId="{7F2740C4-81C8-43F2-8FD6-0D18FC31247D}" dt="2021-01-21T05:00:19.470" v="1597" actId="700"/>
          <ac:spMkLst>
            <pc:docMk/>
            <pc:sldMk cId="3536348492" sldId="389"/>
            <ac:spMk id="3" creationId="{0119D0BA-3F37-4DEB-92C1-8CDCEF5A57D7}"/>
          </ac:spMkLst>
        </pc:spChg>
        <pc:spChg chg="mod ord">
          <ac:chgData name="w cq" userId="e0736dbbc12f8425" providerId="LiveId" clId="{7F2740C4-81C8-43F2-8FD6-0D18FC31247D}" dt="2021-01-21T05:00:19.470" v="1597" actId="700"/>
          <ac:spMkLst>
            <pc:docMk/>
            <pc:sldMk cId="3536348492" sldId="389"/>
            <ac:spMk id="4" creationId="{3DE5F41A-E185-4FF0-B52F-524A725EEAA9}"/>
          </ac:spMkLst>
        </pc:spChg>
      </pc:sldChg>
      <pc:sldChg chg="delSp modSp add mod modClrScheme chgLayout">
        <pc:chgData name="w cq" userId="e0736dbbc12f8425" providerId="LiveId" clId="{7F2740C4-81C8-43F2-8FD6-0D18FC31247D}" dt="2021-01-21T05:01:56.288" v="1640" actId="1076"/>
        <pc:sldMkLst>
          <pc:docMk/>
          <pc:sldMk cId="3493658605" sldId="390"/>
        </pc:sldMkLst>
        <pc:spChg chg="del mod ord">
          <ac:chgData name="w cq" userId="e0736dbbc12f8425" providerId="LiveId" clId="{7F2740C4-81C8-43F2-8FD6-0D18FC31247D}" dt="2021-01-21T04:49:34.383" v="1379" actId="478"/>
          <ac:spMkLst>
            <pc:docMk/>
            <pc:sldMk cId="3493658605" sldId="390"/>
            <ac:spMk id="2" creationId="{6DE98C6D-A7C1-41EA-B2EF-D1053FA234DB}"/>
          </ac:spMkLst>
        </pc:spChg>
        <pc:spChg chg="mod ord">
          <ac:chgData name="w cq" userId="e0736dbbc12f8425" providerId="LiveId" clId="{7F2740C4-81C8-43F2-8FD6-0D18FC31247D}" dt="2021-01-21T03:38:14.808" v="1249" actId="700"/>
          <ac:spMkLst>
            <pc:docMk/>
            <pc:sldMk cId="3493658605" sldId="390"/>
            <ac:spMk id="3" creationId="{CA98842D-09EC-47CB-B909-0B49E0FC9626}"/>
          </ac:spMkLst>
        </pc:spChg>
        <pc:spChg chg="mod">
          <ac:chgData name="w cq" userId="e0736dbbc12f8425" providerId="LiveId" clId="{7F2740C4-81C8-43F2-8FD6-0D18FC31247D}" dt="2021-01-21T04:49:38.864" v="1381" actId="14100"/>
          <ac:spMkLst>
            <pc:docMk/>
            <pc:sldMk cId="3493658605" sldId="390"/>
            <ac:spMk id="12" creationId="{B5CAD1F8-AB21-4AEE-8984-BADCFC1E3955}"/>
          </ac:spMkLst>
        </pc:spChg>
        <pc:graphicFrameChg chg="mod ord">
          <ac:chgData name="w cq" userId="e0736dbbc12f8425" providerId="LiveId" clId="{7F2740C4-81C8-43F2-8FD6-0D18FC31247D}" dt="2021-01-21T03:45:59.924" v="1372" actId="14100"/>
          <ac:graphicFrameMkLst>
            <pc:docMk/>
            <pc:sldMk cId="3493658605" sldId="390"/>
            <ac:graphicFrameMk id="8" creationId="{5267E584-A446-44F7-BF78-DD718D24D2AD}"/>
          </ac:graphicFrameMkLst>
        </pc:graphicFrameChg>
        <pc:picChg chg="mod ord modCrop">
          <ac:chgData name="w cq" userId="e0736dbbc12f8425" providerId="LiveId" clId="{7F2740C4-81C8-43F2-8FD6-0D18FC31247D}" dt="2021-01-21T05:01:56.288" v="1640" actId="1076"/>
          <ac:picMkLst>
            <pc:docMk/>
            <pc:sldMk cId="3493658605" sldId="390"/>
            <ac:picMk id="11" creationId="{FDCE58E7-C26B-48C0-BC29-DF9B8879290F}"/>
          </ac:picMkLst>
        </pc:picChg>
      </pc:sldChg>
      <pc:sldChg chg="addSp delSp modSp add mod modClrScheme chgLayout">
        <pc:chgData name="w cq" userId="e0736dbbc12f8425" providerId="LiveId" clId="{7F2740C4-81C8-43F2-8FD6-0D18FC31247D}" dt="2021-01-21T04:52:00.621" v="1444" actId="1037"/>
        <pc:sldMkLst>
          <pc:docMk/>
          <pc:sldMk cId="2555873057" sldId="391"/>
        </pc:sldMkLst>
        <pc:spChg chg="del mod ord">
          <ac:chgData name="w cq" userId="e0736dbbc12f8425" providerId="LiveId" clId="{7F2740C4-81C8-43F2-8FD6-0D18FC31247D}" dt="2021-01-21T04:51:57.639" v="1422" actId="478"/>
          <ac:spMkLst>
            <pc:docMk/>
            <pc:sldMk cId="2555873057" sldId="391"/>
            <ac:spMk id="2" creationId="{6DE98C6D-A7C1-41EA-B2EF-D1053FA234DB}"/>
          </ac:spMkLst>
        </pc:spChg>
        <pc:spChg chg="mod ord">
          <ac:chgData name="w cq" userId="e0736dbbc12f8425" providerId="LiveId" clId="{7F2740C4-81C8-43F2-8FD6-0D18FC31247D}" dt="2021-01-21T04:51:04.689" v="1397" actId="700"/>
          <ac:spMkLst>
            <pc:docMk/>
            <pc:sldMk cId="2555873057" sldId="391"/>
            <ac:spMk id="3" creationId="{CA98842D-09EC-47CB-B909-0B49E0FC9626}"/>
          </ac:spMkLst>
        </pc:spChg>
        <pc:spChg chg="mod ord">
          <ac:chgData name="w cq" userId="e0736dbbc12f8425" providerId="LiveId" clId="{7F2740C4-81C8-43F2-8FD6-0D18FC31247D}" dt="2021-01-21T04:51:33.883" v="1416"/>
          <ac:spMkLst>
            <pc:docMk/>
            <pc:sldMk cId="2555873057" sldId="391"/>
            <ac:spMk id="4" creationId="{D31B3F48-08FD-4DB6-8A1B-195DE56D72FA}"/>
          </ac:spMkLst>
        </pc:spChg>
        <pc:spChg chg="add del mod ord">
          <ac:chgData name="w cq" userId="e0736dbbc12f8425" providerId="LiveId" clId="{7F2740C4-81C8-43F2-8FD6-0D18FC31247D}" dt="2021-01-21T04:51:04.689" v="1397" actId="700"/>
          <ac:spMkLst>
            <pc:docMk/>
            <pc:sldMk cId="2555873057" sldId="391"/>
            <ac:spMk id="5" creationId="{764DC33B-6667-49E6-98BB-D9BD78A707A4}"/>
          </ac:spMkLst>
        </pc:spChg>
        <pc:spChg chg="add mod">
          <ac:chgData name="w cq" userId="e0736dbbc12f8425" providerId="LiveId" clId="{7F2740C4-81C8-43F2-8FD6-0D18FC31247D}" dt="2021-01-21T04:52:00.621" v="1444" actId="1037"/>
          <ac:spMkLst>
            <pc:docMk/>
            <pc:sldMk cId="2555873057" sldId="391"/>
            <ac:spMk id="6" creationId="{29196060-241D-425C-940A-C5F762A63F34}"/>
          </ac:spMkLst>
        </pc:spChg>
      </pc:sldChg>
      <pc:sldChg chg="addSp delSp modSp add mod modClrScheme chgLayout">
        <pc:chgData name="w cq" userId="e0736dbbc12f8425" providerId="LiveId" clId="{7F2740C4-81C8-43F2-8FD6-0D18FC31247D}" dt="2021-01-21T05:05:52.536" v="1689" actId="478"/>
        <pc:sldMkLst>
          <pc:docMk/>
          <pc:sldMk cId="2495710811" sldId="400"/>
        </pc:sldMkLst>
        <pc:spChg chg="del mod ord">
          <ac:chgData name="w cq" userId="e0736dbbc12f8425" providerId="LiveId" clId="{7F2740C4-81C8-43F2-8FD6-0D18FC31247D}" dt="2021-01-21T05:05:52.536" v="1689" actId="478"/>
          <ac:spMkLst>
            <pc:docMk/>
            <pc:sldMk cId="2495710811" sldId="400"/>
            <ac:spMk id="2" creationId="{B4660030-6858-4CA0-B945-41060BFE4FD8}"/>
          </ac:spMkLst>
        </pc:spChg>
        <pc:spChg chg="mod ord">
          <ac:chgData name="w cq" userId="e0736dbbc12f8425" providerId="LiveId" clId="{7F2740C4-81C8-43F2-8FD6-0D18FC31247D}" dt="2021-01-21T05:02:43.163" v="1642" actId="700"/>
          <ac:spMkLst>
            <pc:docMk/>
            <pc:sldMk cId="2495710811" sldId="400"/>
            <ac:spMk id="3" creationId="{36F35BC2-17EA-469A-A2CA-A11B89D0243D}"/>
          </ac:spMkLst>
        </pc:spChg>
        <pc:spChg chg="mod ord">
          <ac:chgData name="w cq" userId="e0736dbbc12f8425" providerId="LiveId" clId="{7F2740C4-81C8-43F2-8FD6-0D18FC31247D}" dt="2021-01-21T05:02:59.713" v="1645" actId="21"/>
          <ac:spMkLst>
            <pc:docMk/>
            <pc:sldMk cId="2495710811" sldId="400"/>
            <ac:spMk id="4" creationId="{ECB19045-59C5-4F06-B928-FCB419D51E52}"/>
          </ac:spMkLst>
        </pc:spChg>
        <pc:spChg chg="add mod">
          <ac:chgData name="w cq" userId="e0736dbbc12f8425" providerId="LiveId" clId="{7F2740C4-81C8-43F2-8FD6-0D18FC31247D}" dt="2021-01-21T05:03:24.537" v="1650" actId="1076"/>
          <ac:spMkLst>
            <pc:docMk/>
            <pc:sldMk cId="2495710811" sldId="400"/>
            <ac:spMk id="5" creationId="{23E78844-6940-469C-A3B2-E0BFCD6DB18D}"/>
          </ac:spMkLst>
        </pc:spChg>
      </pc:sldChg>
      <pc:sldChg chg="delSp modSp add mod modClrScheme chgLayout">
        <pc:chgData name="w cq" userId="e0736dbbc12f8425" providerId="LiveId" clId="{7F2740C4-81C8-43F2-8FD6-0D18FC31247D}" dt="2021-01-21T05:05:49.889" v="1688" actId="478"/>
        <pc:sldMkLst>
          <pc:docMk/>
          <pc:sldMk cId="4166566817" sldId="401"/>
        </pc:sldMkLst>
        <pc:spChg chg="del mod ord">
          <ac:chgData name="w cq" userId="e0736dbbc12f8425" providerId="LiveId" clId="{7F2740C4-81C8-43F2-8FD6-0D18FC31247D}" dt="2021-01-21T05:05:49.889" v="1688" actId="478"/>
          <ac:spMkLst>
            <pc:docMk/>
            <pc:sldMk cId="4166566817" sldId="401"/>
            <ac:spMk id="2" creationId="{F89A79C6-B138-4504-9CAF-CCD0EA176FAF}"/>
          </ac:spMkLst>
        </pc:spChg>
        <pc:spChg chg="mod ord">
          <ac:chgData name="w cq" userId="e0736dbbc12f8425" providerId="LiveId" clId="{7F2740C4-81C8-43F2-8FD6-0D18FC31247D}" dt="2021-01-21T05:03:51.780" v="1652" actId="700"/>
          <ac:spMkLst>
            <pc:docMk/>
            <pc:sldMk cId="4166566817" sldId="401"/>
            <ac:spMk id="3" creationId="{47629364-5D53-4F46-8983-8B31750F2C2B}"/>
          </ac:spMkLst>
        </pc:spChg>
        <pc:spChg chg="mod ord">
          <ac:chgData name="w cq" userId="e0736dbbc12f8425" providerId="LiveId" clId="{7F2740C4-81C8-43F2-8FD6-0D18FC31247D}" dt="2021-01-21T05:04:13.961" v="1669" actId="20577"/>
          <ac:spMkLst>
            <pc:docMk/>
            <pc:sldMk cId="4166566817" sldId="401"/>
            <ac:spMk id="4" creationId="{EED5B8C5-E6DF-4720-A243-ACD01E1D3F64}"/>
          </ac:spMkLst>
        </pc:spChg>
      </pc:sldChg>
      <pc:sldChg chg="addSp delSp modSp add mod modClrScheme chgLayout">
        <pc:chgData name="w cq" userId="e0736dbbc12f8425" providerId="LiveId" clId="{7F2740C4-81C8-43F2-8FD6-0D18FC31247D}" dt="2021-01-21T05:05:47.900" v="1687" actId="478"/>
        <pc:sldMkLst>
          <pc:docMk/>
          <pc:sldMk cId="3534258423" sldId="402"/>
        </pc:sldMkLst>
        <pc:spChg chg="del mod ord">
          <ac:chgData name="w cq" userId="e0736dbbc12f8425" providerId="LiveId" clId="{7F2740C4-81C8-43F2-8FD6-0D18FC31247D}" dt="2021-01-21T05:05:47.900" v="1687" actId="478"/>
          <ac:spMkLst>
            <pc:docMk/>
            <pc:sldMk cId="3534258423" sldId="402"/>
            <ac:spMk id="2" creationId="{F89A79C6-B138-4504-9CAF-CCD0EA176FAF}"/>
          </ac:spMkLst>
        </pc:spChg>
        <pc:spChg chg="mod ord">
          <ac:chgData name="w cq" userId="e0736dbbc12f8425" providerId="LiveId" clId="{7F2740C4-81C8-43F2-8FD6-0D18FC31247D}" dt="2021-01-21T05:03:51.780" v="1652" actId="700"/>
          <ac:spMkLst>
            <pc:docMk/>
            <pc:sldMk cId="3534258423" sldId="402"/>
            <ac:spMk id="3" creationId="{47629364-5D53-4F46-8983-8B31750F2C2B}"/>
          </ac:spMkLst>
        </pc:spChg>
        <pc:spChg chg="mod ord">
          <ac:chgData name="w cq" userId="e0736dbbc12f8425" providerId="LiveId" clId="{7F2740C4-81C8-43F2-8FD6-0D18FC31247D}" dt="2021-01-21T05:04:48.561" v="1682" actId="207"/>
          <ac:spMkLst>
            <pc:docMk/>
            <pc:sldMk cId="3534258423" sldId="402"/>
            <ac:spMk id="4" creationId="{EED5B8C5-E6DF-4720-A243-ACD01E1D3F64}"/>
          </ac:spMkLst>
        </pc:spChg>
        <pc:spChg chg="add mod">
          <ac:chgData name="w cq" userId="e0736dbbc12f8425" providerId="LiveId" clId="{7F2740C4-81C8-43F2-8FD6-0D18FC31247D}" dt="2021-01-21T05:05:45.721" v="1686" actId="1076"/>
          <ac:spMkLst>
            <pc:docMk/>
            <pc:sldMk cId="3534258423" sldId="402"/>
            <ac:spMk id="5" creationId="{4746E528-8197-4269-BDF2-B16EE19AEB58}"/>
          </ac:spMkLst>
        </pc:spChg>
      </pc:sldChg>
      <pc:sldChg chg="delSp modSp add mod modClrScheme chgLayout">
        <pc:chgData name="w cq" userId="e0736dbbc12f8425" providerId="LiveId" clId="{7F2740C4-81C8-43F2-8FD6-0D18FC31247D}" dt="2021-01-21T07:34:21.109" v="1772" actId="478"/>
        <pc:sldMkLst>
          <pc:docMk/>
          <pc:sldMk cId="3455113548" sldId="405"/>
        </pc:sldMkLst>
        <pc:spChg chg="del mod ord">
          <ac:chgData name="w cq" userId="e0736dbbc12f8425" providerId="LiveId" clId="{7F2740C4-81C8-43F2-8FD6-0D18FC31247D}" dt="2021-01-21T07:34:21.109" v="1772" actId="478"/>
          <ac:spMkLst>
            <pc:docMk/>
            <pc:sldMk cId="3455113548" sldId="405"/>
            <ac:spMk id="2" creationId="{F89A79C6-B138-4504-9CAF-CCD0EA176FAF}"/>
          </ac:spMkLst>
        </pc:spChg>
        <pc:spChg chg="mod ord">
          <ac:chgData name="w cq" userId="e0736dbbc12f8425" providerId="LiveId" clId="{7F2740C4-81C8-43F2-8FD6-0D18FC31247D}" dt="2021-01-21T05:00:19.470" v="1597" actId="700"/>
          <ac:spMkLst>
            <pc:docMk/>
            <pc:sldMk cId="3455113548" sldId="405"/>
            <ac:spMk id="3" creationId="{47629364-5D53-4F46-8983-8B31750F2C2B}"/>
          </ac:spMkLst>
        </pc:spChg>
        <pc:spChg chg="mod ord">
          <ac:chgData name="w cq" userId="e0736dbbc12f8425" providerId="LiveId" clId="{7F2740C4-81C8-43F2-8FD6-0D18FC31247D}" dt="2021-01-21T05:00:32.637" v="1600" actId="27636"/>
          <ac:spMkLst>
            <pc:docMk/>
            <pc:sldMk cId="3455113548" sldId="405"/>
            <ac:spMk id="4" creationId="{EED5B8C5-E6DF-4720-A243-ACD01E1D3F64}"/>
          </ac:spMkLst>
        </pc:spChg>
      </pc:sldChg>
      <pc:sldChg chg="delSp modSp add mod modClrScheme chgLayout">
        <pc:chgData name="w cq" userId="e0736dbbc12f8425" providerId="LiveId" clId="{7F2740C4-81C8-43F2-8FD6-0D18FC31247D}" dt="2021-01-21T07:34:19.012" v="1771" actId="478"/>
        <pc:sldMkLst>
          <pc:docMk/>
          <pc:sldMk cId="2358067379" sldId="406"/>
        </pc:sldMkLst>
        <pc:spChg chg="del mod ord">
          <ac:chgData name="w cq" userId="e0736dbbc12f8425" providerId="LiveId" clId="{7F2740C4-81C8-43F2-8FD6-0D18FC31247D}" dt="2021-01-21T07:34:19.012" v="1771" actId="478"/>
          <ac:spMkLst>
            <pc:docMk/>
            <pc:sldMk cId="2358067379" sldId="406"/>
            <ac:spMk id="2" creationId="{F89A79C6-B138-4504-9CAF-CCD0EA176FAF}"/>
          </ac:spMkLst>
        </pc:spChg>
        <pc:spChg chg="mod ord">
          <ac:chgData name="w cq" userId="e0736dbbc12f8425" providerId="LiveId" clId="{7F2740C4-81C8-43F2-8FD6-0D18FC31247D}" dt="2021-01-21T05:00:19.470" v="1597" actId="700"/>
          <ac:spMkLst>
            <pc:docMk/>
            <pc:sldMk cId="2358067379" sldId="406"/>
            <ac:spMk id="3" creationId="{47629364-5D53-4F46-8983-8B31750F2C2B}"/>
          </ac:spMkLst>
        </pc:spChg>
        <pc:spChg chg="mod ord">
          <ac:chgData name="w cq" userId="e0736dbbc12f8425" providerId="LiveId" clId="{7F2740C4-81C8-43F2-8FD6-0D18FC31247D}" dt="2021-01-21T05:00:19.470" v="1597" actId="700"/>
          <ac:spMkLst>
            <pc:docMk/>
            <pc:sldMk cId="2358067379" sldId="406"/>
            <ac:spMk id="4" creationId="{EED5B8C5-E6DF-4720-A243-ACD01E1D3F64}"/>
          </ac:spMkLst>
        </pc:spChg>
      </pc:sldChg>
      <pc:sldChg chg="modSp add del mod">
        <pc:chgData name="w cq" userId="e0736dbbc12f8425" providerId="LiveId" clId="{7F2740C4-81C8-43F2-8FD6-0D18FC31247D}" dt="2021-01-21T05:14:52.701" v="1741" actId="47"/>
        <pc:sldMkLst>
          <pc:docMk/>
          <pc:sldMk cId="2779030320" sldId="407"/>
        </pc:sldMkLst>
        <pc:spChg chg="mod">
          <ac:chgData name="w cq" userId="e0736dbbc12f8425" providerId="LiveId" clId="{7F2740C4-81C8-43F2-8FD6-0D18FC31247D}" dt="2021-01-21T05:14:33.088" v="1732" actId="21"/>
          <ac:spMkLst>
            <pc:docMk/>
            <pc:sldMk cId="2779030320" sldId="407"/>
            <ac:spMk id="4" creationId="{8E505389-E1B1-42A1-97F5-CCF78A758715}"/>
          </ac:spMkLst>
        </pc:spChg>
      </pc:sldChg>
      <pc:sldChg chg="modSp add del mod modClrScheme chgLayout">
        <pc:chgData name="w cq" userId="e0736dbbc12f8425" providerId="LiveId" clId="{7F2740C4-81C8-43F2-8FD6-0D18FC31247D}" dt="2021-01-21T05:01:26.936" v="1636" actId="2696"/>
        <pc:sldMkLst>
          <pc:docMk/>
          <pc:sldMk cId="4093935560" sldId="407"/>
        </pc:sldMkLst>
        <pc:spChg chg="mod ord">
          <ac:chgData name="w cq" userId="e0736dbbc12f8425" providerId="LiveId" clId="{7F2740C4-81C8-43F2-8FD6-0D18FC31247D}" dt="2021-01-21T03:25:05.295" v="1037" actId="700"/>
          <ac:spMkLst>
            <pc:docMk/>
            <pc:sldMk cId="4093935560" sldId="407"/>
            <ac:spMk id="2" creationId="{E1DE17B5-B750-4737-BE64-8F02391CC538}"/>
          </ac:spMkLst>
        </pc:spChg>
        <pc:spChg chg="mod ord">
          <ac:chgData name="w cq" userId="e0736dbbc12f8425" providerId="LiveId" clId="{7F2740C4-81C8-43F2-8FD6-0D18FC31247D}" dt="2021-01-21T03:25:05.295" v="1037" actId="700"/>
          <ac:spMkLst>
            <pc:docMk/>
            <pc:sldMk cId="4093935560" sldId="407"/>
            <ac:spMk id="3" creationId="{DF726992-A582-4D3E-9FC7-4054DB51B7D3}"/>
          </ac:spMkLst>
        </pc:spChg>
        <pc:spChg chg="mod ord">
          <ac:chgData name="w cq" userId="e0736dbbc12f8425" providerId="LiveId" clId="{7F2740C4-81C8-43F2-8FD6-0D18FC31247D}" dt="2021-01-21T03:25:05.295" v="1037" actId="700"/>
          <ac:spMkLst>
            <pc:docMk/>
            <pc:sldMk cId="4093935560" sldId="407"/>
            <ac:spMk id="4" creationId="{8E505389-E1B1-42A1-97F5-CCF78A758715}"/>
          </ac:spMkLst>
        </pc:spChg>
      </pc:sldChg>
      <pc:sldChg chg="addSp delSp modSp add del mod modClrScheme chgLayout">
        <pc:chgData name="w cq" userId="e0736dbbc12f8425" providerId="LiveId" clId="{7F2740C4-81C8-43F2-8FD6-0D18FC31247D}" dt="2021-01-21T05:05:57.728" v="1692" actId="47"/>
        <pc:sldMkLst>
          <pc:docMk/>
          <pc:sldMk cId="2442572745" sldId="408"/>
        </pc:sldMkLst>
        <pc:spChg chg="del mod ord">
          <ac:chgData name="w cq" userId="e0736dbbc12f8425" providerId="LiveId" clId="{7F2740C4-81C8-43F2-8FD6-0D18FC31247D}" dt="2021-01-21T03:32:37.272" v="1057" actId="478"/>
          <ac:spMkLst>
            <pc:docMk/>
            <pc:sldMk cId="2442572745" sldId="408"/>
            <ac:spMk id="2" creationId="{73EE4AFC-C150-4B3E-A8FE-5FD7E088E71C}"/>
          </ac:spMkLst>
        </pc:spChg>
        <pc:spChg chg="mod ord">
          <ac:chgData name="w cq" userId="e0736dbbc12f8425" providerId="LiveId" clId="{7F2740C4-81C8-43F2-8FD6-0D18FC31247D}" dt="2021-01-21T03:32:57.584" v="1063" actId="700"/>
          <ac:spMkLst>
            <pc:docMk/>
            <pc:sldMk cId="2442572745" sldId="408"/>
            <ac:spMk id="3" creationId="{7FF5A14A-A17D-472B-97F6-0ADE523BC458}"/>
          </ac:spMkLst>
        </pc:spChg>
        <pc:spChg chg="mod ord">
          <ac:chgData name="w cq" userId="e0736dbbc12f8425" providerId="LiveId" clId="{7F2740C4-81C8-43F2-8FD6-0D18FC31247D}" dt="2021-01-21T03:33:26.158" v="1086"/>
          <ac:spMkLst>
            <pc:docMk/>
            <pc:sldMk cId="2442572745" sldId="408"/>
            <ac:spMk id="4" creationId="{933F9F86-0F91-4B27-A49E-54933FD9504C}"/>
          </ac:spMkLst>
        </pc:spChg>
        <pc:spChg chg="add del mod ord">
          <ac:chgData name="w cq" userId="e0736dbbc12f8425" providerId="LiveId" clId="{7F2740C4-81C8-43F2-8FD6-0D18FC31247D}" dt="2021-01-21T03:32:57.584" v="1063" actId="700"/>
          <ac:spMkLst>
            <pc:docMk/>
            <pc:sldMk cId="2442572745" sldId="408"/>
            <ac:spMk id="5" creationId="{979EEB1C-6420-44AE-92EB-D2FD714441E1}"/>
          </ac:spMkLst>
        </pc:spChg>
        <pc:spChg chg="add mod">
          <ac:chgData name="w cq" userId="e0736dbbc12f8425" providerId="LiveId" clId="{7F2740C4-81C8-43F2-8FD6-0D18FC31247D}" dt="2021-01-21T03:33:30.424" v="1087" actId="1076"/>
          <ac:spMkLst>
            <pc:docMk/>
            <pc:sldMk cId="2442572745" sldId="408"/>
            <ac:spMk id="6" creationId="{6ED262A6-4E9D-49D5-AC52-41B6BC74BFEE}"/>
          </ac:spMkLst>
        </pc:spChg>
      </pc:sldChg>
      <pc:sldChg chg="addSp delSp modSp add del mod modClrScheme chgLayout">
        <pc:chgData name="w cq" userId="e0736dbbc12f8425" providerId="LiveId" clId="{7F2740C4-81C8-43F2-8FD6-0D18FC31247D}" dt="2021-01-21T03:44:05.741" v="1334"/>
        <pc:sldMkLst>
          <pc:docMk/>
          <pc:sldMk cId="3745855245" sldId="409"/>
        </pc:sldMkLst>
        <pc:spChg chg="del mod ord">
          <ac:chgData name="w cq" userId="e0736dbbc12f8425" providerId="LiveId" clId="{7F2740C4-81C8-43F2-8FD6-0D18FC31247D}" dt="2021-01-21T03:39:43.651" v="1293" actId="478"/>
          <ac:spMkLst>
            <pc:docMk/>
            <pc:sldMk cId="3745855245" sldId="409"/>
            <ac:spMk id="2" creationId="{7BF2804A-B07A-4CFD-ABBD-7532678D3248}"/>
          </ac:spMkLst>
        </pc:spChg>
        <pc:spChg chg="mod ord">
          <ac:chgData name="w cq" userId="e0736dbbc12f8425" providerId="LiveId" clId="{7F2740C4-81C8-43F2-8FD6-0D18FC31247D}" dt="2021-01-21T03:38:14.808" v="1249" actId="700"/>
          <ac:spMkLst>
            <pc:docMk/>
            <pc:sldMk cId="3745855245" sldId="409"/>
            <ac:spMk id="3" creationId="{6C0A5EAB-8573-49A9-BD94-6B6F13F53065}"/>
          </ac:spMkLst>
        </pc:spChg>
        <pc:spChg chg="mod ord">
          <ac:chgData name="w cq" userId="e0736dbbc12f8425" providerId="LiveId" clId="{7F2740C4-81C8-43F2-8FD6-0D18FC31247D}" dt="2021-01-21T03:40:27.838" v="1299"/>
          <ac:spMkLst>
            <pc:docMk/>
            <pc:sldMk cId="3745855245" sldId="409"/>
            <ac:spMk id="4" creationId="{A016B6F6-F653-45CA-9E4B-710BE73B1993}"/>
          </ac:spMkLst>
        </pc:spChg>
        <pc:spChg chg="add mod">
          <ac:chgData name="w cq" userId="e0736dbbc12f8425" providerId="LiveId" clId="{7F2740C4-81C8-43F2-8FD6-0D18FC31247D}" dt="2021-01-21T03:44:05.741" v="1334"/>
          <ac:spMkLst>
            <pc:docMk/>
            <pc:sldMk cId="3745855245" sldId="409"/>
            <ac:spMk id="5" creationId="{0E9D22EC-F83A-46EE-B8A2-E1CBA589FAD9}"/>
          </ac:spMkLst>
        </pc:spChg>
      </pc:sldChg>
      <pc:sldChg chg="delSp modSp add mod modClrScheme chgLayout">
        <pc:chgData name="w cq" userId="e0736dbbc12f8425" providerId="LiveId" clId="{7F2740C4-81C8-43F2-8FD6-0D18FC31247D}" dt="2021-01-21T07:33:35.722" v="1761" actId="478"/>
        <pc:sldMkLst>
          <pc:docMk/>
          <pc:sldMk cId="3630336456" sldId="410"/>
        </pc:sldMkLst>
        <pc:spChg chg="del mod ord">
          <ac:chgData name="w cq" userId="e0736dbbc12f8425" providerId="LiveId" clId="{7F2740C4-81C8-43F2-8FD6-0D18FC31247D}" dt="2021-01-21T07:33:35.722" v="1761" actId="478"/>
          <ac:spMkLst>
            <pc:docMk/>
            <pc:sldMk cId="3630336456" sldId="410"/>
            <ac:spMk id="2" creationId="{3167F636-8023-4E7A-8F0D-674ED86546CA}"/>
          </ac:spMkLst>
        </pc:spChg>
        <pc:spChg chg="mod ord">
          <ac:chgData name="w cq" userId="e0736dbbc12f8425" providerId="LiveId" clId="{7F2740C4-81C8-43F2-8FD6-0D18FC31247D}" dt="2021-01-21T04:56:51.708" v="1571" actId="700"/>
          <ac:spMkLst>
            <pc:docMk/>
            <pc:sldMk cId="3630336456" sldId="410"/>
            <ac:spMk id="3" creationId="{49D2BE9E-77DF-4F82-A9AC-3B28D7446D79}"/>
          </ac:spMkLst>
        </pc:spChg>
        <pc:spChg chg="mod ord">
          <ac:chgData name="w cq" userId="e0736dbbc12f8425" providerId="LiveId" clId="{7F2740C4-81C8-43F2-8FD6-0D18FC31247D}" dt="2021-01-21T04:57:33.646" v="1586" actId="20577"/>
          <ac:spMkLst>
            <pc:docMk/>
            <pc:sldMk cId="3630336456" sldId="410"/>
            <ac:spMk id="4" creationId="{226BB3BB-E0C7-408C-B291-CDB9DD0D95ED}"/>
          </ac:spMkLst>
        </pc:spChg>
      </pc:sldChg>
      <pc:sldChg chg="addSp delSp modSp add mod modClrScheme chgLayout">
        <pc:chgData name="w cq" userId="e0736dbbc12f8425" providerId="LiveId" clId="{7F2740C4-81C8-43F2-8FD6-0D18FC31247D}" dt="2021-01-21T07:33:34.027" v="1760" actId="478"/>
        <pc:sldMkLst>
          <pc:docMk/>
          <pc:sldMk cId="2628028621" sldId="411"/>
        </pc:sldMkLst>
        <pc:spChg chg="del mod ord">
          <ac:chgData name="w cq" userId="e0736dbbc12f8425" providerId="LiveId" clId="{7F2740C4-81C8-43F2-8FD6-0D18FC31247D}" dt="2021-01-21T07:33:34.027" v="1760" actId="478"/>
          <ac:spMkLst>
            <pc:docMk/>
            <pc:sldMk cId="2628028621" sldId="411"/>
            <ac:spMk id="2" creationId="{3167F636-8023-4E7A-8F0D-674ED86546CA}"/>
          </ac:spMkLst>
        </pc:spChg>
        <pc:spChg chg="mod ord">
          <ac:chgData name="w cq" userId="e0736dbbc12f8425" providerId="LiveId" clId="{7F2740C4-81C8-43F2-8FD6-0D18FC31247D}" dt="2021-01-21T04:56:51.708" v="1571" actId="700"/>
          <ac:spMkLst>
            <pc:docMk/>
            <pc:sldMk cId="2628028621" sldId="411"/>
            <ac:spMk id="3" creationId="{49D2BE9E-77DF-4F82-A9AC-3B28D7446D79}"/>
          </ac:spMkLst>
        </pc:spChg>
        <pc:spChg chg="mod ord">
          <ac:chgData name="w cq" userId="e0736dbbc12f8425" providerId="LiveId" clId="{7F2740C4-81C8-43F2-8FD6-0D18FC31247D}" dt="2021-01-21T04:57:39.245" v="1587" actId="6549"/>
          <ac:spMkLst>
            <pc:docMk/>
            <pc:sldMk cId="2628028621" sldId="411"/>
            <ac:spMk id="4" creationId="{226BB3BB-E0C7-408C-B291-CDB9DD0D95ED}"/>
          </ac:spMkLst>
        </pc:spChg>
        <pc:spChg chg="add mod">
          <ac:chgData name="w cq" userId="e0736dbbc12f8425" providerId="LiveId" clId="{7F2740C4-81C8-43F2-8FD6-0D18FC31247D}" dt="2021-01-21T04:58:28.646" v="1595" actId="1076"/>
          <ac:spMkLst>
            <pc:docMk/>
            <pc:sldMk cId="2628028621" sldId="411"/>
            <ac:spMk id="5" creationId="{032B25AA-49E1-4635-A771-ED14E4E44E4F}"/>
          </ac:spMkLst>
        </pc:spChg>
      </pc:sldChg>
      <pc:sldMasterChg chg="modSldLayout">
        <pc:chgData name="w cq" userId="e0736dbbc12f8425" providerId="LiveId" clId="{7F2740C4-81C8-43F2-8FD6-0D18FC31247D}" dt="2021-01-15T06:21:28.675" v="101" actId="948"/>
        <pc:sldMasterMkLst>
          <pc:docMk/>
          <pc:sldMasterMk cId="969977971" sldId="2147483660"/>
        </pc:sldMasterMkLst>
        <pc:sldLayoutChg chg="modSp mod">
          <pc:chgData name="w cq" userId="e0736dbbc12f8425" providerId="LiveId" clId="{7F2740C4-81C8-43F2-8FD6-0D18FC31247D}" dt="2021-01-15T06:21:28.675" v="101" actId="948"/>
          <pc:sldLayoutMkLst>
            <pc:docMk/>
            <pc:sldMasterMk cId="969977971" sldId="2147483660"/>
            <pc:sldLayoutMk cId="1021245446" sldId="2147483662"/>
          </pc:sldLayoutMkLst>
          <pc:spChg chg="mod">
            <ac:chgData name="w cq" userId="e0736dbbc12f8425" providerId="LiveId" clId="{7F2740C4-81C8-43F2-8FD6-0D18FC31247D}" dt="2021-01-15T06:21:28.675" v="101" actId="948"/>
            <ac:spMkLst>
              <pc:docMk/>
              <pc:sldMasterMk cId="969977971" sldId="2147483660"/>
              <pc:sldLayoutMk cId="1021245446" sldId="2147483662"/>
              <ac:spMk id="3" creationId="{7405D760-8BC8-435B-8440-95494D2C891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CF3233E-060B-4C26-90FD-8B6E8E0354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6F6CD9A-3012-457B-8A51-71047B346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52A1A5-87A5-4F69-8D07-6F9C8B3A8B27}" type="datetimeFigureOut">
              <a:rPr lang="zh-CN" altLang="en-US" smtClean="0"/>
              <a:t>2023/9/21</a:t>
            </a:fld>
            <a:endParaRPr lang="zh-CN" altLang="en-US"/>
          </a:p>
        </p:txBody>
      </p:sp>
      <p:sp>
        <p:nvSpPr>
          <p:cNvPr id="4" name="页脚占位符 3">
            <a:extLst>
              <a:ext uri="{FF2B5EF4-FFF2-40B4-BE49-F238E27FC236}">
                <a16:creationId xmlns:a16="http://schemas.microsoft.com/office/drawing/2014/main" id="{2CB6998A-5EE5-45AF-A28B-5CD4F4EFA7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2724EC7-6F00-42CC-A7ED-3867297B83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9BB5C1-8FEC-416B-AF5D-220EF553323E}" type="slidenum">
              <a:rPr lang="zh-CN" altLang="en-US" smtClean="0"/>
              <a:t>‹#›</a:t>
            </a:fld>
            <a:endParaRPr lang="zh-CN" altLang="en-US"/>
          </a:p>
        </p:txBody>
      </p:sp>
    </p:spTree>
    <p:extLst>
      <p:ext uri="{BB962C8B-B14F-4D97-AF65-F5344CB8AC3E}">
        <p14:creationId xmlns:p14="http://schemas.microsoft.com/office/powerpoint/2010/main" val="126379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322FF-F4B5-4D0D-BA69-CB34CA1EDCC1}" type="datetimeFigureOut">
              <a:rPr lang="zh-CN" altLang="en-US" smtClean="0"/>
              <a:t>2023/9/21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0A20-B26C-4643-BCC5-461A85C5BDFB}" type="slidenum">
              <a:rPr lang="zh-CN" altLang="en-US" smtClean="0"/>
              <a:t>‹#›</a:t>
            </a:fld>
            <a:endParaRPr lang="zh-CN" altLang="en-US"/>
          </a:p>
        </p:txBody>
      </p:sp>
    </p:spTree>
    <p:extLst>
      <p:ext uri="{BB962C8B-B14F-4D97-AF65-F5344CB8AC3E}">
        <p14:creationId xmlns:p14="http://schemas.microsoft.com/office/powerpoint/2010/main" val="29022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510A20-B26C-4643-BCC5-461A85C5BDFB}" type="slidenum">
              <a:rPr lang="zh-CN" altLang="en-US" smtClean="0"/>
              <a:t>1</a:t>
            </a:fld>
            <a:endParaRPr lang="zh-CN" altLang="en-US"/>
          </a:p>
        </p:txBody>
      </p:sp>
    </p:spTree>
    <p:extLst>
      <p:ext uri="{BB962C8B-B14F-4D97-AF65-F5344CB8AC3E}">
        <p14:creationId xmlns:p14="http://schemas.microsoft.com/office/powerpoint/2010/main" val="390745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dirty="0">
                <a:solidFill>
                  <a:srgbClr val="008000"/>
                </a:solidFill>
                <a:latin typeface="Source Code Pro" panose="020B0509030403020204" pitchFamily="49" charset="0"/>
              </a:rPr>
              <a:t>//ex1.1</a:t>
            </a:r>
            <a:endParaRPr lang="en" altLang="zh-CN" sz="1200" dirty="0">
              <a:solidFill>
                <a:srgbClr val="000000"/>
              </a:solidFill>
              <a:latin typeface="Source Code Pro" panose="020B0509030403020204" pitchFamily="49" charset="0"/>
            </a:endParaRPr>
          </a:p>
          <a:p>
            <a:r>
              <a:rPr lang="en" altLang="zh-CN" sz="1200" dirty="0">
                <a:solidFill>
                  <a:srgbClr val="0000FF"/>
                </a:solidFill>
                <a:latin typeface="Source Code Pro" panose="020B0509030403020204" pitchFamily="49" charset="0"/>
              </a:rPr>
              <a:t>#include </a:t>
            </a:r>
            <a:r>
              <a:rPr lang="en" altLang="zh-CN" sz="1200" dirty="0">
                <a:solidFill>
                  <a:srgbClr val="A31515"/>
                </a:solidFill>
                <a:latin typeface="Source Code Pro" panose="020B0509030403020204" pitchFamily="49" charset="0"/>
              </a:rPr>
              <a:t>&lt;iostream&gt;</a:t>
            </a:r>
            <a:endParaRPr lang="en" altLang="zh-CN" sz="1200" dirty="0">
              <a:solidFill>
                <a:srgbClr val="000000"/>
              </a:solidFill>
              <a:latin typeface="Source Code Pro" panose="020B0509030403020204" pitchFamily="49" charset="0"/>
            </a:endParaRPr>
          </a:p>
          <a:p>
            <a:r>
              <a:rPr lang="en" altLang="zh-CN" sz="1200" dirty="0">
                <a:solidFill>
                  <a:srgbClr val="0000FF"/>
                </a:solidFill>
                <a:latin typeface="Source Code Pro" panose="020B0509030403020204" pitchFamily="49" charset="0"/>
              </a:rPr>
              <a:t>using</a:t>
            </a:r>
            <a:r>
              <a:rPr lang="en" altLang="zh-CN" sz="1200" dirty="0">
                <a:solidFill>
                  <a:srgbClr val="000000"/>
                </a:solidFill>
                <a:latin typeface="Source Code Pro" panose="020B0509030403020204" pitchFamily="49" charset="0"/>
              </a:rPr>
              <a:t> </a:t>
            </a:r>
            <a:r>
              <a:rPr lang="en" altLang="zh-CN" sz="1200" dirty="0">
                <a:solidFill>
                  <a:srgbClr val="0000FF"/>
                </a:solidFill>
                <a:latin typeface="Source Code Pro" panose="020B0509030403020204" pitchFamily="49" charset="0"/>
              </a:rPr>
              <a:t>namespace</a:t>
            </a:r>
            <a:r>
              <a:rPr lang="en" altLang="zh-CN" sz="1200" dirty="0">
                <a:solidFill>
                  <a:srgbClr val="000000"/>
                </a:solidFill>
                <a:latin typeface="Source Code Pro" panose="020B0509030403020204" pitchFamily="49" charset="0"/>
              </a:rPr>
              <a:t> std;</a:t>
            </a:r>
          </a:p>
          <a:p>
            <a:r>
              <a:rPr lang="en" altLang="zh-CN" sz="1200" dirty="0">
                <a:solidFill>
                  <a:srgbClr val="0000FF"/>
                </a:solidFill>
                <a:latin typeface="Source Code Pro" panose="020B0509030403020204" pitchFamily="49" charset="0"/>
              </a:rPr>
              <a:t>int</a:t>
            </a:r>
            <a:r>
              <a:rPr lang="en" altLang="zh-CN" sz="1200" dirty="0">
                <a:solidFill>
                  <a:srgbClr val="000000"/>
                </a:solidFill>
                <a:latin typeface="Source Code Pro" panose="020B0509030403020204" pitchFamily="49" charset="0"/>
              </a:rPr>
              <a:t> main()</a:t>
            </a:r>
          </a:p>
          <a:p>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    cout &lt;&lt; </a:t>
            </a:r>
            <a:r>
              <a:rPr lang="en" altLang="zh-CN" sz="1200" dirty="0">
                <a:solidFill>
                  <a:srgbClr val="A31515"/>
                </a:solidFill>
                <a:latin typeface="Source Code Pro" panose="020B0509030403020204" pitchFamily="49" charset="0"/>
              </a:rPr>
              <a:t>"I love Luogu!"</a:t>
            </a:r>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    </a:t>
            </a:r>
            <a:r>
              <a:rPr lang="en" altLang="zh-CN" sz="1200" dirty="0">
                <a:solidFill>
                  <a:srgbClr val="0000FF"/>
                </a:solidFill>
                <a:latin typeface="Source Code Pro" panose="020B0509030403020204" pitchFamily="49" charset="0"/>
              </a:rPr>
              <a:t>return</a:t>
            </a:r>
            <a:r>
              <a:rPr lang="en" altLang="zh-CN" sz="1200" dirty="0">
                <a:solidFill>
                  <a:srgbClr val="000000"/>
                </a:solidFill>
                <a:latin typeface="Source Code Pro" panose="020B0509030403020204" pitchFamily="49" charset="0"/>
              </a:rPr>
              <a:t> </a:t>
            </a:r>
            <a:r>
              <a:rPr lang="en" altLang="zh-CN" sz="1200" dirty="0">
                <a:solidFill>
                  <a:srgbClr val="09885A"/>
                </a:solidFill>
                <a:latin typeface="Source Code Pro" panose="020B0509030403020204" pitchFamily="49" charset="0"/>
              </a:rPr>
              <a:t>0</a:t>
            </a:r>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a:t>
            </a:r>
            <a:endParaRPr lang="en" altLang="zh-CN" sz="1200" b="0" dirty="0">
              <a:solidFill>
                <a:srgbClr val="000000"/>
              </a:solidFill>
              <a:effectLst/>
              <a:latin typeface="Source Code Pro" panose="020B0509030403020204" pitchFamily="49" charset="0"/>
            </a:endParaRPr>
          </a:p>
          <a:p>
            <a:endParaRPr lang="zh-CN" altLang="en-US" dirty="0"/>
          </a:p>
        </p:txBody>
      </p:sp>
      <p:sp>
        <p:nvSpPr>
          <p:cNvPr id="4" name="灯片编号占位符 3"/>
          <p:cNvSpPr>
            <a:spLocks noGrp="1"/>
          </p:cNvSpPr>
          <p:nvPr>
            <p:ph type="sldNum" sz="quarter" idx="5"/>
          </p:nvPr>
        </p:nvSpPr>
        <p:spPr/>
        <p:txBody>
          <a:bodyPr/>
          <a:lstStyle/>
          <a:p>
            <a:fld id="{08DACF4F-5AF3-4A42-8705-989C3865B12C}" type="slidenum">
              <a:rPr lang="zh-CN" altLang="en-US" smtClean="0"/>
              <a:t>9</a:t>
            </a:fld>
            <a:endParaRPr lang="zh-CN" altLang="en-US"/>
          </a:p>
        </p:txBody>
      </p:sp>
    </p:spTree>
    <p:extLst>
      <p:ext uri="{BB962C8B-B14F-4D97-AF65-F5344CB8AC3E}">
        <p14:creationId xmlns:p14="http://schemas.microsoft.com/office/powerpoint/2010/main" val="83805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dirty="0">
                <a:solidFill>
                  <a:srgbClr val="008000"/>
                </a:solidFill>
                <a:latin typeface="Source Code Pro" panose="020B0509030403020204" pitchFamily="49" charset="0"/>
              </a:rPr>
              <a:t>//ex1.1</a:t>
            </a:r>
            <a:endParaRPr lang="en" altLang="zh-CN" sz="1200" dirty="0">
              <a:solidFill>
                <a:srgbClr val="000000"/>
              </a:solidFill>
              <a:latin typeface="Source Code Pro" panose="020B0509030403020204" pitchFamily="49" charset="0"/>
            </a:endParaRPr>
          </a:p>
          <a:p>
            <a:r>
              <a:rPr lang="en" altLang="zh-CN" sz="1200" dirty="0">
                <a:solidFill>
                  <a:srgbClr val="0000FF"/>
                </a:solidFill>
                <a:latin typeface="Source Code Pro" panose="020B0509030403020204" pitchFamily="49" charset="0"/>
              </a:rPr>
              <a:t>#include </a:t>
            </a:r>
            <a:r>
              <a:rPr lang="en" altLang="zh-CN" sz="1200" dirty="0">
                <a:solidFill>
                  <a:srgbClr val="A31515"/>
                </a:solidFill>
                <a:latin typeface="Source Code Pro" panose="020B0509030403020204" pitchFamily="49" charset="0"/>
              </a:rPr>
              <a:t>&lt;iostream&gt;</a:t>
            </a:r>
            <a:endParaRPr lang="en" altLang="zh-CN" sz="1200" dirty="0">
              <a:solidFill>
                <a:srgbClr val="000000"/>
              </a:solidFill>
              <a:latin typeface="Source Code Pro" panose="020B0509030403020204" pitchFamily="49" charset="0"/>
            </a:endParaRPr>
          </a:p>
          <a:p>
            <a:r>
              <a:rPr lang="en" altLang="zh-CN" sz="1200" dirty="0">
                <a:solidFill>
                  <a:srgbClr val="0000FF"/>
                </a:solidFill>
                <a:latin typeface="Source Code Pro" panose="020B0509030403020204" pitchFamily="49" charset="0"/>
              </a:rPr>
              <a:t>using</a:t>
            </a:r>
            <a:r>
              <a:rPr lang="en" altLang="zh-CN" sz="1200" dirty="0">
                <a:solidFill>
                  <a:srgbClr val="000000"/>
                </a:solidFill>
                <a:latin typeface="Source Code Pro" panose="020B0509030403020204" pitchFamily="49" charset="0"/>
              </a:rPr>
              <a:t> </a:t>
            </a:r>
            <a:r>
              <a:rPr lang="en" altLang="zh-CN" sz="1200" dirty="0">
                <a:solidFill>
                  <a:srgbClr val="0000FF"/>
                </a:solidFill>
                <a:latin typeface="Source Code Pro" panose="020B0509030403020204" pitchFamily="49" charset="0"/>
              </a:rPr>
              <a:t>namespace</a:t>
            </a:r>
            <a:r>
              <a:rPr lang="en" altLang="zh-CN" sz="1200" dirty="0">
                <a:solidFill>
                  <a:srgbClr val="000000"/>
                </a:solidFill>
                <a:latin typeface="Source Code Pro" panose="020B0509030403020204" pitchFamily="49" charset="0"/>
              </a:rPr>
              <a:t> std;</a:t>
            </a:r>
          </a:p>
          <a:p>
            <a:r>
              <a:rPr lang="en" altLang="zh-CN" sz="1200" dirty="0">
                <a:solidFill>
                  <a:srgbClr val="0000FF"/>
                </a:solidFill>
                <a:latin typeface="Source Code Pro" panose="020B0509030403020204" pitchFamily="49" charset="0"/>
              </a:rPr>
              <a:t>int</a:t>
            </a:r>
            <a:r>
              <a:rPr lang="en" altLang="zh-CN" sz="1200" dirty="0">
                <a:solidFill>
                  <a:srgbClr val="000000"/>
                </a:solidFill>
                <a:latin typeface="Source Code Pro" panose="020B0509030403020204" pitchFamily="49" charset="0"/>
              </a:rPr>
              <a:t> main()</a:t>
            </a:r>
          </a:p>
          <a:p>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    cout &lt;&lt; </a:t>
            </a:r>
            <a:r>
              <a:rPr lang="en" altLang="zh-CN" sz="1200" dirty="0">
                <a:solidFill>
                  <a:srgbClr val="A31515"/>
                </a:solidFill>
                <a:latin typeface="Source Code Pro" panose="020B0509030403020204" pitchFamily="49" charset="0"/>
              </a:rPr>
              <a:t>"I love Luogu!"</a:t>
            </a:r>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    </a:t>
            </a:r>
            <a:r>
              <a:rPr lang="en" altLang="zh-CN" sz="1200" dirty="0">
                <a:solidFill>
                  <a:srgbClr val="0000FF"/>
                </a:solidFill>
                <a:latin typeface="Source Code Pro" panose="020B0509030403020204" pitchFamily="49" charset="0"/>
              </a:rPr>
              <a:t>return</a:t>
            </a:r>
            <a:r>
              <a:rPr lang="en" altLang="zh-CN" sz="1200" dirty="0">
                <a:solidFill>
                  <a:srgbClr val="000000"/>
                </a:solidFill>
                <a:latin typeface="Source Code Pro" panose="020B0509030403020204" pitchFamily="49" charset="0"/>
              </a:rPr>
              <a:t> </a:t>
            </a:r>
            <a:r>
              <a:rPr lang="en" altLang="zh-CN" sz="1200" dirty="0">
                <a:solidFill>
                  <a:srgbClr val="09885A"/>
                </a:solidFill>
                <a:latin typeface="Source Code Pro" panose="020B0509030403020204" pitchFamily="49" charset="0"/>
              </a:rPr>
              <a:t>0</a:t>
            </a:r>
            <a:r>
              <a:rPr lang="en" altLang="zh-CN" sz="1200" dirty="0">
                <a:solidFill>
                  <a:srgbClr val="000000"/>
                </a:solidFill>
                <a:latin typeface="Source Code Pro" panose="020B0509030403020204" pitchFamily="49" charset="0"/>
              </a:rPr>
              <a:t>;</a:t>
            </a:r>
          </a:p>
          <a:p>
            <a:r>
              <a:rPr lang="en" altLang="zh-CN" sz="1200" dirty="0">
                <a:solidFill>
                  <a:srgbClr val="000000"/>
                </a:solidFill>
                <a:latin typeface="Source Code Pro" panose="020B0509030403020204" pitchFamily="49" charset="0"/>
              </a:rPr>
              <a:t>}</a:t>
            </a:r>
            <a:endParaRPr lang="en" altLang="zh-CN" sz="1200" b="0" dirty="0">
              <a:solidFill>
                <a:srgbClr val="000000"/>
              </a:solidFill>
              <a:effectLst/>
              <a:latin typeface="Source Code Pro" panose="020B0509030403020204" pitchFamily="49" charset="0"/>
            </a:endParaRPr>
          </a:p>
          <a:p>
            <a:endParaRPr lang="zh-CN" altLang="en-US" dirty="0"/>
          </a:p>
        </p:txBody>
      </p:sp>
      <p:sp>
        <p:nvSpPr>
          <p:cNvPr id="4" name="灯片编号占位符 3"/>
          <p:cNvSpPr>
            <a:spLocks noGrp="1"/>
          </p:cNvSpPr>
          <p:nvPr>
            <p:ph type="sldNum" sz="quarter" idx="5"/>
          </p:nvPr>
        </p:nvSpPr>
        <p:spPr/>
        <p:txBody>
          <a:bodyPr/>
          <a:lstStyle/>
          <a:p>
            <a:fld id="{08DACF4F-5AF3-4A42-8705-989C3865B12C}" type="slidenum">
              <a:rPr lang="zh-CN" altLang="en-US" smtClean="0"/>
              <a:t>11</a:t>
            </a:fld>
            <a:endParaRPr lang="zh-CN" altLang="en-US"/>
          </a:p>
        </p:txBody>
      </p:sp>
    </p:spTree>
    <p:extLst>
      <p:ext uri="{BB962C8B-B14F-4D97-AF65-F5344CB8AC3E}">
        <p14:creationId xmlns:p14="http://schemas.microsoft.com/office/powerpoint/2010/main" val="79781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2DF804BE-79F7-43DB-A677-5844C44F3094}"/>
              </a:ext>
            </a:extLst>
          </p:cNvPr>
          <p:cNvSpPr/>
          <p:nvPr/>
        </p:nvSpPr>
        <p:spPr>
          <a:xfrm>
            <a:off x="441425" y="620480"/>
            <a:ext cx="1800000" cy="1800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841BEE81-EF90-4C93-BD88-7F0BBCA37A43}"/>
              </a:ext>
            </a:extLst>
          </p:cNvPr>
          <p:cNvSpPr/>
          <p:nvPr/>
        </p:nvSpPr>
        <p:spPr>
          <a:xfrm>
            <a:off x="2546251" y="2474836"/>
            <a:ext cx="900000" cy="900000"/>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866B2195-789B-40BD-B96B-BE9C70B2213E}"/>
              </a:ext>
            </a:extLst>
          </p:cNvPr>
          <p:cNvSpPr/>
          <p:nvPr/>
        </p:nvSpPr>
        <p:spPr>
          <a:xfrm>
            <a:off x="3844371" y="2327989"/>
            <a:ext cx="288000" cy="288000"/>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不完整圆 13">
            <a:extLst>
              <a:ext uri="{FF2B5EF4-FFF2-40B4-BE49-F238E27FC236}">
                <a16:creationId xmlns:a16="http://schemas.microsoft.com/office/drawing/2014/main" id="{7F8526BA-30DB-40B1-AE23-59D07016E8E7}"/>
              </a:ext>
            </a:extLst>
          </p:cNvPr>
          <p:cNvSpPr/>
          <p:nvPr/>
        </p:nvSpPr>
        <p:spPr>
          <a:xfrm rot="16200000">
            <a:off x="5094000" y="-4050000"/>
            <a:ext cx="8100000" cy="8100000"/>
          </a:xfrm>
          <a:prstGeom prst="pie">
            <a:avLst>
              <a:gd name="adj1" fmla="val 10805950"/>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55B0E1C6-ADB3-4422-9FDB-E29B69BDF1EC}"/>
              </a:ext>
            </a:extLst>
          </p:cNvPr>
          <p:cNvSpPr>
            <a:spLocks noGrp="1"/>
          </p:cNvSpPr>
          <p:nvPr>
            <p:ph type="ctrTitle"/>
          </p:nvPr>
        </p:nvSpPr>
        <p:spPr>
          <a:xfrm>
            <a:off x="254442" y="4379916"/>
            <a:ext cx="5667292" cy="1655762"/>
          </a:xfrm>
          <a:prstGeom prst="rect">
            <a:avLst/>
          </a:prstGeom>
        </p:spPr>
        <p:txBody>
          <a:bodyPr anchor="ctr" anchorCtr="0">
            <a:normAutofit/>
          </a:bodyPr>
          <a:lstStyle>
            <a:lvl1pPr algn="ctr">
              <a:defRPr sz="3600">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82AA0D7A-604F-4807-BF58-D54790F52E5B}"/>
              </a:ext>
            </a:extLst>
          </p:cNvPr>
          <p:cNvSpPr>
            <a:spLocks noGrp="1"/>
          </p:cNvSpPr>
          <p:nvPr>
            <p:ph type="subTitle" idx="1"/>
          </p:nvPr>
        </p:nvSpPr>
        <p:spPr>
          <a:xfrm>
            <a:off x="6115050" y="4379916"/>
            <a:ext cx="2478819" cy="1655762"/>
          </a:xfrm>
          <a:prstGeom prst="rect">
            <a:avLst/>
          </a:prstGeom>
        </p:spPr>
        <p:txBody>
          <a:bodyPr anchor="ctr" anchorCtr="0"/>
          <a:lstStyle>
            <a:lvl1pPr marL="0" indent="0" algn="l">
              <a:buNone/>
              <a:defRPr sz="18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a:extLst>
              <a:ext uri="{FF2B5EF4-FFF2-40B4-BE49-F238E27FC236}">
                <a16:creationId xmlns:a16="http://schemas.microsoft.com/office/drawing/2014/main" id="{4C97304F-12C1-45FE-B60C-7327A41172A4}"/>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4FA27CE8-F23B-4744-87EB-059598AB520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8DE952F-8DEE-41EA-A073-BAB650C939B3}"/>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1AF2DB0A-5741-4D8C-A953-6B4D5E5ED1F3}"/>
              </a:ext>
            </a:extLst>
          </p:cNvPr>
          <p:cNvCxnSpPr/>
          <p:nvPr/>
        </p:nvCxnSpPr>
        <p:spPr>
          <a:xfrm>
            <a:off x="6018087" y="4379916"/>
            <a:ext cx="0" cy="16557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38ED13AD-D090-4ED9-A31E-8A037AE158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473" r="47570" b="26266"/>
          <a:stretch/>
        </p:blipFill>
        <p:spPr>
          <a:xfrm>
            <a:off x="7473165" y="5898148"/>
            <a:ext cx="1162616" cy="490654"/>
          </a:xfrm>
          <a:prstGeom prst="rect">
            <a:avLst/>
          </a:prstGeom>
        </p:spPr>
      </p:pic>
      <p:sp>
        <p:nvSpPr>
          <p:cNvPr id="18" name="文本框 17">
            <a:extLst>
              <a:ext uri="{FF2B5EF4-FFF2-40B4-BE49-F238E27FC236}">
                <a16:creationId xmlns:a16="http://schemas.microsoft.com/office/drawing/2014/main" id="{1E53AF84-D4C5-4190-AE72-21DE36E58156}"/>
              </a:ext>
            </a:extLst>
          </p:cNvPr>
          <p:cNvSpPr txBox="1"/>
          <p:nvPr/>
        </p:nvSpPr>
        <p:spPr>
          <a:xfrm>
            <a:off x="7270444" y="6356350"/>
            <a:ext cx="1588897" cy="300082"/>
          </a:xfrm>
          <a:prstGeom prst="rect">
            <a:avLst/>
          </a:prstGeom>
          <a:noFill/>
        </p:spPr>
        <p:txBody>
          <a:bodyPr wrap="none" rtlCol="0">
            <a:spAutoFit/>
          </a:bodyPr>
          <a:lstStyle/>
          <a:p>
            <a:r>
              <a:rPr lang="en-US" altLang="zh-CN" sz="1350">
                <a:solidFill>
                  <a:srgbClr val="639FD6"/>
                </a:solidFill>
              </a:rPr>
              <a:t>www.luogu.com.cn</a:t>
            </a:r>
            <a:endParaRPr lang="zh-CN" altLang="en-US" sz="1350">
              <a:solidFill>
                <a:srgbClr val="639FD6"/>
              </a:solidFill>
            </a:endParaRPr>
          </a:p>
        </p:txBody>
      </p:sp>
    </p:spTree>
    <p:extLst>
      <p:ext uri="{BB962C8B-B14F-4D97-AF65-F5344CB8AC3E}">
        <p14:creationId xmlns:p14="http://schemas.microsoft.com/office/powerpoint/2010/main" val="155995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1F327-EF22-4CFE-B10F-CDA79FB416A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FC41EDE-8429-4050-8070-325E9C75748C}"/>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a:extLst>
              <a:ext uri="{FF2B5EF4-FFF2-40B4-BE49-F238E27FC236}">
                <a16:creationId xmlns:a16="http://schemas.microsoft.com/office/drawing/2014/main" id="{D249D132-8B3A-4AA6-A33B-B1AEBDC9FE69}"/>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378662D-2059-42DA-9DFF-2F8FCBFAF0B1}"/>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7DC41BDD-2C18-4F7B-9CA2-9723509A7AAA}"/>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CC8F9D35-199F-45A9-AF8D-FA609743EF8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07262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D908D-F5D2-46CA-9A7B-73071A6C2AF9}"/>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AB5BDE-C936-42AA-9318-ABAEB771E0D3}"/>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B041A-E3C4-49E2-8EC8-A0587E2DA61B}"/>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3A5AA27F-B0DA-476C-B2D7-E608ABF8A829}"/>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0A754EB-3ADA-4BAB-A2EC-F1E62236414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142748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84AB60-99D1-4434-B052-D07ADF445372}"/>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339B2F-934C-404A-B4E5-0B9AF5C0EF86}"/>
              </a:ext>
            </a:extLst>
          </p:cNvPr>
          <p:cNvSpPr>
            <a:spLocks noGrp="1"/>
          </p:cNvSpPr>
          <p:nvPr>
            <p:ph type="body" orient="vert" idx="1"/>
          </p:nvPr>
        </p:nvSpPr>
        <p:spPr>
          <a:xfrm>
            <a:off x="628650"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9B3FCE-C9B1-4243-8BA2-86231642DC6A}"/>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DDC43687-A8D2-4845-83FE-B30AF5ABBF24}"/>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4175136-FE2C-49B2-9DB9-49A974D4B38A}"/>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75330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2023/9/21</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37017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不完整圆 9">
            <a:extLst>
              <a:ext uri="{FF2B5EF4-FFF2-40B4-BE49-F238E27FC236}">
                <a16:creationId xmlns:a16="http://schemas.microsoft.com/office/drawing/2014/main" id="{D0A77C41-0625-4601-8DDC-47BE4B21D8C9}"/>
              </a:ext>
            </a:extLst>
          </p:cNvPr>
          <p:cNvSpPr/>
          <p:nvPr/>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不完整圆 10">
            <a:extLst>
              <a:ext uri="{FF2B5EF4-FFF2-40B4-BE49-F238E27FC236}">
                <a16:creationId xmlns:a16="http://schemas.microsoft.com/office/drawing/2014/main" id="{47EDB904-189E-4FA6-97BB-E70E4645035B}"/>
              </a:ext>
            </a:extLst>
          </p:cNvPr>
          <p:cNvSpPr/>
          <p:nvPr/>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D49C480D-036F-4658-BE4D-22528EADC15C}"/>
              </a:ext>
            </a:extLst>
          </p:cNvPr>
          <p:cNvSpPr>
            <a:spLocks noGrp="1"/>
          </p:cNvSpPr>
          <p:nvPr>
            <p:ph type="title"/>
          </p:nvPr>
        </p:nvSpPr>
        <p:spPr>
          <a:xfrm>
            <a:off x="625820" y="470108"/>
            <a:ext cx="7889530" cy="734224"/>
          </a:xfrm>
          <a:prstGeom prst="rect">
            <a:avLst/>
          </a:prstGeom>
        </p:spPr>
        <p:txBody>
          <a:bodyPr anchor="b" anchorCtr="0">
            <a:normAutofit/>
          </a:bodyPr>
          <a:lstStyle>
            <a:lvl1pPr algn="ctr">
              <a:defRPr sz="3000" b="1">
                <a:solidFill>
                  <a:schemeClr val="accent5">
                    <a:lumMod val="50000"/>
                  </a:schemeClr>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7405D760-8BC8-435B-8440-95494D2C891D}"/>
              </a:ext>
            </a:extLst>
          </p:cNvPr>
          <p:cNvSpPr>
            <a:spLocks noGrp="1"/>
          </p:cNvSpPr>
          <p:nvPr>
            <p:ph idx="1" hasCustomPrompt="1"/>
          </p:nvPr>
        </p:nvSpPr>
        <p:spPr>
          <a:xfrm>
            <a:off x="625819" y="1717292"/>
            <a:ext cx="7889531" cy="4472312"/>
          </a:xfrm>
          <a:prstGeom prst="rect">
            <a:avLst/>
          </a:prstGeom>
        </p:spPr>
        <p:txBody>
          <a:bodyPr/>
          <a:lstStyle>
            <a:lvl1pPr indent="0">
              <a:lnSpc>
                <a:spcPct val="100000"/>
              </a:lnSpc>
              <a:spcBef>
                <a:spcPts val="1200"/>
              </a:spcBef>
              <a:buNone/>
              <a:defRPr>
                <a:solidFill>
                  <a:schemeClr val="accent5">
                    <a:lumMod val="75000"/>
                  </a:schemeClr>
                </a:solidFill>
              </a:defRPr>
            </a:lvl1pPr>
            <a:lvl2pPr indent="0">
              <a:lnSpc>
                <a:spcPct val="100000"/>
              </a:lnSpc>
              <a:spcBef>
                <a:spcPts val="1200"/>
              </a:spcBef>
              <a:buNone/>
              <a:defRPr>
                <a:solidFill>
                  <a:schemeClr val="accent5">
                    <a:lumMod val="75000"/>
                  </a:schemeClr>
                </a:solidFill>
              </a:defRPr>
            </a:lvl2pPr>
            <a:lvl3pPr indent="0">
              <a:lnSpc>
                <a:spcPct val="100000"/>
              </a:lnSpc>
              <a:spcBef>
                <a:spcPts val="1200"/>
              </a:spcBef>
              <a:buNone/>
              <a:defRPr>
                <a:solidFill>
                  <a:schemeClr val="accent5">
                    <a:lumMod val="75000"/>
                  </a:schemeClr>
                </a:solidFill>
              </a:defRPr>
            </a:lvl3pPr>
            <a:lvl4pPr indent="0">
              <a:lnSpc>
                <a:spcPct val="100000"/>
              </a:lnSpc>
              <a:spcBef>
                <a:spcPts val="1200"/>
              </a:spcBef>
              <a:buNone/>
              <a:defRPr>
                <a:solidFill>
                  <a:schemeClr val="accent5">
                    <a:lumMod val="75000"/>
                  </a:schemeClr>
                </a:solidFill>
              </a:defRPr>
            </a:lvl4pPr>
            <a:lvl5pPr indent="0">
              <a:lnSpc>
                <a:spcPct val="100000"/>
              </a:lnSpc>
              <a:spcBef>
                <a:spcPts val="1200"/>
              </a:spcBef>
              <a:buNone/>
              <a:defRPr>
                <a:solidFill>
                  <a:schemeClr val="accent5">
                    <a:lumMod val="75000"/>
                  </a:schemeClr>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50DCAA9-E2D3-4B39-80FA-C78871397D3D}"/>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84580B68-85D1-4622-A333-B2A54070680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6151C9-13EF-47C7-A42C-83E1C59FE69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C973A852-E10B-4D7D-9DED-32A61201F2E1}"/>
              </a:ext>
            </a:extLst>
          </p:cNvPr>
          <p:cNvCxnSpPr>
            <a:cxnSpLocks/>
          </p:cNvCxnSpPr>
          <p:nvPr/>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1177980-D905-45B6-BFF1-D16625C5FC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02124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BA531AA5-BA2A-40D6-A31E-28D393486ED7}"/>
              </a:ext>
            </a:extLst>
          </p:cNvPr>
          <p:cNvGrpSpPr/>
          <p:nvPr/>
        </p:nvGrpSpPr>
        <p:grpSpPr>
          <a:xfrm rot="10800000">
            <a:off x="5229922" y="0"/>
            <a:ext cx="3914079" cy="6858000"/>
            <a:chOff x="-1" y="0"/>
            <a:chExt cx="4191001" cy="6858000"/>
          </a:xfrm>
          <a:solidFill>
            <a:srgbClr val="D8EACC"/>
          </a:solidFill>
        </p:grpSpPr>
        <p:sp>
          <p:nvSpPr>
            <p:cNvPr id="19" name="直角三角形 18">
              <a:extLst>
                <a:ext uri="{FF2B5EF4-FFF2-40B4-BE49-F238E27FC236}">
                  <a16:creationId xmlns:a16="http://schemas.microsoft.com/office/drawing/2014/main" id="{6153AE27-FAC3-4A70-814A-C961CE98C257}"/>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D305BC3D-F1FE-4A76-BE3A-749539015FEC}"/>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7" name="组合 16">
            <a:extLst>
              <a:ext uri="{FF2B5EF4-FFF2-40B4-BE49-F238E27FC236}">
                <a16:creationId xmlns:a16="http://schemas.microsoft.com/office/drawing/2014/main" id="{19D638EA-030F-4E84-9C5F-2624FE69FFF5}"/>
              </a:ext>
            </a:extLst>
          </p:cNvPr>
          <p:cNvGrpSpPr/>
          <p:nvPr/>
        </p:nvGrpSpPr>
        <p:grpSpPr>
          <a:xfrm>
            <a:off x="0" y="0"/>
            <a:ext cx="3451302" cy="6858000"/>
            <a:chOff x="-1" y="0"/>
            <a:chExt cx="4191001" cy="6858000"/>
          </a:xfrm>
          <a:solidFill>
            <a:srgbClr val="CADFF2"/>
          </a:solidFill>
        </p:grpSpPr>
        <p:sp>
          <p:nvSpPr>
            <p:cNvPr id="14" name="直角三角形 13">
              <a:extLst>
                <a:ext uri="{FF2B5EF4-FFF2-40B4-BE49-F238E27FC236}">
                  <a16:creationId xmlns:a16="http://schemas.microsoft.com/office/drawing/2014/main" id="{0DC9C271-6F0E-4761-81A5-2A3F51EB028F}"/>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1203B932-1932-46DD-92B6-D7801CAFD534}"/>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日期占位符 5">
            <a:extLst>
              <a:ext uri="{FF2B5EF4-FFF2-40B4-BE49-F238E27FC236}">
                <a16:creationId xmlns:a16="http://schemas.microsoft.com/office/drawing/2014/main" id="{A9BAD412-3856-49B7-AE4F-0665A43F1C43}"/>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7" name="页脚占位符 6">
            <a:extLst>
              <a:ext uri="{FF2B5EF4-FFF2-40B4-BE49-F238E27FC236}">
                <a16:creationId xmlns:a16="http://schemas.microsoft.com/office/drawing/2014/main" id="{2B635ACC-8B54-40A5-8392-6636866FD4A0}"/>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8" name="灯片编号占位符 7">
            <a:extLst>
              <a:ext uri="{FF2B5EF4-FFF2-40B4-BE49-F238E27FC236}">
                <a16:creationId xmlns:a16="http://schemas.microsoft.com/office/drawing/2014/main" id="{66BA0A77-89BB-4475-B4CD-8A7F5547DCD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
        <p:nvSpPr>
          <p:cNvPr id="10" name="内容占位符 9">
            <a:extLst>
              <a:ext uri="{FF2B5EF4-FFF2-40B4-BE49-F238E27FC236}">
                <a16:creationId xmlns:a16="http://schemas.microsoft.com/office/drawing/2014/main" id="{D179E5F4-0A59-422A-86AB-AB9D19F9C0C4}"/>
              </a:ext>
            </a:extLst>
          </p:cNvPr>
          <p:cNvSpPr>
            <a:spLocks noGrp="1"/>
          </p:cNvSpPr>
          <p:nvPr>
            <p:ph sz="quarter" idx="13" hasCustomPrompt="1"/>
          </p:nvPr>
        </p:nvSpPr>
        <p:spPr>
          <a:xfrm>
            <a:off x="561974" y="814732"/>
            <a:ext cx="8020050" cy="5299349"/>
          </a:xfrm>
          <a:prstGeom prst="rect">
            <a:avLst/>
          </a:prstGeom>
        </p:spPr>
        <p:txBody>
          <a:bodyPr>
            <a:normAutofit/>
          </a:bodyPr>
          <a:lstStyle>
            <a:lvl1pPr indent="0">
              <a:lnSpc>
                <a:spcPct val="100000"/>
              </a:lnSpc>
              <a:buNone/>
              <a:defRPr sz="2400">
                <a:solidFill>
                  <a:schemeClr val="accent5">
                    <a:lumMod val="75000"/>
                  </a:schemeClr>
                </a:solidFill>
              </a:defRPr>
            </a:lvl1pPr>
            <a:lvl2pPr indent="0">
              <a:lnSpc>
                <a:spcPct val="100000"/>
              </a:lnSpc>
              <a:buNone/>
              <a:defRPr sz="2100">
                <a:solidFill>
                  <a:schemeClr val="accent5">
                    <a:lumMod val="75000"/>
                  </a:schemeClr>
                </a:solidFill>
              </a:defRPr>
            </a:lvl2pPr>
            <a:lvl3pPr indent="0">
              <a:lnSpc>
                <a:spcPct val="100000"/>
              </a:lnSpc>
              <a:buNone/>
              <a:defRPr sz="1800">
                <a:solidFill>
                  <a:schemeClr val="accent5">
                    <a:lumMod val="75000"/>
                  </a:schemeClr>
                </a:solidFill>
              </a:defRPr>
            </a:lvl3pPr>
            <a:lvl4pPr indent="0">
              <a:lnSpc>
                <a:spcPct val="100000"/>
              </a:lnSpc>
              <a:buNone/>
              <a:defRPr sz="1500">
                <a:solidFill>
                  <a:schemeClr val="accent5">
                    <a:lumMod val="75000"/>
                  </a:schemeClr>
                </a:solidFill>
              </a:defRPr>
            </a:lvl4pPr>
            <a:lvl5pPr indent="0">
              <a:lnSpc>
                <a:spcPct val="100000"/>
              </a:lnSpc>
              <a:buNone/>
              <a:defRPr sz="1500">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3" name="图片 12">
            <a:extLst>
              <a:ext uri="{FF2B5EF4-FFF2-40B4-BE49-F238E27FC236}">
                <a16:creationId xmlns:a16="http://schemas.microsoft.com/office/drawing/2014/main" id="{94D1AF3B-3964-4672-956A-88F86FDDE36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62820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2FF7E27-804B-415D-A4B3-F47D18DA31C3}"/>
              </a:ext>
            </a:extLst>
          </p:cNvPr>
          <p:cNvGrpSpPr/>
          <p:nvPr/>
        </p:nvGrpSpPr>
        <p:grpSpPr>
          <a:xfrm>
            <a:off x="3144644" y="-2"/>
            <a:ext cx="4901958" cy="6858000"/>
            <a:chOff x="7030650" y="0"/>
            <a:chExt cx="5217467" cy="6858000"/>
          </a:xfrm>
          <a:solidFill>
            <a:srgbClr val="CADFF2"/>
          </a:solidFill>
        </p:grpSpPr>
        <p:sp>
          <p:nvSpPr>
            <p:cNvPr id="16" name="直角三角形 15">
              <a:extLst>
                <a:ext uri="{FF2B5EF4-FFF2-40B4-BE49-F238E27FC236}">
                  <a16:creationId xmlns:a16="http://schemas.microsoft.com/office/drawing/2014/main" id="{8A66DCCD-84FB-41B5-9B75-019893BF47A7}"/>
                </a:ext>
              </a:extLst>
            </p:cNvPr>
            <p:cNvSpPr/>
            <p:nvPr/>
          </p:nvSpPr>
          <p:spPr>
            <a:xfrm rot="10800000">
              <a:off x="7030650" y="0"/>
              <a:ext cx="3700363"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a:extLst>
                <a:ext uri="{FF2B5EF4-FFF2-40B4-BE49-F238E27FC236}">
                  <a16:creationId xmlns:a16="http://schemas.microsoft.com/office/drawing/2014/main" id="{8C9DC7F4-4808-47CA-8331-F3B23933A8CF}"/>
                </a:ext>
              </a:extLst>
            </p:cNvPr>
            <p:cNvSpPr/>
            <p:nvPr/>
          </p:nvSpPr>
          <p:spPr>
            <a:xfrm rot="10800000">
              <a:off x="10731013" y="0"/>
              <a:ext cx="151710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 name="组合 13">
            <a:extLst>
              <a:ext uri="{FF2B5EF4-FFF2-40B4-BE49-F238E27FC236}">
                <a16:creationId xmlns:a16="http://schemas.microsoft.com/office/drawing/2014/main" id="{35B6BB24-1F65-4213-ACFF-F4DF8A08BF63}"/>
              </a:ext>
            </a:extLst>
          </p:cNvPr>
          <p:cNvGrpSpPr/>
          <p:nvPr/>
        </p:nvGrpSpPr>
        <p:grpSpPr>
          <a:xfrm>
            <a:off x="4242042" y="-4"/>
            <a:ext cx="4901958" cy="6858000"/>
            <a:chOff x="7030650" y="0"/>
            <a:chExt cx="5217467" cy="6858000"/>
          </a:xfrm>
        </p:grpSpPr>
        <p:sp>
          <p:nvSpPr>
            <p:cNvPr id="9" name="直角三角形 8">
              <a:extLst>
                <a:ext uri="{FF2B5EF4-FFF2-40B4-BE49-F238E27FC236}">
                  <a16:creationId xmlns:a16="http://schemas.microsoft.com/office/drawing/2014/main" id="{8D38B44F-0F38-4C22-8283-DDC8AF3CC962}"/>
                </a:ext>
              </a:extLst>
            </p:cNvPr>
            <p:cNvSpPr/>
            <p:nvPr/>
          </p:nvSpPr>
          <p:spPr>
            <a:xfrm rot="10800000">
              <a:off x="7030650" y="0"/>
              <a:ext cx="3700363" cy="6858000"/>
            </a:xfrm>
            <a:prstGeom prst="rtTriangle">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445777BD-B24B-42C6-B5D8-3B38DDBFA7ED}"/>
                </a:ext>
              </a:extLst>
            </p:cNvPr>
            <p:cNvSpPr/>
            <p:nvPr/>
          </p:nvSpPr>
          <p:spPr>
            <a:xfrm rot="10800000">
              <a:off x="10731013" y="0"/>
              <a:ext cx="1517104" cy="6858000"/>
            </a:xfrm>
            <a:prstGeom prst="rect">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a:extLst>
              <a:ext uri="{FF2B5EF4-FFF2-40B4-BE49-F238E27FC236}">
                <a16:creationId xmlns:a16="http://schemas.microsoft.com/office/drawing/2014/main" id="{EDA8C3FB-6D4C-47C3-9A6D-5AEEEF5E12E4}"/>
              </a:ext>
            </a:extLst>
          </p:cNvPr>
          <p:cNvSpPr>
            <a:spLocks noGrp="1"/>
          </p:cNvSpPr>
          <p:nvPr>
            <p:ph type="title"/>
          </p:nvPr>
        </p:nvSpPr>
        <p:spPr>
          <a:xfrm>
            <a:off x="697027" y="2774046"/>
            <a:ext cx="5418023" cy="1429808"/>
          </a:xfrm>
          <a:prstGeom prst="rect">
            <a:avLst/>
          </a:prstGeom>
        </p:spPr>
        <p:txBody>
          <a:bodyPr anchor="b">
            <a:normAutofit/>
          </a:bodyPr>
          <a:lstStyle>
            <a:lvl1pPr>
              <a:defRPr sz="4050" b="1">
                <a:solidFill>
                  <a:schemeClr val="accent5">
                    <a:lumMod val="50000"/>
                  </a:schemeClr>
                </a:solidFill>
              </a:defRPr>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C6046765-1A67-4CAE-AE95-5D838BCB4791}"/>
              </a:ext>
            </a:extLst>
          </p:cNvPr>
          <p:cNvSpPr>
            <a:spLocks noGrp="1"/>
          </p:cNvSpPr>
          <p:nvPr>
            <p:ph type="body" idx="1"/>
          </p:nvPr>
        </p:nvSpPr>
        <p:spPr>
          <a:xfrm>
            <a:off x="697028" y="447119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CEE129-5909-48A2-8DD6-80190871B83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43449716-4A49-4333-987D-FD81AA506AA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93BAC1-4D8A-4793-9355-B7BF63AC905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pic>
        <p:nvPicPr>
          <p:cNvPr id="18" name="图片 17">
            <a:extLst>
              <a:ext uri="{FF2B5EF4-FFF2-40B4-BE49-F238E27FC236}">
                <a16:creationId xmlns:a16="http://schemas.microsoft.com/office/drawing/2014/main" id="{358D1932-E57F-4CE3-9ABE-EEA4119F99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85672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不完整圆 7">
            <a:extLst>
              <a:ext uri="{FF2B5EF4-FFF2-40B4-BE49-F238E27FC236}">
                <a16:creationId xmlns:a16="http://schemas.microsoft.com/office/drawing/2014/main" id="{93574C7C-10F5-4063-9A2E-0D2642217FE0}"/>
              </a:ext>
            </a:extLst>
          </p:cNvPr>
          <p:cNvSpPr/>
          <p:nvPr userDrawn="1"/>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不完整圆 8">
            <a:extLst>
              <a:ext uri="{FF2B5EF4-FFF2-40B4-BE49-F238E27FC236}">
                <a16:creationId xmlns:a16="http://schemas.microsoft.com/office/drawing/2014/main" id="{D7F11028-DCEE-45F7-A5B1-1788B2F7347C}"/>
              </a:ext>
            </a:extLst>
          </p:cNvPr>
          <p:cNvSpPr/>
          <p:nvPr userDrawn="1"/>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pic>
        <p:nvPicPr>
          <p:cNvPr id="10" name="图片 9">
            <a:extLst>
              <a:ext uri="{FF2B5EF4-FFF2-40B4-BE49-F238E27FC236}">
                <a16:creationId xmlns:a16="http://schemas.microsoft.com/office/drawing/2014/main" id="{C9C3CD7D-C456-43AD-A961-B4589689AE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
        <p:nvSpPr>
          <p:cNvPr id="2" name="标题 1">
            <a:extLst>
              <a:ext uri="{FF2B5EF4-FFF2-40B4-BE49-F238E27FC236}">
                <a16:creationId xmlns:a16="http://schemas.microsoft.com/office/drawing/2014/main" id="{ECC624F0-F531-4577-9D04-A95426EAE0B7}"/>
              </a:ext>
            </a:extLst>
          </p:cNvPr>
          <p:cNvSpPr>
            <a:spLocks noGrp="1"/>
          </p:cNvSpPr>
          <p:nvPr>
            <p:ph type="title"/>
          </p:nvPr>
        </p:nvSpPr>
        <p:spPr>
          <a:xfrm>
            <a:off x="628650" y="365127"/>
            <a:ext cx="7886700" cy="839199"/>
          </a:xfrm>
          <a:prstGeom prst="rect">
            <a:avLst/>
          </a:prstGeom>
        </p:spPr>
        <p:txBody>
          <a:bodyPr vert="horz" lIns="91440" tIns="45720" rIns="91440" bIns="45720" rtlCol="0" anchor="b" anchorCtr="0">
            <a:normAutofit/>
          </a:bodyPr>
          <a:lstStyle>
            <a:lvl1pPr algn="ctr">
              <a:defRPr lang="zh-CN" altLang="en-US" sz="3000" b="1">
                <a:solidFill>
                  <a:schemeClr val="accent5">
                    <a:lumMod val="50000"/>
                  </a:schemeClr>
                </a:solidFill>
              </a:defRPr>
            </a:lvl1pPr>
          </a:lstStyle>
          <a:p>
            <a:pPr lvl="0"/>
            <a:r>
              <a:rPr lang="zh-CN" altLang="en-US"/>
              <a:t>单击此处编辑母版标题样式</a:t>
            </a:r>
          </a:p>
        </p:txBody>
      </p:sp>
      <p:sp>
        <p:nvSpPr>
          <p:cNvPr id="3" name="内容占位符 2">
            <a:extLst>
              <a:ext uri="{FF2B5EF4-FFF2-40B4-BE49-F238E27FC236}">
                <a16:creationId xmlns:a16="http://schemas.microsoft.com/office/drawing/2014/main" id="{E4567D2E-7A72-49F0-AE41-AE9D2436E75D}"/>
              </a:ext>
            </a:extLst>
          </p:cNvPr>
          <p:cNvSpPr>
            <a:spLocks noGrp="1"/>
          </p:cNvSpPr>
          <p:nvPr>
            <p:ph sz="half" idx="1" hasCustomPrompt="1"/>
          </p:nvPr>
        </p:nvSpPr>
        <p:spPr>
          <a:xfrm>
            <a:off x="628650" y="1734017"/>
            <a:ext cx="3886200" cy="4442946"/>
          </a:xfrm>
          <a:prstGeom prst="rect">
            <a:avLst/>
          </a:prstGeom>
        </p:spPr>
        <p:txBody>
          <a:bodyPr vert="horz" lIns="91440" tIns="45720" rIns="91440" bIns="45720" rtlCol="0">
            <a:normAutofit/>
          </a:bodyPr>
          <a:lstStyle>
            <a:lvl1pPr indent="0">
              <a:lnSpc>
                <a:spcPct val="100000"/>
              </a:lnSpc>
              <a:spcBef>
                <a:spcPts val="800"/>
              </a:spcBef>
              <a:buNone/>
              <a:defRPr lang="zh-CN" altLang="en-US">
                <a:solidFill>
                  <a:schemeClr val="accent5">
                    <a:lumMod val="75000"/>
                  </a:schemeClr>
                </a:solidFill>
              </a:defRPr>
            </a:lvl1pPr>
            <a:lvl2pPr indent="0">
              <a:lnSpc>
                <a:spcPct val="100000"/>
              </a:lnSpc>
              <a:spcBef>
                <a:spcPts val="800"/>
              </a:spcBef>
              <a:buNone/>
              <a:defRPr lang="zh-CN" altLang="en-US">
                <a:solidFill>
                  <a:schemeClr val="accent5">
                    <a:lumMod val="75000"/>
                  </a:schemeClr>
                </a:solidFill>
              </a:defRPr>
            </a:lvl2pPr>
            <a:lvl3pPr indent="0">
              <a:lnSpc>
                <a:spcPct val="100000"/>
              </a:lnSpc>
              <a:spcBef>
                <a:spcPts val="800"/>
              </a:spcBef>
              <a:buNone/>
              <a:defRPr lang="zh-CN" altLang="en-US">
                <a:solidFill>
                  <a:schemeClr val="accent5">
                    <a:lumMod val="75000"/>
                  </a:schemeClr>
                </a:solidFill>
              </a:defRPr>
            </a:lvl3pPr>
            <a:lvl4pPr indent="0">
              <a:lnSpc>
                <a:spcPct val="100000"/>
              </a:lnSpc>
              <a:spcBef>
                <a:spcPts val="800"/>
              </a:spcBef>
              <a:buNone/>
              <a:defRPr lang="zh-CN" altLang="en-US">
                <a:solidFill>
                  <a:schemeClr val="accent5">
                    <a:lumMod val="75000"/>
                  </a:schemeClr>
                </a:solidFill>
              </a:defRPr>
            </a:lvl4pPr>
            <a:lvl5pPr indent="0">
              <a:lnSpc>
                <a:spcPct val="100000"/>
              </a:lnSpc>
              <a:spcBef>
                <a:spcPts val="800"/>
              </a:spcBef>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D4E06F-08A9-483D-9C08-3775E5B1D09A}"/>
              </a:ext>
            </a:extLst>
          </p:cNvPr>
          <p:cNvSpPr>
            <a:spLocks noGrp="1"/>
          </p:cNvSpPr>
          <p:nvPr>
            <p:ph sz="half" idx="2" hasCustomPrompt="1"/>
          </p:nvPr>
        </p:nvSpPr>
        <p:spPr>
          <a:xfrm>
            <a:off x="4629150" y="1734017"/>
            <a:ext cx="3886200" cy="4442946"/>
          </a:xfrm>
          <a:prstGeom prst="rect">
            <a:avLst/>
          </a:prstGeom>
        </p:spPr>
        <p:txBody>
          <a:bodyPr vert="horz" lIns="91440" tIns="45720" rIns="91440" bIns="45720" rtlCol="0">
            <a:normAutofit/>
          </a:bodyPr>
          <a:lstStyle>
            <a:lvl1pPr indent="0">
              <a:lnSpc>
                <a:spcPct val="100000"/>
              </a:lnSpc>
              <a:spcBef>
                <a:spcPts val="800"/>
              </a:spcBef>
              <a:buNone/>
              <a:defRPr lang="zh-CN" altLang="en-US">
                <a:solidFill>
                  <a:schemeClr val="accent5">
                    <a:lumMod val="75000"/>
                  </a:schemeClr>
                </a:solidFill>
              </a:defRPr>
            </a:lvl1pPr>
            <a:lvl2pPr indent="0">
              <a:lnSpc>
                <a:spcPct val="100000"/>
              </a:lnSpc>
              <a:spcBef>
                <a:spcPts val="800"/>
              </a:spcBef>
              <a:buNone/>
              <a:defRPr lang="zh-CN" altLang="en-US">
                <a:solidFill>
                  <a:schemeClr val="accent5">
                    <a:lumMod val="75000"/>
                  </a:schemeClr>
                </a:solidFill>
              </a:defRPr>
            </a:lvl2pPr>
            <a:lvl3pPr indent="0">
              <a:lnSpc>
                <a:spcPct val="100000"/>
              </a:lnSpc>
              <a:spcBef>
                <a:spcPts val="800"/>
              </a:spcBef>
              <a:buNone/>
              <a:defRPr lang="zh-CN" altLang="en-US">
                <a:solidFill>
                  <a:schemeClr val="accent5">
                    <a:lumMod val="75000"/>
                  </a:schemeClr>
                </a:solidFill>
              </a:defRPr>
            </a:lvl3pPr>
            <a:lvl4pPr indent="0">
              <a:lnSpc>
                <a:spcPct val="100000"/>
              </a:lnSpc>
              <a:spcBef>
                <a:spcPts val="800"/>
              </a:spcBef>
              <a:buNone/>
              <a:defRPr lang="zh-CN" altLang="en-US">
                <a:solidFill>
                  <a:schemeClr val="accent5">
                    <a:lumMod val="75000"/>
                  </a:schemeClr>
                </a:solidFill>
              </a:defRPr>
            </a:lvl4pPr>
            <a:lvl5pPr indent="0">
              <a:lnSpc>
                <a:spcPct val="100000"/>
              </a:lnSpc>
              <a:spcBef>
                <a:spcPts val="800"/>
              </a:spcBef>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5301D9-EA7A-45E7-9F03-29A1D044662E}"/>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9133EBF7-E644-43B6-A00A-7DAC2017F3C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6AE2D8-19A5-4692-96FD-99E32D4679CB}"/>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3" name="直接连接符 12">
            <a:extLst>
              <a:ext uri="{FF2B5EF4-FFF2-40B4-BE49-F238E27FC236}">
                <a16:creationId xmlns:a16="http://schemas.microsoft.com/office/drawing/2014/main" id="{1EDDA2DB-3924-49E4-A729-D3C6FD620894}"/>
              </a:ext>
            </a:extLst>
          </p:cNvPr>
          <p:cNvCxnSpPr>
            <a:cxnSpLocks/>
          </p:cNvCxnSpPr>
          <p:nvPr userDrawn="1"/>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36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7C79D-011D-42B0-BA8D-5DC4362AAF34}"/>
              </a:ext>
            </a:extLst>
          </p:cNvPr>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1C3A82-A189-4A15-BEB7-3FF3095B8E21}"/>
              </a:ext>
            </a:extLst>
          </p:cNvPr>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82BC520-C4DB-4CBC-B1E8-2149F0BFFE21}"/>
              </a:ext>
            </a:extLst>
          </p:cNvPr>
          <p:cNvSpPr>
            <a:spLocks noGrp="1"/>
          </p:cNvSpPr>
          <p:nvPr>
            <p:ph sz="half" idx="2"/>
          </p:nvPr>
        </p:nvSpPr>
        <p:spPr>
          <a:xfrm>
            <a:off x="629842" y="2505075"/>
            <a:ext cx="3868340"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63EC4CD-600E-4238-8B12-DBD0006B5E10}"/>
              </a:ext>
            </a:extLst>
          </p:cNvPr>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69AF97B6-D6E5-4079-B83F-83630AD00B3E}"/>
              </a:ext>
            </a:extLst>
          </p:cNvPr>
          <p:cNvSpPr>
            <a:spLocks noGrp="1"/>
          </p:cNvSpPr>
          <p:nvPr>
            <p:ph sz="quarter" idx="4"/>
          </p:nvPr>
        </p:nvSpPr>
        <p:spPr>
          <a:xfrm>
            <a:off x="4629150" y="2505075"/>
            <a:ext cx="3887391"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3FCE05F-45ED-476E-AA52-021369363FA7}"/>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8" name="页脚占位符 7">
            <a:extLst>
              <a:ext uri="{FF2B5EF4-FFF2-40B4-BE49-F238E27FC236}">
                <a16:creationId xmlns:a16="http://schemas.microsoft.com/office/drawing/2014/main" id="{B2D629E0-303B-40EB-AB98-51609716935C}"/>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0E67ED87-AF09-4D12-B230-63570D0AE5D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203500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422ED-FBA3-4CF1-AA86-C1B877EBE8E0}"/>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CB5E8E-A1D1-47D0-86C1-41EA70C9EF1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4" name="页脚占位符 3">
            <a:extLst>
              <a:ext uri="{FF2B5EF4-FFF2-40B4-BE49-F238E27FC236}">
                <a16:creationId xmlns:a16="http://schemas.microsoft.com/office/drawing/2014/main" id="{2C0BA13F-FD7D-4441-A58D-B341CB7B9D5F}"/>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200BFC66-65E9-442D-89E6-A2636AA3317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36776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7294C5-4B7F-420F-BFC6-E0B69C5FA78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3" name="页脚占位符 2">
            <a:extLst>
              <a:ext uri="{FF2B5EF4-FFF2-40B4-BE49-F238E27FC236}">
                <a16:creationId xmlns:a16="http://schemas.microsoft.com/office/drawing/2014/main" id="{F45EA1C1-F33B-4542-8A8B-E398D6EACF6B}"/>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9D2E6F33-9BFF-4B3B-B83C-3AFC2E20E9F7}"/>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79653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F0FC7-7B45-460C-946B-05EEE349B8BE}"/>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1093B13-BC85-4983-83A7-BC180BB12665}"/>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082D62E-4AAF-41A3-900F-0FF78F889998}"/>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1001A92-ED76-44E9-A38E-BD5DF97DF8E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CE5F583E-50CF-4035-931C-02B17635A13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8729254-3811-4EFA-935F-A4B7E25F29D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45227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0D12E-E4A3-49FD-A10E-D3CDED2D717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FBA64C-1C0E-421B-AA97-9EC4C46542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1F306-D622-4DEF-B918-5E3A3BC68F1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0217BE-4DFA-41A9-BB99-BAF028504681}"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3666020B-8679-44D4-BC77-B598D6420E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317753-ECCF-4996-8FF7-0F3F30F531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969977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171450" algn="l" defTabSz="685800" rtl="0" eaLnBrk="1" latinLnBrk="0" hangingPunct="1">
        <a:lnSpc>
          <a:spcPct val="90000"/>
        </a:lnSpc>
        <a:spcBef>
          <a:spcPts val="127"/>
        </a:spcBef>
        <a:buFont typeface="Arial" panose="020B0604020202020204" pitchFamily="34" charset="0"/>
        <a:buChar char="•"/>
        <a:defRPr sz="2100" kern="1200">
          <a:solidFill>
            <a:schemeClr val="tx1"/>
          </a:solidFill>
          <a:latin typeface="+mn-lt"/>
          <a:ea typeface="+mn-ea"/>
          <a:cs typeface="+mn-cs"/>
        </a:defRPr>
      </a:lvl1pPr>
      <a:lvl2pPr marL="0" indent="-171450" algn="l" defTabSz="685800" rtl="0" eaLnBrk="1" latinLnBrk="0" hangingPunct="1">
        <a:lnSpc>
          <a:spcPct val="90000"/>
        </a:lnSpc>
        <a:spcBef>
          <a:spcPts val="127"/>
        </a:spcBef>
        <a:buFont typeface="Arial" panose="020B0604020202020204" pitchFamily="34" charset="0"/>
        <a:buChar char="•"/>
        <a:defRPr sz="1800" kern="1200">
          <a:solidFill>
            <a:schemeClr val="tx1"/>
          </a:solidFill>
          <a:latin typeface="+mn-lt"/>
          <a:ea typeface="+mn-ea"/>
          <a:cs typeface="+mn-cs"/>
        </a:defRPr>
      </a:lvl2pPr>
      <a:lvl3pPr marL="0" indent="-171450" algn="l" defTabSz="685800" rtl="0" eaLnBrk="1" latinLnBrk="0" hangingPunct="1">
        <a:lnSpc>
          <a:spcPct val="90000"/>
        </a:lnSpc>
        <a:spcBef>
          <a:spcPts val="127"/>
        </a:spcBef>
        <a:buFont typeface="Arial" panose="020B0604020202020204" pitchFamily="34" charset="0"/>
        <a:buChar char="•"/>
        <a:defRPr sz="1500" kern="1200">
          <a:solidFill>
            <a:schemeClr val="tx1"/>
          </a:solidFill>
          <a:latin typeface="+mn-lt"/>
          <a:ea typeface="+mn-ea"/>
          <a:cs typeface="+mn-cs"/>
        </a:defRPr>
      </a:lvl3pPr>
      <a:lvl4pPr marL="0" indent="-171450" algn="l" defTabSz="685800" rtl="0" eaLnBrk="1" latinLnBrk="0" hangingPunct="1">
        <a:lnSpc>
          <a:spcPct val="90000"/>
        </a:lnSpc>
        <a:spcBef>
          <a:spcPts val="127"/>
        </a:spcBef>
        <a:buFont typeface="Arial" panose="020B0604020202020204" pitchFamily="34" charset="0"/>
        <a:buChar char="•"/>
        <a:defRPr sz="1350" kern="1200">
          <a:solidFill>
            <a:schemeClr val="tx1"/>
          </a:solidFill>
          <a:latin typeface="+mn-lt"/>
          <a:ea typeface="+mn-ea"/>
          <a:cs typeface="+mn-cs"/>
        </a:defRPr>
      </a:lvl4pPr>
      <a:lvl5pPr marL="0" indent="-171450" algn="l" defTabSz="685800" rtl="0" eaLnBrk="1" latinLnBrk="0" hangingPunct="1">
        <a:lnSpc>
          <a:spcPct val="90000"/>
        </a:lnSpc>
        <a:spcBef>
          <a:spcPts val="127"/>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uogu.com.cn/discuss/show/296741" TargetMode="External"/><Relationship Id="rId2" Type="http://schemas.openxmlformats.org/officeDocument/2006/relationships/hyperlink" Target="https://www.luogu.com.cn/blog/kkksc03/IPC-resour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42743-A78F-46DA-9E95-8642E27CCA9A}"/>
              </a:ext>
            </a:extLst>
          </p:cNvPr>
          <p:cNvSpPr>
            <a:spLocks noGrp="1"/>
          </p:cNvSpPr>
          <p:nvPr>
            <p:ph type="ctrTitle"/>
          </p:nvPr>
        </p:nvSpPr>
        <p:spPr/>
        <p:txBody>
          <a:bodyPr/>
          <a:lstStyle/>
          <a:p>
            <a:r>
              <a:rPr lang="en-US" altLang="zh-CN" dirty="0"/>
              <a:t>[16]</a:t>
            </a:r>
            <a:r>
              <a:rPr lang="zh-CN" altLang="en-US" dirty="0"/>
              <a:t>二叉树</a:t>
            </a:r>
            <a:br>
              <a:rPr lang="en-US" altLang="zh-CN" dirty="0"/>
            </a:br>
            <a:r>
              <a:rPr lang="en-US" altLang="zh-CN" sz="1800" dirty="0"/>
              <a:t>(</a:t>
            </a:r>
            <a:r>
              <a:rPr lang="zh-CN" altLang="en-US" sz="1800" dirty="0"/>
              <a:t>孙鹏</a:t>
            </a:r>
            <a:r>
              <a:rPr lang="en-US" altLang="zh-CN" sz="1800" dirty="0"/>
              <a:t>)</a:t>
            </a:r>
            <a:endParaRPr lang="zh-CN" altLang="en-US" sz="1800" dirty="0"/>
          </a:p>
        </p:txBody>
      </p:sp>
      <p:sp>
        <p:nvSpPr>
          <p:cNvPr id="3" name="副标题 2">
            <a:extLst>
              <a:ext uri="{FF2B5EF4-FFF2-40B4-BE49-F238E27FC236}">
                <a16:creationId xmlns:a16="http://schemas.microsoft.com/office/drawing/2014/main" id="{DC377619-9E65-4876-99E2-536707FA2CBA}"/>
              </a:ext>
            </a:extLst>
          </p:cNvPr>
          <p:cNvSpPr>
            <a:spLocks noGrp="1"/>
          </p:cNvSpPr>
          <p:nvPr>
            <p:ph type="subTitle" idx="1"/>
          </p:nvPr>
        </p:nvSpPr>
        <p:spPr/>
        <p:txBody>
          <a:bodyPr>
            <a:normAutofit/>
          </a:bodyPr>
          <a:lstStyle/>
          <a:p>
            <a:r>
              <a:rPr kumimoji="1" lang="zh-CN" altLang="en-US" dirty="0">
                <a:latin typeface="微软雅黑 Light" panose="020B0502040204020203" pitchFamily="34" charset="-122"/>
                <a:ea typeface="微软雅黑 Light" panose="020B0502040204020203" pitchFamily="34" charset="-122"/>
              </a:rPr>
              <a:t>深入浅出程序设计竞赛</a:t>
            </a:r>
            <a:endParaRPr kumimoji="1" lang="en-US" altLang="zh-CN" dirty="0">
              <a:latin typeface="微软雅黑 Light" panose="020B0502040204020203" pitchFamily="34" charset="-122"/>
              <a:ea typeface="微软雅黑 Light" panose="020B0502040204020203" pitchFamily="34" charset="-122"/>
            </a:endParaRPr>
          </a:p>
          <a:p>
            <a:r>
              <a:rPr kumimoji="1" lang="zh-CN" altLang="en-US" dirty="0">
                <a:latin typeface="微软雅黑 Light" panose="020B0502040204020203" pitchFamily="34" charset="-122"/>
                <a:ea typeface="微软雅黑 Light" panose="020B0502040204020203" pitchFamily="34" charset="-122"/>
              </a:rPr>
              <a:t>第 </a:t>
            </a:r>
            <a:r>
              <a:rPr kumimoji="1" lang="en-US" altLang="zh-CN" dirty="0">
                <a:latin typeface="微软雅黑 Light" panose="020B0502040204020203" pitchFamily="34" charset="-122"/>
                <a:ea typeface="微软雅黑 Light" panose="020B0502040204020203" pitchFamily="34" charset="-122"/>
              </a:rPr>
              <a:t>2 </a:t>
            </a:r>
            <a:r>
              <a:rPr kumimoji="1" lang="zh-CN" altLang="en-US" dirty="0">
                <a:latin typeface="微软雅黑 Light" panose="020B0502040204020203" pitchFamily="34" charset="-122"/>
                <a:ea typeface="微软雅黑 Light" panose="020B0502040204020203" pitchFamily="34" charset="-122"/>
              </a:rPr>
              <a:t>部分 </a:t>
            </a:r>
            <a:r>
              <a:rPr kumimoji="1" lang="en-US" altLang="zh-CN" dirty="0">
                <a:latin typeface="微软雅黑 Light" panose="020B0502040204020203" pitchFamily="34" charset="-122"/>
                <a:ea typeface="微软雅黑 Light" panose="020B0502040204020203" pitchFamily="34" charset="-122"/>
              </a:rPr>
              <a:t>– </a:t>
            </a:r>
            <a:r>
              <a:rPr kumimoji="1" lang="zh-CN" altLang="en-US" dirty="0">
                <a:latin typeface="微软雅黑 Light" panose="020B0502040204020203" pitchFamily="34" charset="-122"/>
                <a:ea typeface="微软雅黑 Light" panose="020B0502040204020203" pitchFamily="34" charset="-122"/>
              </a:rPr>
              <a:t>初涉算法</a:t>
            </a:r>
            <a:endParaRPr kumimoji="1" lang="en-US" altLang="zh-CN" dirty="0">
              <a:latin typeface="微软雅黑 Light" panose="020B0502040204020203" pitchFamily="34" charset="-122"/>
              <a:ea typeface="微软雅黑 Light" panose="020B0502040204020203" pitchFamily="34" charset="-122"/>
            </a:endParaRPr>
          </a:p>
          <a:p>
            <a:r>
              <a:rPr kumimoji="1" lang="en-US" altLang="zh-CN" dirty="0">
                <a:latin typeface="微软雅黑 Light" panose="020B0502040204020203" pitchFamily="34" charset="-122"/>
                <a:ea typeface="微软雅黑 Light" panose="020B0502040204020203" pitchFamily="34" charset="-122"/>
              </a:rPr>
              <a:t>V 2021-04</a:t>
            </a:r>
          </a:p>
        </p:txBody>
      </p:sp>
    </p:spTree>
    <p:extLst>
      <p:ext uri="{BB962C8B-B14F-4D97-AF65-F5344CB8AC3E}">
        <p14:creationId xmlns:p14="http://schemas.microsoft.com/office/powerpoint/2010/main" val="11520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39D34-FAA4-4259-9E49-AC882C9DFB1B}"/>
              </a:ext>
            </a:extLst>
          </p:cNvPr>
          <p:cNvSpPr>
            <a:spLocks noGrp="1"/>
          </p:cNvSpPr>
          <p:nvPr>
            <p:ph type="title"/>
          </p:nvPr>
        </p:nvSpPr>
        <p:spPr/>
        <p:txBody>
          <a:bodyPr/>
          <a:lstStyle/>
          <a:p>
            <a:r>
              <a:rPr lang="zh-CN" altLang="en-US" dirty="0"/>
              <a:t>淘汰赛（</a:t>
            </a:r>
            <a:r>
              <a:rPr lang="en-US" altLang="zh-CN" dirty="0"/>
              <a:t>1</a:t>
            </a:r>
            <a:r>
              <a:rPr lang="zh-CN" altLang="en-US" dirty="0"/>
              <a:t>）</a:t>
            </a:r>
          </a:p>
        </p:txBody>
      </p:sp>
      <mc:AlternateContent xmlns:mc="http://schemas.openxmlformats.org/markup-compatibility/2006" xmlns:a14="http://schemas.microsoft.com/office/drawing/2010/main">
        <mc:Choice Requires="a14">
          <p:sp>
            <p:nvSpPr>
              <p:cNvPr id="10" name="内容占位符 13">
                <a:extLst>
                  <a:ext uri="{FF2B5EF4-FFF2-40B4-BE49-F238E27FC236}">
                    <a16:creationId xmlns:a16="http://schemas.microsoft.com/office/drawing/2014/main" id="{0AD7148D-B4FC-457D-9183-664DE57E3A67}"/>
                  </a:ext>
                </a:extLst>
              </p:cNvPr>
              <p:cNvSpPr>
                <a:spLocks noGrp="1"/>
              </p:cNvSpPr>
              <p:nvPr>
                <p:ph idx="1"/>
              </p:nvPr>
            </p:nvSpPr>
            <p:spPr>
              <a:xfrm>
                <a:off x="625820" y="1717292"/>
                <a:ext cx="7889530" cy="4472312"/>
              </a:xfrm>
            </p:spPr>
            <p:txBody>
              <a:bodyPr>
                <a:normAutofit/>
              </a:bodyPr>
              <a:lstStyle/>
              <a:p>
                <a:r>
                  <a:rPr lang="zh-CN" altLang="en-US" dirty="0">
                    <a:solidFill>
                      <a:schemeClr val="accent2"/>
                    </a:solidFill>
                  </a:rPr>
                  <a:t>例 </a:t>
                </a:r>
                <a:r>
                  <a:rPr lang="en-US" altLang="zh-CN" dirty="0">
                    <a:solidFill>
                      <a:schemeClr val="accent2"/>
                    </a:solidFill>
                  </a:rPr>
                  <a:t>16.1 </a:t>
                </a:r>
                <a:r>
                  <a:rPr lang="zh-CN" altLang="en-US" dirty="0">
                    <a:solidFill>
                      <a:schemeClr val="accent2"/>
                    </a:solidFill>
                  </a:rPr>
                  <a:t>淘汰赛（洛谷 </a:t>
                </a:r>
                <a:r>
                  <a:rPr lang="en-US" altLang="zh-CN" dirty="0">
                    <a:solidFill>
                      <a:schemeClr val="accent2"/>
                    </a:solidFill>
                  </a:rPr>
                  <a:t>P4715</a:t>
                </a:r>
                <a:r>
                  <a:rPr lang="zh-CN" altLang="en-US" dirty="0">
                    <a:solidFill>
                      <a:schemeClr val="accent2"/>
                    </a:solidFill>
                  </a:rPr>
                  <a:t>）</a:t>
                </a:r>
                <a:endParaRPr lang="en-US" altLang="zh-CN" dirty="0">
                  <a:latin typeface="+mn-ea"/>
                  <a:cs typeface="Times New Roman" panose="02020603050405020304" pitchFamily="18" charset="0"/>
                </a:endParaRPr>
              </a:p>
              <a:p>
                <a:r>
                  <a:rPr lang="zh-CN" altLang="en-US" b="0" i="0" dirty="0">
                    <a:effectLst/>
                    <a:latin typeface="-apple-system"/>
                  </a:rPr>
                  <a:t>有 </a:t>
                </a:r>
                <a14:m>
                  <m:oMath xmlns:m="http://schemas.openxmlformats.org/officeDocument/2006/math">
                    <m:sSup>
                      <m:sSupPr>
                        <m:ctrlPr>
                          <a:rPr lang="zh-CN"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𝑛</m:t>
                        </m:r>
                      </m:sup>
                    </m:sSup>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≤7) </m:t>
                    </m:r>
                  </m:oMath>
                </a14:m>
                <a:r>
                  <a:rPr lang="zh-CN" altLang="en-US" b="0" i="0" dirty="0">
                    <a:effectLst/>
                    <a:latin typeface="-apple-system"/>
                  </a:rPr>
                  <a:t> 个国家参加世界杯决赛圈且进入淘汰赛环节。已经知道各个国家的能力值，且都不相等。能力值高的国家和能力值低的国家踢比赛时高者获胜。</a:t>
                </a:r>
                <a:r>
                  <a:rPr lang="en-US" altLang="zh-CN" b="0" i="0" dirty="0">
                    <a:effectLst/>
                    <a:latin typeface="-apple-system"/>
                  </a:rPr>
                  <a:t>1 </a:t>
                </a:r>
                <a:r>
                  <a:rPr lang="zh-CN" altLang="en-US" b="0" i="0" dirty="0">
                    <a:effectLst/>
                    <a:latin typeface="-apple-system"/>
                  </a:rPr>
                  <a:t>号国家和 </a:t>
                </a:r>
                <a:r>
                  <a:rPr lang="en-US" altLang="zh-CN" b="0" i="0" dirty="0">
                    <a:effectLst/>
                    <a:latin typeface="-apple-system"/>
                  </a:rPr>
                  <a:t>2 </a:t>
                </a:r>
                <a:r>
                  <a:rPr lang="zh-CN" altLang="en-US" b="0" i="0" dirty="0">
                    <a:effectLst/>
                    <a:latin typeface="-apple-system"/>
                  </a:rPr>
                  <a:t>号国家踢一场比赛，胜者晋级。</a:t>
                </a:r>
                <a:r>
                  <a:rPr lang="en-US" altLang="zh-CN" b="0" i="0" dirty="0">
                    <a:effectLst/>
                    <a:latin typeface="-apple-system"/>
                  </a:rPr>
                  <a:t>3 </a:t>
                </a:r>
                <a:r>
                  <a:rPr lang="zh-CN" altLang="en-US" b="0" i="0" dirty="0">
                    <a:effectLst/>
                    <a:latin typeface="-apple-system"/>
                  </a:rPr>
                  <a:t>号国家和 </a:t>
                </a:r>
                <a:r>
                  <a:rPr lang="en-US" altLang="zh-CN" b="0" i="0" dirty="0">
                    <a:effectLst/>
                    <a:latin typeface="-apple-system"/>
                  </a:rPr>
                  <a:t>4 </a:t>
                </a:r>
                <a:r>
                  <a:rPr lang="zh-CN" altLang="en-US" b="0" i="0" dirty="0">
                    <a:effectLst/>
                    <a:latin typeface="-apple-system"/>
                  </a:rPr>
                  <a:t>号国家也踢一场，胜者晋级</a:t>
                </a:r>
                <a:r>
                  <a:rPr lang="en-US" altLang="zh-CN" b="0" i="0" dirty="0">
                    <a:effectLst/>
                    <a:latin typeface="-apple-system"/>
                  </a:rPr>
                  <a:t>……</a:t>
                </a:r>
                <a:r>
                  <a:rPr lang="zh-CN" altLang="en-US" b="0" i="0" dirty="0">
                    <a:effectLst/>
                    <a:latin typeface="-apple-system"/>
                  </a:rPr>
                  <a:t>晋级后的国家用相同的方法继续完成赛程，直到决出冠军。给出各个国家的能力值，请问亚军是哪个国家？</a:t>
                </a:r>
                <a:endParaRPr lang="en-US" altLang="zh-CN" dirty="0">
                  <a:latin typeface="+mn-ea"/>
                  <a:cs typeface="Times New Roman" panose="02020603050405020304" pitchFamily="18" charset="0"/>
                </a:endParaRPr>
              </a:p>
              <a:p>
                <a:r>
                  <a:rPr lang="zh-CN" altLang="en-US" dirty="0">
                    <a:latin typeface="+mn-ea"/>
                    <a:cs typeface="Times New Roman" panose="02020603050405020304" pitchFamily="18" charset="0"/>
                  </a:rPr>
                  <a:t>输入</a:t>
                </a:r>
                <a:r>
                  <a:rPr lang="en-US" altLang="zh-CN" dirty="0">
                    <a:latin typeface="+mn-ea"/>
                    <a:cs typeface="Times New Roman" panose="02020603050405020304" pitchFamily="18" charset="0"/>
                  </a:rPr>
                  <a:t>						</a:t>
                </a:r>
                <a:r>
                  <a:rPr lang="zh-CN" altLang="en-US" dirty="0">
                    <a:latin typeface="+mn-ea"/>
                    <a:cs typeface="Times New Roman" panose="02020603050405020304" pitchFamily="18" charset="0"/>
                  </a:rPr>
                  <a:t>输出</a:t>
                </a:r>
                <a:endParaRPr lang="en-US" altLang="zh-CN" dirty="0">
                  <a:latin typeface="+mn-ea"/>
                  <a:cs typeface="Times New Roman" panose="02020603050405020304" pitchFamily="18" charset="0"/>
                </a:endParaRPr>
              </a:p>
              <a:p>
                <a:r>
                  <a:rPr lang="zh-CN" altLang="en-US" dirty="0">
                    <a:latin typeface="+mn-ea"/>
                  </a:rPr>
                  <a:t>输入样例：                                      输出样例：</a:t>
                </a:r>
                <a:endParaRPr lang="en-US" altLang="zh-CN" dirty="0">
                  <a:latin typeface="+mn-ea"/>
                </a:endParaRPr>
              </a:p>
              <a:p>
                <a:pPr algn="r"/>
                <a:endParaRPr lang="en-US" altLang="zh-CN" dirty="0"/>
              </a:p>
            </p:txBody>
          </p:sp>
        </mc:Choice>
        <mc:Fallback xmlns="">
          <p:sp>
            <p:nvSpPr>
              <p:cNvPr id="10" name="内容占位符 13">
                <a:extLst>
                  <a:ext uri="{FF2B5EF4-FFF2-40B4-BE49-F238E27FC236}">
                    <a16:creationId xmlns:a16="http://schemas.microsoft.com/office/drawing/2014/main" id="{0AD7148D-B4FC-457D-9183-664DE57E3A67}"/>
                  </a:ext>
                </a:extLst>
              </p:cNvPr>
              <p:cNvSpPr>
                <a:spLocks noGrp="1" noRot="1" noChangeAspect="1" noMove="1" noResize="1" noEditPoints="1" noAdjustHandles="1" noChangeArrowheads="1" noChangeShapeType="1" noTextEdit="1"/>
              </p:cNvSpPr>
              <p:nvPr>
                <p:ph idx="1"/>
              </p:nvPr>
            </p:nvSpPr>
            <p:spPr>
              <a:xfrm>
                <a:off x="625820" y="1717292"/>
                <a:ext cx="7889530" cy="4472312"/>
              </a:xfrm>
              <a:blipFill>
                <a:blip r:embed="rId2"/>
                <a:stretch>
                  <a:fillRect l="-927" t="-955" r="-46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AE4E752-C1BB-4586-A299-45F04A4A4EAD}"/>
              </a:ext>
            </a:extLst>
          </p:cNvPr>
          <p:cNvSpPr txBox="1"/>
          <p:nvPr/>
        </p:nvSpPr>
        <p:spPr>
          <a:xfrm>
            <a:off x="717500" y="4820349"/>
            <a:ext cx="3493477" cy="523220"/>
          </a:xfrm>
          <a:prstGeom prst="rect">
            <a:avLst/>
          </a:prstGeom>
          <a:solidFill>
            <a:schemeClr val="bg1"/>
          </a:solidFill>
          <a:ln>
            <a:solidFill>
              <a:schemeClr val="accent5"/>
            </a:solidFill>
          </a:ln>
        </p:spPr>
        <p:txBody>
          <a:bodyPr wrap="square">
            <a:spAutoFit/>
          </a:bodyPr>
          <a:lstStyle/>
          <a:p>
            <a:r>
              <a:rPr lang="en-US" altLang="zh-CN" sz="1400" b="0" dirty="0">
                <a:effectLst/>
                <a:latin typeface="Consolas" panose="020B0609020204030204" pitchFamily="49" charset="0"/>
              </a:rPr>
              <a:t>3</a:t>
            </a:r>
          </a:p>
          <a:p>
            <a:r>
              <a:rPr lang="en-US" altLang="zh-CN" sz="1400" dirty="0">
                <a:latin typeface="Consolas" panose="020B0609020204030204" pitchFamily="49" charset="0"/>
              </a:rPr>
              <a:t>4 2 3 1 10 5 9 7</a:t>
            </a:r>
            <a:endParaRPr lang="en-US" altLang="zh-CN" sz="1400" b="0" dirty="0">
              <a:effectLst/>
              <a:latin typeface="Consolas" panose="020B0609020204030204" pitchFamily="49" charset="0"/>
            </a:endParaRPr>
          </a:p>
        </p:txBody>
      </p:sp>
      <p:sp>
        <p:nvSpPr>
          <p:cNvPr id="12" name="文本框 11">
            <a:extLst>
              <a:ext uri="{FF2B5EF4-FFF2-40B4-BE49-F238E27FC236}">
                <a16:creationId xmlns:a16="http://schemas.microsoft.com/office/drawing/2014/main" id="{06747644-75EC-4233-BE53-2AE35A3CC50A}"/>
              </a:ext>
            </a:extLst>
          </p:cNvPr>
          <p:cNvSpPr txBox="1"/>
          <p:nvPr/>
        </p:nvSpPr>
        <p:spPr>
          <a:xfrm>
            <a:off x="4792091" y="4820349"/>
            <a:ext cx="3493477" cy="307777"/>
          </a:xfrm>
          <a:prstGeom prst="rect">
            <a:avLst/>
          </a:prstGeom>
          <a:solidFill>
            <a:schemeClr val="bg1"/>
          </a:solidFill>
          <a:ln>
            <a:solidFill>
              <a:schemeClr val="accent5"/>
            </a:solidFill>
          </a:ln>
        </p:spPr>
        <p:txBody>
          <a:bodyPr wrap="square">
            <a:spAutoFit/>
          </a:bodyPr>
          <a:lstStyle/>
          <a:p>
            <a:r>
              <a:rPr lang="en-US" altLang="zh-CN" sz="1400" b="0" dirty="0">
                <a:effectLst/>
                <a:latin typeface="Consolas" panose="020B0609020204030204" pitchFamily="49" charset="0"/>
              </a:rPr>
              <a:t>1</a:t>
            </a:r>
          </a:p>
        </p:txBody>
      </p:sp>
    </p:spTree>
    <p:extLst>
      <p:ext uri="{BB962C8B-B14F-4D97-AF65-F5344CB8AC3E}">
        <p14:creationId xmlns:p14="http://schemas.microsoft.com/office/powerpoint/2010/main" val="418926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13">
                <a:extLst>
                  <a:ext uri="{FF2B5EF4-FFF2-40B4-BE49-F238E27FC236}">
                    <a16:creationId xmlns:a16="http://schemas.microsoft.com/office/drawing/2014/main" id="{60DA2F24-C6F9-44C9-B9D2-6C9068F76083}"/>
                  </a:ext>
                </a:extLst>
              </p:cNvPr>
              <p:cNvSpPr txBox="1">
                <a:spLocks/>
              </p:cNvSpPr>
              <p:nvPr/>
            </p:nvSpPr>
            <p:spPr>
              <a:xfrm>
                <a:off x="625820" y="1717292"/>
                <a:ext cx="7889530" cy="4472312"/>
              </a:xfrm>
              <a:prstGeom prst="rect">
                <a:avLst/>
              </a:prstGeom>
            </p:spPr>
            <p:txBody>
              <a:bodyPr vert="horz" lIns="91440" tIns="45720" rIns="91440" bIns="45720" rtlCol="0">
                <a:normAutofit/>
              </a:bodyPr>
              <a:lstStyle>
                <a:lvl1pPr marL="0" indent="0" algn="l" defTabSz="685800" rtl="0" eaLnBrk="1" latinLnBrk="0" hangingPunct="1">
                  <a:lnSpc>
                    <a:spcPct val="100000"/>
                  </a:lnSpc>
                  <a:spcBef>
                    <a:spcPts val="1200"/>
                  </a:spcBef>
                  <a:buFont typeface="Arial" panose="020B0604020202020204" pitchFamily="34" charset="0"/>
                  <a:buNone/>
                  <a:defRPr sz="2100" kern="1200">
                    <a:solidFill>
                      <a:schemeClr val="accent5">
                        <a:lumMod val="75000"/>
                      </a:schemeClr>
                    </a:solidFill>
                    <a:latin typeface="+mn-lt"/>
                    <a:ea typeface="+mn-ea"/>
                    <a:cs typeface="+mn-cs"/>
                  </a:defRPr>
                </a:lvl1pPr>
                <a:lvl2pPr marL="0" indent="0" algn="l" defTabSz="685800" rtl="0" eaLnBrk="1" latinLnBrk="0" hangingPunct="1">
                  <a:lnSpc>
                    <a:spcPct val="100000"/>
                  </a:lnSpc>
                  <a:spcBef>
                    <a:spcPts val="1200"/>
                  </a:spcBef>
                  <a:buFont typeface="Arial" panose="020B0604020202020204" pitchFamily="34" charset="0"/>
                  <a:buNone/>
                  <a:defRPr sz="1800" kern="1200">
                    <a:solidFill>
                      <a:schemeClr val="accent5">
                        <a:lumMod val="75000"/>
                      </a:schemeClr>
                    </a:solidFill>
                    <a:latin typeface="+mn-lt"/>
                    <a:ea typeface="+mn-ea"/>
                    <a:cs typeface="+mn-cs"/>
                  </a:defRPr>
                </a:lvl2pPr>
                <a:lvl3pPr marL="0" indent="0" algn="l" defTabSz="685800" rtl="0" eaLnBrk="1" latinLnBrk="0" hangingPunct="1">
                  <a:lnSpc>
                    <a:spcPct val="100000"/>
                  </a:lnSpc>
                  <a:spcBef>
                    <a:spcPts val="1200"/>
                  </a:spcBef>
                  <a:buFont typeface="Arial" panose="020B0604020202020204" pitchFamily="34" charset="0"/>
                  <a:buNone/>
                  <a:defRPr sz="1500" kern="1200">
                    <a:solidFill>
                      <a:schemeClr val="accent5">
                        <a:lumMod val="75000"/>
                      </a:schemeClr>
                    </a:solidFill>
                    <a:latin typeface="+mn-lt"/>
                    <a:ea typeface="+mn-ea"/>
                    <a:cs typeface="+mn-cs"/>
                  </a:defRPr>
                </a:lvl3pPr>
                <a:lvl4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zh-CN" altLang="en-US" dirty="0">
                    <a:latin typeface="-apple-system"/>
                  </a:rPr>
                  <a:t>假设 </a:t>
                </a:r>
                <a:r>
                  <a:rPr lang="en-US" altLang="zh-CN" dirty="0">
                    <a:latin typeface="-apple-system"/>
                  </a:rPr>
                  <a:t>n = 3</a:t>
                </a:r>
                <a:r>
                  <a:rPr lang="zh-CN" altLang="en-US" dirty="0">
                    <a:latin typeface="-apple-system"/>
                  </a:rPr>
                  <a:t>，有 </a:t>
                </a:r>
                <a14:m>
                  <m:oMath xmlns:m="http://schemas.openxmlformats.org/officeDocument/2006/math">
                    <m:sSup>
                      <m:sSupPr>
                        <m:ctrlPr>
                          <a:rPr lang="zh-CN"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i="1" smtClean="0">
                            <a:latin typeface="Cambria Math" panose="02040503050406030204" pitchFamily="18" charset="0"/>
                            <a:cs typeface="Times New Roman" panose="02020603050405020304" pitchFamily="18" charset="0"/>
                          </a:rPr>
                          <m:t>𝑛</m:t>
                        </m:r>
                      </m:sup>
                    </m:sSup>
                  </m:oMath>
                </a14:m>
                <a:r>
                  <a:rPr lang="zh-CN" altLang="en-US" dirty="0">
                    <a:latin typeface="-apple-system"/>
                  </a:rPr>
                  <a:t>，即</a:t>
                </a:r>
                <a:r>
                  <a:rPr lang="en-US" altLang="zh-CN" dirty="0">
                    <a:latin typeface="-apple-system"/>
                  </a:rPr>
                  <a:t>8</a:t>
                </a:r>
                <a:r>
                  <a:rPr lang="zh-CN" altLang="en-US" dirty="0">
                    <a:latin typeface="-apple-system"/>
                  </a:rPr>
                  <a:t>个国</a:t>
                </a:r>
                <a:endParaRPr lang="en-US" altLang="zh-CN" dirty="0">
                  <a:latin typeface="-apple-system"/>
                </a:endParaRPr>
              </a:p>
              <a:p>
                <a:pPr>
                  <a:spcBef>
                    <a:spcPts val="0"/>
                  </a:spcBef>
                </a:pPr>
                <a:r>
                  <a:rPr lang="zh-CN" altLang="en-US" dirty="0">
                    <a:latin typeface="-apple-system"/>
                  </a:rPr>
                  <a:t>家参加比赛</a:t>
                </a:r>
                <a:r>
                  <a:rPr lang="zh-CN" altLang="en-US" dirty="0">
                    <a:latin typeface="+mn-ea"/>
                    <a:cs typeface="Times New Roman" panose="02020603050405020304" pitchFamily="18" charset="0"/>
                  </a:rPr>
                  <a:t>，这个赛程图经</a:t>
                </a:r>
                <a:endParaRPr lang="en-US" altLang="zh-CN" dirty="0">
                  <a:latin typeface="+mn-ea"/>
                  <a:cs typeface="Times New Roman" panose="02020603050405020304" pitchFamily="18" charset="0"/>
                </a:endParaRPr>
              </a:p>
              <a:p>
                <a:pPr>
                  <a:spcBef>
                    <a:spcPts val="0"/>
                  </a:spcBef>
                </a:pPr>
                <a:r>
                  <a:rPr lang="zh-CN" altLang="en-US" dirty="0">
                    <a:latin typeface="+mn-ea"/>
                    <a:cs typeface="Times New Roman" panose="02020603050405020304" pitchFamily="18" charset="0"/>
                  </a:rPr>
                  <a:t>过了 </a:t>
                </a:r>
                <a:r>
                  <a:rPr lang="en-US" altLang="zh-CN" dirty="0">
                    <a:latin typeface="+mn-ea"/>
                    <a:cs typeface="Times New Roman" panose="02020603050405020304" pitchFamily="18" charset="0"/>
                  </a:rPr>
                  <a:t>3 </a:t>
                </a:r>
                <a:r>
                  <a:rPr lang="zh-CN" altLang="en-US" dirty="0">
                    <a:latin typeface="+mn-ea"/>
                    <a:cs typeface="Times New Roman" panose="02020603050405020304" pitchFamily="18" charset="0"/>
                  </a:rPr>
                  <a:t>轮比赛，一共有 </a:t>
                </a:r>
                <a:r>
                  <a:rPr lang="en-US" altLang="zh-CN" dirty="0">
                    <a:latin typeface="+mn-ea"/>
                    <a:cs typeface="Times New Roman" panose="02020603050405020304" pitchFamily="18" charset="0"/>
                  </a:rPr>
                  <a:t>4</a:t>
                </a:r>
                <a:r>
                  <a:rPr lang="zh-CN" altLang="en-US" dirty="0">
                    <a:latin typeface="+mn-ea"/>
                    <a:cs typeface="Times New Roman" panose="02020603050405020304" pitchFamily="18" charset="0"/>
                  </a:rPr>
                  <a:t>层</a:t>
                </a:r>
                <a:endParaRPr lang="en-US" altLang="zh-CN" dirty="0">
                  <a:latin typeface="+mn-ea"/>
                  <a:cs typeface="Times New Roman" panose="02020603050405020304" pitchFamily="18" charset="0"/>
                </a:endParaRPr>
              </a:p>
              <a:p>
                <a:pPr>
                  <a:spcBef>
                    <a:spcPts val="0"/>
                  </a:spcBef>
                </a:pPr>
                <a:r>
                  <a:rPr lang="zh-CN" altLang="en-US" dirty="0">
                    <a:latin typeface="+mn-ea"/>
                    <a:cs typeface="Times New Roman" panose="02020603050405020304" pitchFamily="18" charset="0"/>
                  </a:rPr>
                  <a:t>结点，所以这个二叉树的</a:t>
                </a:r>
                <a:r>
                  <a:rPr lang="zh-CN" altLang="en-US" dirty="0">
                    <a:solidFill>
                      <a:schemeClr val="accent2"/>
                    </a:solidFill>
                    <a:latin typeface="+mn-ea"/>
                    <a:cs typeface="Times New Roman" panose="02020603050405020304" pitchFamily="18" charset="0"/>
                  </a:rPr>
                  <a:t>高</a:t>
                </a:r>
                <a:endParaRPr lang="en-US" altLang="zh-CN" dirty="0">
                  <a:solidFill>
                    <a:schemeClr val="accent2"/>
                  </a:solidFill>
                  <a:latin typeface="+mn-ea"/>
                  <a:cs typeface="Times New Roman" panose="02020603050405020304" pitchFamily="18" charset="0"/>
                </a:endParaRPr>
              </a:p>
              <a:p>
                <a:pPr>
                  <a:spcBef>
                    <a:spcPts val="0"/>
                  </a:spcBef>
                </a:pPr>
                <a:r>
                  <a:rPr lang="zh-CN" altLang="en-US" dirty="0">
                    <a:solidFill>
                      <a:schemeClr val="accent2"/>
                    </a:solidFill>
                    <a:latin typeface="+mn-ea"/>
                    <a:cs typeface="Times New Roman" panose="02020603050405020304" pitchFamily="18" charset="0"/>
                  </a:rPr>
                  <a:t>度</a:t>
                </a:r>
                <a:r>
                  <a:rPr lang="zh-CN" altLang="en-US" dirty="0">
                    <a:latin typeface="+mn-ea"/>
                    <a:cs typeface="Times New Roman" panose="02020603050405020304" pitchFamily="18" charset="0"/>
                  </a:rPr>
                  <a:t>是 </a:t>
                </a:r>
                <a:r>
                  <a:rPr lang="en-US" altLang="zh-CN" dirty="0">
                    <a:latin typeface="+mn-ea"/>
                    <a:cs typeface="Times New Roman" panose="02020603050405020304" pitchFamily="18" charset="0"/>
                  </a:rPr>
                  <a:t>4 </a:t>
                </a:r>
                <a:r>
                  <a:rPr lang="zh-CN" altLang="en-US" dirty="0">
                    <a:latin typeface="+mn-ea"/>
                    <a:cs typeface="Times New Roman" panose="02020603050405020304" pitchFamily="18" charset="0"/>
                  </a:rPr>
                  <a:t>。如果一个二叉树的</a:t>
                </a:r>
                <a:endParaRPr lang="en-US" altLang="zh-CN" dirty="0">
                  <a:latin typeface="+mn-ea"/>
                  <a:cs typeface="Times New Roman" panose="02020603050405020304" pitchFamily="18" charset="0"/>
                </a:endParaRPr>
              </a:p>
              <a:p>
                <a:pPr>
                  <a:spcBef>
                    <a:spcPts val="0"/>
                  </a:spcBef>
                </a:pPr>
                <a:r>
                  <a:rPr lang="zh-CN" altLang="en-US" dirty="0">
                    <a:latin typeface="+mn-ea"/>
                    <a:cs typeface="Times New Roman" panose="02020603050405020304" pitchFamily="18" charset="0"/>
                  </a:rPr>
                  <a:t>高度为 </a:t>
                </a:r>
                <a:r>
                  <a:rPr lang="en-US" altLang="zh-CN" dirty="0">
                    <a:latin typeface="+mn-ea"/>
                    <a:cs typeface="Times New Roman" panose="02020603050405020304" pitchFamily="18" charset="0"/>
                  </a:rPr>
                  <a:t>h </a:t>
                </a:r>
                <a:r>
                  <a:rPr lang="zh-CN" altLang="en-US" dirty="0">
                    <a:latin typeface="+mn-ea"/>
                    <a:cs typeface="Times New Roman" panose="02020603050405020304" pitchFamily="18" charset="0"/>
                  </a:rPr>
                  <a:t>，从第二层开始，</a:t>
                </a:r>
                <a:endParaRPr lang="en-US" altLang="zh-CN" dirty="0">
                  <a:latin typeface="+mn-ea"/>
                  <a:cs typeface="Times New Roman" panose="02020603050405020304" pitchFamily="18" charset="0"/>
                </a:endParaRPr>
              </a:p>
              <a:p>
                <a:pPr>
                  <a:spcBef>
                    <a:spcPts val="0"/>
                  </a:spcBef>
                </a:pPr>
                <a:r>
                  <a:rPr lang="zh-CN" altLang="en-US" dirty="0">
                    <a:latin typeface="+mn-ea"/>
                    <a:cs typeface="Times New Roman" panose="02020603050405020304" pitchFamily="18" charset="0"/>
                  </a:rPr>
                  <a:t>每一层的结点数都是上一层</a:t>
                </a:r>
                <a:endParaRPr lang="en-US" altLang="zh-CN" dirty="0">
                  <a:latin typeface="+mn-ea"/>
                  <a:cs typeface="Times New Roman" panose="02020603050405020304" pitchFamily="18" charset="0"/>
                </a:endParaRPr>
              </a:p>
              <a:p>
                <a:pPr>
                  <a:spcBef>
                    <a:spcPts val="0"/>
                  </a:spcBef>
                </a:pPr>
                <a:r>
                  <a:rPr lang="zh-CN" altLang="en-US" dirty="0">
                    <a:latin typeface="+mn-ea"/>
                    <a:cs typeface="Times New Roman" panose="02020603050405020304" pitchFamily="18" charset="0"/>
                  </a:rPr>
                  <a:t>的两倍，一共有</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h</m:t>
                        </m:r>
                      </m:sup>
                    </m:sSup>
                    <m:r>
                      <a:rPr lang="en-US" altLang="zh-CN" b="0" i="1" smtClean="0">
                        <a:latin typeface="Cambria Math" panose="02040503050406030204" pitchFamily="18" charset="0"/>
                        <a:cs typeface="Times New Roman" panose="02020603050405020304" pitchFamily="18" charset="0"/>
                      </a:rPr>
                      <m:t>−1</m:t>
                    </m:r>
                  </m:oMath>
                </a14:m>
                <a:r>
                  <a:rPr lang="en-US" altLang="zh-CN" dirty="0">
                    <a:latin typeface="+mn-ea"/>
                  </a:rPr>
                  <a:t> </a:t>
                </a:r>
                <a:r>
                  <a:rPr lang="zh-CN" altLang="en-US" dirty="0">
                    <a:latin typeface="+mn-ea"/>
                  </a:rPr>
                  <a:t>个结</a:t>
                </a:r>
                <a:endParaRPr lang="en-US" altLang="zh-CN" dirty="0">
                  <a:latin typeface="+mn-ea"/>
                </a:endParaRPr>
              </a:p>
              <a:p>
                <a:pPr>
                  <a:spcBef>
                    <a:spcPts val="0"/>
                  </a:spcBef>
                </a:pPr>
                <a:r>
                  <a:rPr lang="zh-CN" altLang="en-US" dirty="0">
                    <a:latin typeface="+mn-ea"/>
                  </a:rPr>
                  <a:t>点的二叉树称为</a:t>
                </a:r>
                <a:r>
                  <a:rPr lang="zh-CN" altLang="en-US" dirty="0">
                    <a:solidFill>
                      <a:schemeClr val="accent2"/>
                    </a:solidFill>
                    <a:latin typeface="+mn-ea"/>
                  </a:rPr>
                  <a:t>完美二叉树</a:t>
                </a:r>
                <a:endParaRPr lang="en-US" altLang="zh-CN" dirty="0">
                  <a:solidFill>
                    <a:schemeClr val="accent2"/>
                  </a:solidFill>
                  <a:latin typeface="+mn-ea"/>
                </a:endParaRPr>
              </a:p>
              <a:p>
                <a:r>
                  <a:rPr lang="en-US" altLang="zh-CN" dirty="0">
                    <a:solidFill>
                      <a:schemeClr val="accent1"/>
                    </a:solidFill>
                    <a:latin typeface="+mn-ea"/>
                  </a:rPr>
                  <a:t>       </a:t>
                </a:r>
                <a:r>
                  <a:rPr lang="zh-CN" altLang="en-US" dirty="0">
                    <a:solidFill>
                      <a:schemeClr val="accent1"/>
                    </a:solidFill>
                    <a:latin typeface="+mn-ea"/>
                  </a:rPr>
                  <a:t>对于完美二叉树，可以从上到下，从左到右，对各个结点从 </a:t>
                </a:r>
                <a:r>
                  <a:rPr lang="en-US" altLang="zh-CN" dirty="0">
                    <a:solidFill>
                      <a:schemeClr val="accent1"/>
                    </a:solidFill>
                    <a:latin typeface="+mn-ea"/>
                  </a:rPr>
                  <a:t>1</a:t>
                </a:r>
                <a:r>
                  <a:rPr lang="zh-CN" altLang="en-US" dirty="0">
                    <a:solidFill>
                      <a:schemeClr val="accent1"/>
                    </a:solidFill>
                    <a:latin typeface="+mn-ea"/>
                  </a:rPr>
                  <a:t>开始分配编号。有没有发现规律？对于 </a:t>
                </a:r>
                <a:r>
                  <a:rPr lang="en-US" altLang="zh-CN" dirty="0" err="1">
                    <a:solidFill>
                      <a:schemeClr val="accent1"/>
                    </a:solidFill>
                    <a:latin typeface="+mn-ea"/>
                  </a:rPr>
                  <a:t>i</a:t>
                </a:r>
                <a:r>
                  <a:rPr lang="en-US" altLang="zh-CN" dirty="0">
                    <a:solidFill>
                      <a:schemeClr val="accent1"/>
                    </a:solidFill>
                    <a:latin typeface="+mn-ea"/>
                  </a:rPr>
                  <a:t> </a:t>
                </a:r>
                <a:r>
                  <a:rPr lang="zh-CN" altLang="en-US" dirty="0">
                    <a:solidFill>
                      <a:schemeClr val="accent1"/>
                    </a:solidFill>
                    <a:latin typeface="+mn-ea"/>
                  </a:rPr>
                  <a:t>号结点，它的左子树编号是 </a:t>
                </a:r>
                <a:r>
                  <a:rPr lang="en-US" altLang="zh-CN" dirty="0">
                    <a:solidFill>
                      <a:schemeClr val="accent1"/>
                    </a:solidFill>
                    <a:latin typeface="+mn-ea"/>
                  </a:rPr>
                  <a:t>2×i </a:t>
                </a:r>
                <a:r>
                  <a:rPr lang="zh-CN" altLang="en-US" dirty="0">
                    <a:solidFill>
                      <a:schemeClr val="accent1"/>
                    </a:solidFill>
                    <a:latin typeface="+mn-ea"/>
                  </a:rPr>
                  <a:t>，右子树编号是 </a:t>
                </a:r>
                <a:r>
                  <a:rPr lang="en-US" altLang="zh-CN" dirty="0">
                    <a:solidFill>
                      <a:schemeClr val="accent1"/>
                    </a:solidFill>
                    <a:latin typeface="+mn-ea"/>
                  </a:rPr>
                  <a:t>2×i+1</a:t>
                </a:r>
                <a:r>
                  <a:rPr lang="zh-CN" altLang="en-US" dirty="0">
                    <a:solidFill>
                      <a:schemeClr val="accent1"/>
                    </a:solidFill>
                    <a:latin typeface="+mn-ea"/>
                  </a:rPr>
                  <a:t>。这样就可以创建一个数组，将各个结点记录进去，通过计算编号来访问左右子树，递归调用。</a:t>
                </a:r>
                <a:endParaRPr lang="en-US" altLang="zh-CN" dirty="0">
                  <a:solidFill>
                    <a:schemeClr val="accent1"/>
                  </a:solidFill>
                  <a:latin typeface="+mn-ea"/>
                </a:endParaRPr>
              </a:p>
              <a:p>
                <a:pPr algn="r"/>
                <a:endParaRPr lang="en-US" altLang="zh-CN" dirty="0"/>
              </a:p>
            </p:txBody>
          </p:sp>
        </mc:Choice>
        <mc:Fallback xmlns="">
          <p:sp>
            <p:nvSpPr>
              <p:cNvPr id="6" name="内容占位符 13">
                <a:extLst>
                  <a:ext uri="{FF2B5EF4-FFF2-40B4-BE49-F238E27FC236}">
                    <a16:creationId xmlns:a16="http://schemas.microsoft.com/office/drawing/2014/main" id="{60DA2F24-C6F9-44C9-B9D2-6C9068F76083}"/>
                  </a:ext>
                </a:extLst>
              </p:cNvPr>
              <p:cNvSpPr txBox="1">
                <a:spLocks noRot="1" noChangeAspect="1" noMove="1" noResize="1" noEditPoints="1" noAdjustHandles="1" noChangeArrowheads="1" noChangeShapeType="1" noTextEdit="1"/>
              </p:cNvSpPr>
              <p:nvPr/>
            </p:nvSpPr>
            <p:spPr>
              <a:xfrm>
                <a:off x="625820" y="1717292"/>
                <a:ext cx="7889530" cy="4472312"/>
              </a:xfrm>
              <a:prstGeom prst="rect">
                <a:avLst/>
              </a:prstGeom>
              <a:blipFill>
                <a:blip r:embed="rId3"/>
                <a:stretch>
                  <a:fillRect l="-927" t="-955" r="-927" b="-1364"/>
                </a:stretch>
              </a:blipFill>
            </p:spPr>
            <p:txBody>
              <a:bodyPr/>
              <a:lstStyle/>
              <a:p>
                <a:r>
                  <a:rPr lang="zh-CN" altLang="en-US">
                    <a:noFill/>
                  </a:rPr>
                  <a:t> </a:t>
                </a:r>
              </a:p>
            </p:txBody>
          </p:sp>
        </mc:Fallback>
      </mc:AlternateContent>
      <p:pic>
        <p:nvPicPr>
          <p:cNvPr id="3" name="内容占位符 2">
            <a:extLst>
              <a:ext uri="{FF2B5EF4-FFF2-40B4-BE49-F238E27FC236}">
                <a16:creationId xmlns:a16="http://schemas.microsoft.com/office/drawing/2014/main" id="{0EA00A10-AA9C-4AB1-9C17-13286C6B3976}"/>
              </a:ext>
            </a:extLst>
          </p:cNvPr>
          <p:cNvPicPr>
            <a:picLocks noGrp="1" noChangeAspect="1"/>
          </p:cNvPicPr>
          <p:nvPr>
            <p:ph idx="1"/>
          </p:nvPr>
        </p:nvPicPr>
        <p:blipFill>
          <a:blip r:embed="rId4"/>
          <a:stretch>
            <a:fillRect/>
          </a:stretch>
        </p:blipFill>
        <p:spPr>
          <a:xfrm>
            <a:off x="4114800" y="1885225"/>
            <a:ext cx="4400550" cy="2619375"/>
          </a:xfrm>
          <a:ln>
            <a:solidFill>
              <a:schemeClr val="accent1"/>
            </a:solidFill>
          </a:ln>
        </p:spPr>
      </p:pic>
      <p:sp>
        <p:nvSpPr>
          <p:cNvPr id="4" name="标题 3">
            <a:extLst>
              <a:ext uri="{FF2B5EF4-FFF2-40B4-BE49-F238E27FC236}">
                <a16:creationId xmlns:a16="http://schemas.microsoft.com/office/drawing/2014/main" id="{0DDF23E0-A6F1-4025-AA8E-A3FE9D997E76}"/>
              </a:ext>
            </a:extLst>
          </p:cNvPr>
          <p:cNvSpPr>
            <a:spLocks noGrp="1"/>
          </p:cNvSpPr>
          <p:nvPr>
            <p:ph type="title"/>
          </p:nvPr>
        </p:nvSpPr>
        <p:spPr/>
        <p:txBody>
          <a:bodyPr/>
          <a:lstStyle/>
          <a:p>
            <a:r>
              <a:rPr lang="zh-CN" altLang="en-US" dirty="0"/>
              <a:t>淘汰赛（</a:t>
            </a:r>
            <a:r>
              <a:rPr lang="en-US" altLang="zh-CN" dirty="0"/>
              <a:t>1</a:t>
            </a:r>
            <a:r>
              <a:rPr lang="zh-CN" altLang="en-US" dirty="0"/>
              <a:t>）分析</a:t>
            </a:r>
          </a:p>
        </p:txBody>
      </p:sp>
    </p:spTree>
    <p:extLst>
      <p:ext uri="{BB962C8B-B14F-4D97-AF65-F5344CB8AC3E}">
        <p14:creationId xmlns:p14="http://schemas.microsoft.com/office/powerpoint/2010/main" val="314915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3">
            <a:extLst>
              <a:ext uri="{FF2B5EF4-FFF2-40B4-BE49-F238E27FC236}">
                <a16:creationId xmlns:a16="http://schemas.microsoft.com/office/drawing/2014/main" id="{9CB307E1-2B35-424E-9803-BE8FF2FA4FE1}"/>
              </a:ext>
            </a:extLst>
          </p:cNvPr>
          <p:cNvSpPr txBox="1">
            <a:spLocks/>
          </p:cNvSpPr>
          <p:nvPr/>
        </p:nvSpPr>
        <p:spPr>
          <a:xfrm>
            <a:off x="625820" y="1717292"/>
            <a:ext cx="7889530" cy="4472312"/>
          </a:xfrm>
          <a:prstGeom prst="rect">
            <a:avLst/>
          </a:prstGeom>
        </p:spPr>
        <p:txBody>
          <a:bodyPr vert="horz" lIns="91440" tIns="45720" rIns="91440" bIns="45720" rtlCol="0">
            <a:normAutofit/>
          </a:bodyPr>
          <a:lstStyle>
            <a:lvl1pPr marL="0" indent="0" algn="l" defTabSz="685800" rtl="0" eaLnBrk="1" latinLnBrk="0" hangingPunct="1">
              <a:lnSpc>
                <a:spcPct val="100000"/>
              </a:lnSpc>
              <a:spcBef>
                <a:spcPts val="1200"/>
              </a:spcBef>
              <a:buFont typeface="Arial" panose="020B0604020202020204" pitchFamily="34" charset="0"/>
              <a:buNone/>
              <a:defRPr sz="2100" kern="1200">
                <a:solidFill>
                  <a:schemeClr val="accent5">
                    <a:lumMod val="75000"/>
                  </a:schemeClr>
                </a:solidFill>
                <a:latin typeface="+mn-lt"/>
                <a:ea typeface="+mn-ea"/>
                <a:cs typeface="+mn-cs"/>
              </a:defRPr>
            </a:lvl1pPr>
            <a:lvl2pPr marL="0" indent="0" algn="l" defTabSz="685800" rtl="0" eaLnBrk="1" latinLnBrk="0" hangingPunct="1">
              <a:lnSpc>
                <a:spcPct val="100000"/>
              </a:lnSpc>
              <a:spcBef>
                <a:spcPts val="1200"/>
              </a:spcBef>
              <a:buFont typeface="Arial" panose="020B0604020202020204" pitchFamily="34" charset="0"/>
              <a:buNone/>
              <a:defRPr sz="1800" kern="1200">
                <a:solidFill>
                  <a:schemeClr val="accent5">
                    <a:lumMod val="75000"/>
                  </a:schemeClr>
                </a:solidFill>
                <a:latin typeface="+mn-lt"/>
                <a:ea typeface="+mn-ea"/>
                <a:cs typeface="+mn-cs"/>
              </a:defRPr>
            </a:lvl2pPr>
            <a:lvl3pPr marL="0" indent="0" algn="l" defTabSz="685800" rtl="0" eaLnBrk="1" latinLnBrk="0" hangingPunct="1">
              <a:lnSpc>
                <a:spcPct val="100000"/>
              </a:lnSpc>
              <a:spcBef>
                <a:spcPts val="1200"/>
              </a:spcBef>
              <a:buFont typeface="Arial" panose="020B0604020202020204" pitchFamily="34" charset="0"/>
              <a:buNone/>
              <a:defRPr sz="1500" kern="1200">
                <a:solidFill>
                  <a:schemeClr val="accent5">
                    <a:lumMod val="75000"/>
                  </a:schemeClr>
                </a:solidFill>
                <a:latin typeface="+mn-lt"/>
                <a:ea typeface="+mn-ea"/>
                <a:cs typeface="+mn-cs"/>
              </a:defRPr>
            </a:lvl3pPr>
            <a:lvl4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zh-CN" altLang="en-US" dirty="0">
                <a:latin typeface="+mn-ea"/>
              </a:rPr>
              <a:t>根据洛谷的样</a:t>
            </a:r>
            <a:endParaRPr lang="en-US" altLang="zh-CN" dirty="0">
              <a:latin typeface="+mn-ea"/>
            </a:endParaRPr>
          </a:p>
          <a:p>
            <a:pPr>
              <a:spcBef>
                <a:spcPts val="0"/>
              </a:spcBef>
            </a:pPr>
            <a:r>
              <a:rPr lang="zh-CN" altLang="en-US" dirty="0">
                <a:latin typeface="+mn-ea"/>
              </a:rPr>
              <a:t>例数据，可以</a:t>
            </a:r>
            <a:endParaRPr lang="en-US" altLang="zh-CN" dirty="0">
              <a:latin typeface="+mn-ea"/>
            </a:endParaRPr>
          </a:p>
          <a:p>
            <a:pPr>
              <a:spcBef>
                <a:spcPts val="0"/>
              </a:spcBef>
            </a:pPr>
            <a:r>
              <a:rPr lang="zh-CN" altLang="en-US" dirty="0">
                <a:latin typeface="+mn-ea"/>
              </a:rPr>
              <a:t>画出如右图的</a:t>
            </a:r>
            <a:endParaRPr lang="en-US" altLang="zh-CN" dirty="0">
              <a:latin typeface="+mn-ea"/>
            </a:endParaRPr>
          </a:p>
          <a:p>
            <a:pPr>
              <a:spcBef>
                <a:spcPts val="0"/>
              </a:spcBef>
            </a:pPr>
            <a:r>
              <a:rPr lang="zh-CN" altLang="en-US" dirty="0">
                <a:latin typeface="+mn-ea"/>
              </a:rPr>
              <a:t>赛程图。可见，</a:t>
            </a:r>
            <a:endParaRPr lang="en-US" altLang="zh-CN" dirty="0">
              <a:latin typeface="+mn-ea"/>
            </a:endParaRPr>
          </a:p>
          <a:p>
            <a:pPr>
              <a:spcBef>
                <a:spcPts val="0"/>
              </a:spcBef>
            </a:pPr>
            <a:r>
              <a:rPr lang="zh-CN" altLang="en-US" dirty="0">
                <a:latin typeface="+mn-ea"/>
              </a:rPr>
              <a:t>最厉害的 </a:t>
            </a:r>
            <a:r>
              <a:rPr lang="en-US" altLang="zh-CN" dirty="0">
                <a:latin typeface="+mn-ea"/>
              </a:rPr>
              <a:t>5 </a:t>
            </a:r>
            <a:r>
              <a:rPr lang="zh-CN" altLang="en-US" dirty="0">
                <a:latin typeface="+mn-ea"/>
              </a:rPr>
              <a:t>号</a:t>
            </a:r>
            <a:endParaRPr lang="en-US" altLang="zh-CN" dirty="0">
              <a:latin typeface="+mn-ea"/>
            </a:endParaRPr>
          </a:p>
          <a:p>
            <a:pPr>
              <a:spcBef>
                <a:spcPts val="0"/>
              </a:spcBef>
            </a:pPr>
            <a:r>
              <a:rPr lang="zh-CN" altLang="en-US" dirty="0">
                <a:latin typeface="+mn-ea"/>
              </a:rPr>
              <a:t>队伍是当之无</a:t>
            </a:r>
            <a:endParaRPr lang="en-US" altLang="zh-CN" dirty="0">
              <a:latin typeface="+mn-ea"/>
            </a:endParaRPr>
          </a:p>
          <a:p>
            <a:pPr>
              <a:spcBef>
                <a:spcPts val="0"/>
              </a:spcBef>
            </a:pPr>
            <a:r>
              <a:rPr lang="zh-CN" altLang="en-US" dirty="0">
                <a:latin typeface="+mn-ea"/>
              </a:rPr>
              <a:t>愧的冠军，但</a:t>
            </a:r>
            <a:endParaRPr lang="en-US" altLang="zh-CN" dirty="0">
              <a:latin typeface="+mn-ea"/>
            </a:endParaRPr>
          </a:p>
          <a:p>
            <a:pPr>
              <a:spcBef>
                <a:spcPts val="0"/>
              </a:spcBef>
            </a:pPr>
            <a:r>
              <a:rPr lang="zh-CN" altLang="en-US" dirty="0">
                <a:latin typeface="+mn-ea"/>
              </a:rPr>
              <a:t>是 </a:t>
            </a:r>
            <a:r>
              <a:rPr lang="en-US" altLang="zh-CN" dirty="0">
                <a:latin typeface="+mn-ea"/>
              </a:rPr>
              <a:t>1 </a:t>
            </a:r>
            <a:r>
              <a:rPr lang="zh-CN" altLang="en-US" dirty="0">
                <a:latin typeface="+mn-ea"/>
              </a:rPr>
              <a:t>号队伍实</a:t>
            </a:r>
            <a:endParaRPr lang="en-US" altLang="zh-CN" dirty="0">
              <a:latin typeface="+mn-ea"/>
            </a:endParaRPr>
          </a:p>
          <a:p>
            <a:pPr>
              <a:spcBef>
                <a:spcPts val="0"/>
              </a:spcBef>
            </a:pPr>
            <a:r>
              <a:rPr lang="zh-CN" altLang="en-US" dirty="0">
                <a:latin typeface="+mn-ea"/>
              </a:rPr>
              <a:t>力不怎么样，只是因为分组对手都很弱，侥幸闯进了决赛</a:t>
            </a:r>
            <a:r>
              <a:rPr lang="en-US" altLang="zh-CN" dirty="0">
                <a:latin typeface="+mn-ea"/>
              </a:rPr>
              <a:t>……</a:t>
            </a:r>
            <a:endParaRPr lang="en-US" altLang="zh-CN" dirty="0">
              <a:solidFill>
                <a:schemeClr val="accent2"/>
              </a:solidFill>
              <a:latin typeface="+mn-ea"/>
            </a:endParaRPr>
          </a:p>
          <a:p>
            <a:pPr>
              <a:spcBef>
                <a:spcPts val="600"/>
              </a:spcBef>
            </a:pPr>
            <a:r>
              <a:rPr lang="en-US" altLang="zh-CN" dirty="0">
                <a:solidFill>
                  <a:schemeClr val="accent1"/>
                </a:solidFill>
                <a:latin typeface="+mn-ea"/>
              </a:rPr>
              <a:t>       </a:t>
            </a:r>
            <a:r>
              <a:rPr lang="zh-CN" altLang="en-US" dirty="0">
                <a:solidFill>
                  <a:schemeClr val="accent1"/>
                </a:solidFill>
                <a:latin typeface="+mn-ea"/>
              </a:rPr>
              <a:t>为了保存参赛队伍的编号和能力值，必须初始化 </a:t>
            </a:r>
            <a:r>
              <a:rPr lang="en-US" altLang="zh-CN" dirty="0">
                <a:solidFill>
                  <a:schemeClr val="accent1"/>
                </a:solidFill>
                <a:latin typeface="+mn-ea"/>
              </a:rPr>
              <a:t>2 </a:t>
            </a:r>
            <a:r>
              <a:rPr lang="zh-CN" altLang="en-US" dirty="0">
                <a:solidFill>
                  <a:schemeClr val="accent1"/>
                </a:solidFill>
                <a:latin typeface="+mn-ea"/>
              </a:rPr>
              <a:t>个数组</a:t>
            </a:r>
            <a:endParaRPr lang="en-US" altLang="zh-CN" dirty="0">
              <a:solidFill>
                <a:schemeClr val="accent1"/>
              </a:solidFill>
              <a:latin typeface="+mn-ea"/>
            </a:endParaRPr>
          </a:p>
          <a:p>
            <a:endParaRPr lang="en-US" altLang="zh-CN" dirty="0">
              <a:solidFill>
                <a:schemeClr val="accent1"/>
              </a:solidFill>
              <a:latin typeface="+mn-ea"/>
            </a:endParaRPr>
          </a:p>
          <a:p>
            <a:pPr algn="r"/>
            <a:endParaRPr lang="en-US" altLang="zh-CN" dirty="0"/>
          </a:p>
        </p:txBody>
      </p:sp>
      <p:sp>
        <p:nvSpPr>
          <p:cNvPr id="2" name="标题 1">
            <a:extLst>
              <a:ext uri="{FF2B5EF4-FFF2-40B4-BE49-F238E27FC236}">
                <a16:creationId xmlns:a16="http://schemas.microsoft.com/office/drawing/2014/main" id="{88181557-6349-4F7E-BDDA-DA9B163A1C23}"/>
              </a:ext>
            </a:extLst>
          </p:cNvPr>
          <p:cNvSpPr>
            <a:spLocks noGrp="1"/>
          </p:cNvSpPr>
          <p:nvPr>
            <p:ph type="title"/>
          </p:nvPr>
        </p:nvSpPr>
        <p:spPr/>
        <p:txBody>
          <a:bodyPr/>
          <a:lstStyle/>
          <a:p>
            <a:r>
              <a:rPr lang="zh-CN" altLang="en-US" dirty="0"/>
              <a:t>淘汰赛（</a:t>
            </a:r>
            <a:r>
              <a:rPr lang="en-US" altLang="zh-CN" dirty="0"/>
              <a:t>1</a:t>
            </a:r>
            <a:r>
              <a:rPr lang="zh-CN" altLang="en-US" dirty="0"/>
              <a:t>）分析</a:t>
            </a:r>
          </a:p>
        </p:txBody>
      </p:sp>
      <p:pic>
        <p:nvPicPr>
          <p:cNvPr id="10" name="图片 9">
            <a:extLst>
              <a:ext uri="{FF2B5EF4-FFF2-40B4-BE49-F238E27FC236}">
                <a16:creationId xmlns:a16="http://schemas.microsoft.com/office/drawing/2014/main" id="{E2930B7F-AB28-4966-8422-EA232034383F}"/>
              </a:ext>
            </a:extLst>
          </p:cNvPr>
          <p:cNvPicPr>
            <a:picLocks noChangeAspect="1"/>
          </p:cNvPicPr>
          <p:nvPr/>
        </p:nvPicPr>
        <p:blipFill>
          <a:blip r:embed="rId2"/>
          <a:stretch>
            <a:fillRect/>
          </a:stretch>
        </p:blipFill>
        <p:spPr>
          <a:xfrm>
            <a:off x="2476500" y="1717292"/>
            <a:ext cx="6038850" cy="2524125"/>
          </a:xfrm>
          <a:prstGeom prst="rect">
            <a:avLst/>
          </a:prstGeom>
          <a:ln>
            <a:solidFill>
              <a:schemeClr val="accent1"/>
            </a:solidFill>
          </a:ln>
        </p:spPr>
      </p:pic>
      <p:graphicFrame>
        <p:nvGraphicFramePr>
          <p:cNvPr id="11" name="表格 11">
            <a:extLst>
              <a:ext uri="{FF2B5EF4-FFF2-40B4-BE49-F238E27FC236}">
                <a16:creationId xmlns:a16="http://schemas.microsoft.com/office/drawing/2014/main" id="{A949464F-D1E8-40EE-A35C-44A8046C3E68}"/>
              </a:ext>
            </a:extLst>
          </p:cNvPr>
          <p:cNvGraphicFramePr>
            <a:graphicFrameLocks noGrp="1"/>
          </p:cNvGraphicFramePr>
          <p:nvPr>
            <p:extLst>
              <p:ext uri="{D42A27DB-BD31-4B8C-83A1-F6EECF244321}">
                <p14:modId xmlns:p14="http://schemas.microsoft.com/office/powerpoint/2010/main" val="2417955288"/>
              </p:ext>
            </p:extLst>
          </p:nvPr>
        </p:nvGraphicFramePr>
        <p:xfrm>
          <a:off x="716600" y="5115996"/>
          <a:ext cx="7798750" cy="1112520"/>
        </p:xfrm>
        <a:graphic>
          <a:graphicData uri="http://schemas.openxmlformats.org/drawingml/2006/table">
            <a:tbl>
              <a:tblPr firstRow="1" bandRow="1">
                <a:tableStyleId>{5C22544A-7EE6-4342-B048-85BDC9FD1C3A}</a:tableStyleId>
              </a:tblPr>
              <a:tblGrid>
                <a:gridCol w="557719">
                  <a:extLst>
                    <a:ext uri="{9D8B030D-6E8A-4147-A177-3AD203B41FA5}">
                      <a16:colId xmlns:a16="http://schemas.microsoft.com/office/drawing/2014/main" val="72663784"/>
                    </a:ext>
                  </a:extLst>
                </a:gridCol>
                <a:gridCol w="447473">
                  <a:extLst>
                    <a:ext uri="{9D8B030D-6E8A-4147-A177-3AD203B41FA5}">
                      <a16:colId xmlns:a16="http://schemas.microsoft.com/office/drawing/2014/main" val="1222155723"/>
                    </a:ext>
                  </a:extLst>
                </a:gridCol>
                <a:gridCol w="437744">
                  <a:extLst>
                    <a:ext uri="{9D8B030D-6E8A-4147-A177-3AD203B41FA5}">
                      <a16:colId xmlns:a16="http://schemas.microsoft.com/office/drawing/2014/main" val="64714711"/>
                    </a:ext>
                  </a:extLst>
                </a:gridCol>
                <a:gridCol w="428017">
                  <a:extLst>
                    <a:ext uri="{9D8B030D-6E8A-4147-A177-3AD203B41FA5}">
                      <a16:colId xmlns:a16="http://schemas.microsoft.com/office/drawing/2014/main" val="2300327830"/>
                    </a:ext>
                  </a:extLst>
                </a:gridCol>
                <a:gridCol w="437745">
                  <a:extLst>
                    <a:ext uri="{9D8B030D-6E8A-4147-A177-3AD203B41FA5}">
                      <a16:colId xmlns:a16="http://schemas.microsoft.com/office/drawing/2014/main" val="1633505088"/>
                    </a:ext>
                  </a:extLst>
                </a:gridCol>
                <a:gridCol w="443802">
                  <a:extLst>
                    <a:ext uri="{9D8B030D-6E8A-4147-A177-3AD203B41FA5}">
                      <a16:colId xmlns:a16="http://schemas.microsoft.com/office/drawing/2014/main" val="908940212"/>
                    </a:ext>
                  </a:extLst>
                </a:gridCol>
                <a:gridCol w="458750">
                  <a:extLst>
                    <a:ext uri="{9D8B030D-6E8A-4147-A177-3AD203B41FA5}">
                      <a16:colId xmlns:a16="http://schemas.microsoft.com/office/drawing/2014/main" val="633421439"/>
                    </a:ext>
                  </a:extLst>
                </a:gridCol>
                <a:gridCol w="458750">
                  <a:extLst>
                    <a:ext uri="{9D8B030D-6E8A-4147-A177-3AD203B41FA5}">
                      <a16:colId xmlns:a16="http://schemas.microsoft.com/office/drawing/2014/main" val="1185593169"/>
                    </a:ext>
                  </a:extLst>
                </a:gridCol>
                <a:gridCol w="458750">
                  <a:extLst>
                    <a:ext uri="{9D8B030D-6E8A-4147-A177-3AD203B41FA5}">
                      <a16:colId xmlns:a16="http://schemas.microsoft.com/office/drawing/2014/main" val="2575100413"/>
                    </a:ext>
                  </a:extLst>
                </a:gridCol>
                <a:gridCol w="458750">
                  <a:extLst>
                    <a:ext uri="{9D8B030D-6E8A-4147-A177-3AD203B41FA5}">
                      <a16:colId xmlns:a16="http://schemas.microsoft.com/office/drawing/2014/main" val="3722906936"/>
                    </a:ext>
                  </a:extLst>
                </a:gridCol>
                <a:gridCol w="458750">
                  <a:extLst>
                    <a:ext uri="{9D8B030D-6E8A-4147-A177-3AD203B41FA5}">
                      <a16:colId xmlns:a16="http://schemas.microsoft.com/office/drawing/2014/main" val="3488215476"/>
                    </a:ext>
                  </a:extLst>
                </a:gridCol>
                <a:gridCol w="458750">
                  <a:extLst>
                    <a:ext uri="{9D8B030D-6E8A-4147-A177-3AD203B41FA5}">
                      <a16:colId xmlns:a16="http://schemas.microsoft.com/office/drawing/2014/main" val="976522318"/>
                    </a:ext>
                  </a:extLst>
                </a:gridCol>
                <a:gridCol w="458750">
                  <a:extLst>
                    <a:ext uri="{9D8B030D-6E8A-4147-A177-3AD203B41FA5}">
                      <a16:colId xmlns:a16="http://schemas.microsoft.com/office/drawing/2014/main" val="1224567053"/>
                    </a:ext>
                  </a:extLst>
                </a:gridCol>
                <a:gridCol w="458750">
                  <a:extLst>
                    <a:ext uri="{9D8B030D-6E8A-4147-A177-3AD203B41FA5}">
                      <a16:colId xmlns:a16="http://schemas.microsoft.com/office/drawing/2014/main" val="2584135697"/>
                    </a:ext>
                  </a:extLst>
                </a:gridCol>
                <a:gridCol w="458750">
                  <a:extLst>
                    <a:ext uri="{9D8B030D-6E8A-4147-A177-3AD203B41FA5}">
                      <a16:colId xmlns:a16="http://schemas.microsoft.com/office/drawing/2014/main" val="2617999365"/>
                    </a:ext>
                  </a:extLst>
                </a:gridCol>
                <a:gridCol w="458750">
                  <a:extLst>
                    <a:ext uri="{9D8B030D-6E8A-4147-A177-3AD203B41FA5}">
                      <a16:colId xmlns:a16="http://schemas.microsoft.com/office/drawing/2014/main" val="780019789"/>
                    </a:ext>
                  </a:extLst>
                </a:gridCol>
                <a:gridCol w="458750">
                  <a:extLst>
                    <a:ext uri="{9D8B030D-6E8A-4147-A177-3AD203B41FA5}">
                      <a16:colId xmlns:a16="http://schemas.microsoft.com/office/drawing/2014/main" val="4242493286"/>
                    </a:ext>
                  </a:extLst>
                </a:gridCol>
              </a:tblGrid>
              <a:tr h="370840">
                <a:tc>
                  <a:txBody>
                    <a:bodyPr/>
                    <a:lstStyle/>
                    <a:p>
                      <a:pPr algn="ctr"/>
                      <a:r>
                        <a:rPr lang="zh-CN" altLang="en-US" dirty="0"/>
                        <a:t>能力</a:t>
                      </a:r>
                    </a:p>
                  </a:txBody>
                  <a:tcPr anchor="ctr"/>
                </a:tc>
                <a:tc>
                  <a:txBody>
                    <a:bodyPr/>
                    <a:lstStyle/>
                    <a:p>
                      <a:pPr algn="ctr"/>
                      <a:endParaRPr lang="zh-CN" altLang="en-US" dirty="0"/>
                    </a:p>
                  </a:txBody>
                  <a:tcPr anchor="ctr">
                    <a:solidFill>
                      <a:schemeClr val="bg1">
                        <a:lumMod val="85000"/>
                      </a:schemeClr>
                    </a:solidFill>
                  </a:tcP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031879753"/>
                  </a:ext>
                </a:extLst>
              </a:tr>
              <a:tr h="370840">
                <a:tc>
                  <a:txBody>
                    <a:bodyPr/>
                    <a:lstStyle/>
                    <a:p>
                      <a:pPr algn="ctr"/>
                      <a:r>
                        <a:rPr lang="zh-CN" altLang="en-US" dirty="0"/>
                        <a:t>编号</a:t>
                      </a:r>
                    </a:p>
                  </a:txBody>
                  <a:tcPr anchor="ctr"/>
                </a:tc>
                <a:tc>
                  <a:txBody>
                    <a:bodyPr/>
                    <a:lstStyle/>
                    <a:p>
                      <a:pPr algn="ctr"/>
                      <a:endParaRPr lang="zh-CN" altLang="en-US" dirty="0"/>
                    </a:p>
                  </a:txBody>
                  <a:tcPr anchor="ctr">
                    <a:solidFill>
                      <a:schemeClr val="bg1">
                        <a:lumMod val="85000"/>
                      </a:schemeClr>
                    </a:solidFill>
                  </a:tcP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extLst>
                  <a:ext uri="{0D108BD9-81ED-4DB2-BD59-A6C34878D82A}">
                    <a16:rowId xmlns:a16="http://schemas.microsoft.com/office/drawing/2014/main" val="1115880889"/>
                  </a:ext>
                </a:extLst>
              </a:tr>
              <a:tr h="370840">
                <a:tc>
                  <a:txBody>
                    <a:bodyPr/>
                    <a:lstStyle/>
                    <a:p>
                      <a:pPr algn="ctr"/>
                      <a:r>
                        <a:rPr lang="zh-CN" altLang="en-US" dirty="0"/>
                        <a:t>索引</a:t>
                      </a:r>
                    </a:p>
                  </a:txBody>
                  <a:tcPr anchor="ctr"/>
                </a:tc>
                <a:tc>
                  <a:txBody>
                    <a:bodyPr/>
                    <a:lstStyle/>
                    <a:p>
                      <a:pPr algn="ctr"/>
                      <a:r>
                        <a:rPr lang="en-US" altLang="zh-CN" dirty="0"/>
                        <a:t>0</a:t>
                      </a:r>
                      <a:endParaRPr lang="zh-CN" altLang="en-US" dirty="0"/>
                    </a:p>
                  </a:txBody>
                  <a:tcPr anchor="ctr">
                    <a:solidFill>
                      <a:schemeClr val="bg1">
                        <a:lumMod val="85000"/>
                      </a:schemeClr>
                    </a:solidFill>
                  </a:tcP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9</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11</a:t>
                      </a:r>
                      <a:endParaRPr lang="zh-CN" altLang="en-US" dirty="0"/>
                    </a:p>
                  </a:txBody>
                  <a:tcPr anchor="ctr"/>
                </a:tc>
                <a:tc>
                  <a:txBody>
                    <a:bodyPr/>
                    <a:lstStyle/>
                    <a:p>
                      <a:pPr algn="ctr"/>
                      <a:r>
                        <a:rPr lang="en-US" altLang="zh-CN" dirty="0"/>
                        <a:t>12</a:t>
                      </a:r>
                      <a:endParaRPr lang="zh-CN" altLang="en-US" dirty="0"/>
                    </a:p>
                  </a:txBody>
                  <a:tcPr anchor="ctr"/>
                </a:tc>
                <a:tc>
                  <a:txBody>
                    <a:bodyPr/>
                    <a:lstStyle/>
                    <a:p>
                      <a:pPr algn="ctr"/>
                      <a:r>
                        <a:rPr lang="en-US" altLang="zh-CN" dirty="0"/>
                        <a:t>13</a:t>
                      </a:r>
                      <a:endParaRPr lang="zh-CN" altLang="en-US" dirty="0"/>
                    </a:p>
                  </a:txBody>
                  <a:tcPr anchor="ctr"/>
                </a:tc>
                <a:tc>
                  <a:txBody>
                    <a:bodyPr/>
                    <a:lstStyle/>
                    <a:p>
                      <a:pPr algn="ctr"/>
                      <a:r>
                        <a:rPr lang="en-US" altLang="zh-CN" dirty="0"/>
                        <a:t>14</a:t>
                      </a:r>
                      <a:endParaRPr lang="zh-CN" altLang="en-US" dirty="0"/>
                    </a:p>
                  </a:txBody>
                  <a:tcPr anchor="ctr"/>
                </a:tc>
                <a:tc>
                  <a:txBody>
                    <a:bodyPr/>
                    <a:lstStyle/>
                    <a:p>
                      <a:pPr algn="ctr"/>
                      <a:r>
                        <a:rPr lang="en-US" altLang="zh-CN" dirty="0"/>
                        <a:t>15</a:t>
                      </a:r>
                      <a:endParaRPr lang="zh-CN" altLang="en-US" dirty="0"/>
                    </a:p>
                  </a:txBody>
                  <a:tcPr anchor="ctr"/>
                </a:tc>
                <a:extLst>
                  <a:ext uri="{0D108BD9-81ED-4DB2-BD59-A6C34878D82A}">
                    <a16:rowId xmlns:a16="http://schemas.microsoft.com/office/drawing/2014/main" val="2389604635"/>
                  </a:ext>
                </a:extLst>
              </a:tr>
            </a:tbl>
          </a:graphicData>
        </a:graphic>
      </p:graphicFrame>
    </p:spTree>
    <p:extLst>
      <p:ext uri="{BB962C8B-B14F-4D97-AF65-F5344CB8AC3E}">
        <p14:creationId xmlns:p14="http://schemas.microsoft.com/office/powerpoint/2010/main" val="321588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9F30F-50F3-4CD0-99D1-4F87F2F82950}"/>
              </a:ext>
            </a:extLst>
          </p:cNvPr>
          <p:cNvSpPr>
            <a:spLocks noGrp="1"/>
          </p:cNvSpPr>
          <p:nvPr>
            <p:ph type="title"/>
          </p:nvPr>
        </p:nvSpPr>
        <p:spPr/>
        <p:txBody>
          <a:bodyPr/>
          <a:lstStyle/>
          <a:p>
            <a:r>
              <a:rPr lang="zh-CN" altLang="en-US" dirty="0"/>
              <a:t>淘汰赛（</a:t>
            </a:r>
            <a:r>
              <a:rPr lang="en-US" altLang="zh-CN" dirty="0"/>
              <a:t>1</a:t>
            </a:r>
            <a:r>
              <a:rPr lang="zh-CN" altLang="en-US" dirty="0"/>
              <a:t>）分析</a:t>
            </a:r>
          </a:p>
        </p:txBody>
      </p:sp>
      <p:sp>
        <p:nvSpPr>
          <p:cNvPr id="4" name="文本框 3">
            <a:extLst>
              <a:ext uri="{FF2B5EF4-FFF2-40B4-BE49-F238E27FC236}">
                <a16:creationId xmlns:a16="http://schemas.microsoft.com/office/drawing/2014/main" id="{5F721A29-AB24-40D4-9F3A-C342BD0095D7}"/>
              </a:ext>
            </a:extLst>
          </p:cNvPr>
          <p:cNvSpPr txBox="1"/>
          <p:nvPr/>
        </p:nvSpPr>
        <p:spPr>
          <a:xfrm>
            <a:off x="625820" y="1646129"/>
            <a:ext cx="4092095" cy="3970318"/>
          </a:xfrm>
          <a:prstGeom prst="rect">
            <a:avLst/>
          </a:prstGeom>
          <a:solidFill>
            <a:schemeClr val="bg1"/>
          </a:solidFill>
          <a:ln>
            <a:solidFill>
              <a:schemeClr val="accent1"/>
            </a:solidFill>
          </a:ln>
        </p:spPr>
        <p:txBody>
          <a:bodyPr wrap="square">
            <a:spAutoFit/>
          </a:bodyPr>
          <a:lstStyle/>
          <a:p>
            <a:pPr algn="l"/>
            <a:r>
              <a:rPr lang="en-US" altLang="zh-CN" sz="1400" b="1" dirty="0">
                <a:solidFill>
                  <a:srgbClr val="0000FF"/>
                </a:solidFill>
                <a:latin typeface="Consolas" panose="020B0609020204030204" pitchFamily="49" charset="0"/>
              </a:rPr>
              <a:t>int </a:t>
            </a:r>
            <a:r>
              <a:rPr lang="en-US" altLang="zh-CN" sz="1400" b="1" dirty="0">
                <a:latin typeface="Consolas" panose="020B0609020204030204" pitchFamily="49" charset="0"/>
              </a:rPr>
              <a:t>tree[</a:t>
            </a:r>
            <a:r>
              <a:rPr lang="en-US" altLang="zh-CN" sz="1400" b="1" dirty="0">
                <a:solidFill>
                  <a:srgbClr val="ED7D31"/>
                </a:solidFill>
                <a:latin typeface="Consolas" panose="020B0609020204030204" pitchFamily="49" charset="0"/>
              </a:rPr>
              <a:t>256</a:t>
            </a:r>
            <a:r>
              <a:rPr lang="en-US" altLang="zh-CN" sz="1400" b="1" dirty="0">
                <a:latin typeface="Consolas" panose="020B0609020204030204" pitchFamily="49" charset="0"/>
              </a:rPr>
              <a:t>] = {</a:t>
            </a:r>
            <a:r>
              <a:rPr lang="en-US" altLang="zh-CN" sz="1400" b="1" dirty="0">
                <a:solidFill>
                  <a:srgbClr val="ED7D31"/>
                </a:solidFill>
                <a:latin typeface="Consolas" panose="020B0609020204030204" pitchFamily="49" charset="0"/>
              </a:rPr>
              <a:t>0</a:t>
            </a:r>
            <a:r>
              <a:rPr lang="en-US" altLang="zh-CN" sz="1400" b="1" dirty="0">
                <a:latin typeface="Consolas" panose="020B0609020204030204" pitchFamily="49" charset="0"/>
              </a:rPr>
              <a:t>};</a:t>
            </a:r>
          </a:p>
          <a:p>
            <a:pPr algn="l"/>
            <a:r>
              <a:rPr lang="en-US" altLang="zh-CN" sz="1400" b="1" dirty="0">
                <a:solidFill>
                  <a:srgbClr val="0000FF"/>
                </a:solidFill>
                <a:latin typeface="Consolas" panose="020B0609020204030204" pitchFamily="49" charset="0"/>
              </a:rPr>
              <a:t>int </a:t>
            </a:r>
            <a:r>
              <a:rPr lang="en-US" altLang="zh-CN" sz="1400" b="1" dirty="0">
                <a:latin typeface="Consolas" panose="020B0609020204030204" pitchFamily="49" charset="0"/>
              </a:rPr>
              <a:t>value[</a:t>
            </a:r>
            <a:r>
              <a:rPr lang="en-US" altLang="zh-CN" sz="1400" b="1" dirty="0">
                <a:solidFill>
                  <a:srgbClr val="ED7D31"/>
                </a:solidFill>
                <a:latin typeface="Consolas" panose="020B0609020204030204" pitchFamily="49" charset="0"/>
              </a:rPr>
              <a:t>256</a:t>
            </a:r>
            <a:r>
              <a:rPr lang="en-US" altLang="zh-CN" sz="1400" b="1" dirty="0">
                <a:latin typeface="Consolas" panose="020B0609020204030204" pitchFamily="49" charset="0"/>
              </a:rPr>
              <a:t>] = {</a:t>
            </a:r>
            <a:r>
              <a:rPr lang="en-US" altLang="zh-CN" sz="1400" b="1" dirty="0">
                <a:solidFill>
                  <a:srgbClr val="ED7D31"/>
                </a:solidFill>
                <a:latin typeface="Consolas" panose="020B0609020204030204" pitchFamily="49" charset="0"/>
              </a:rPr>
              <a:t>0</a:t>
            </a:r>
            <a:r>
              <a:rPr lang="en-US" altLang="zh-CN" sz="1400" b="1" dirty="0">
                <a:latin typeface="Consolas" panose="020B0609020204030204" pitchFamily="49" charset="0"/>
              </a:rPr>
              <a:t>};</a:t>
            </a:r>
          </a:p>
          <a:p>
            <a:pPr algn="l"/>
            <a:r>
              <a:rPr lang="en-US" altLang="zh-CN" sz="1400" b="1" dirty="0">
                <a:solidFill>
                  <a:srgbClr val="0000FF"/>
                </a:solidFill>
                <a:latin typeface="Consolas" panose="020B0609020204030204" pitchFamily="49" charset="0"/>
              </a:rPr>
              <a:t>int </a:t>
            </a:r>
            <a:r>
              <a:rPr lang="en-US" altLang="zh-CN" sz="1400" b="1" dirty="0">
                <a:latin typeface="Consolas" panose="020B0609020204030204" pitchFamily="49" charset="0"/>
              </a:rPr>
              <a:t>n = </a:t>
            </a:r>
            <a:r>
              <a:rPr lang="en-US" altLang="zh-CN" sz="1400" b="1" dirty="0">
                <a:solidFill>
                  <a:srgbClr val="ED7D31"/>
                </a:solidFill>
                <a:latin typeface="Consolas" panose="020B0609020204030204" pitchFamily="49" charset="0"/>
              </a:rPr>
              <a:t>0</a:t>
            </a:r>
            <a:r>
              <a:rPr lang="en-US" altLang="zh-CN" sz="1400" b="1" dirty="0">
                <a:latin typeface="Consolas" panose="020B0609020204030204" pitchFamily="49" charset="0"/>
              </a:rPr>
              <a:t>;</a:t>
            </a:r>
          </a:p>
          <a:p>
            <a:pPr algn="l"/>
            <a:endParaRPr lang="en-US" altLang="zh-CN" sz="1400" b="1" dirty="0">
              <a:solidFill>
                <a:srgbClr val="0000FF"/>
              </a:solidFill>
              <a:latin typeface="Consolas" panose="020B0609020204030204" pitchFamily="49" charset="0"/>
            </a:endParaRPr>
          </a:p>
          <a:p>
            <a:pPr algn="l"/>
            <a:r>
              <a:rPr lang="en-US" altLang="zh-CN" sz="1400" b="1" dirty="0">
                <a:solidFill>
                  <a:srgbClr val="0000FF"/>
                </a:solidFill>
                <a:latin typeface="Consolas" panose="020B0609020204030204" pitchFamily="49" charset="0"/>
              </a:rPr>
              <a:t>void </a:t>
            </a:r>
            <a:r>
              <a:rPr lang="en-US" altLang="zh-CN" sz="1400" b="1" dirty="0">
                <a:solidFill>
                  <a:srgbClr val="FF0000"/>
                </a:solidFill>
                <a:latin typeface="Consolas" panose="020B0609020204030204" pitchFamily="49" charset="0"/>
              </a:rPr>
              <a:t>match</a:t>
            </a:r>
            <a:r>
              <a:rPr lang="en-US" altLang="zh-CN" sz="1400" b="1" dirty="0">
                <a:latin typeface="Consolas" panose="020B0609020204030204" pitchFamily="49" charset="0"/>
              </a:rPr>
              <a:t>(</a:t>
            </a:r>
            <a:r>
              <a:rPr lang="en-US" altLang="zh-CN" sz="1400" b="1" dirty="0">
                <a:solidFill>
                  <a:srgbClr val="0000FF"/>
                </a:solidFill>
                <a:latin typeface="Consolas" panose="020B0609020204030204" pitchFamily="49" charset="0"/>
              </a:rPr>
              <a:t>int </a:t>
            </a:r>
            <a:r>
              <a:rPr lang="en-US" altLang="zh-CN" sz="1400" b="1" dirty="0">
                <a:latin typeface="Consolas" panose="020B0609020204030204" pitchFamily="49" charset="0"/>
              </a:rPr>
              <a:t>node) {  </a:t>
            </a:r>
            <a:r>
              <a:rPr lang="en-US" altLang="zh-CN" sz="1400" b="1" dirty="0">
                <a:solidFill>
                  <a:srgbClr val="00FF00"/>
                </a:solidFill>
                <a:latin typeface="Consolas" panose="020B0609020204030204" pitchFamily="49" charset="0"/>
              </a:rPr>
              <a:t>// </a:t>
            </a:r>
            <a:r>
              <a:rPr lang="zh-CN" altLang="en-US" sz="1400" b="1" dirty="0">
                <a:solidFill>
                  <a:srgbClr val="00FF00"/>
                </a:solidFill>
                <a:latin typeface="Consolas" panose="020B0609020204030204" pitchFamily="49" charset="0"/>
              </a:rPr>
              <a:t>递归比赛</a:t>
            </a:r>
          </a:p>
          <a:p>
            <a:pPr algn="l"/>
            <a:r>
              <a:rPr lang="zh-CN" altLang="en-US"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if</a:t>
            </a:r>
            <a:r>
              <a:rPr lang="en-US" altLang="zh-CN" sz="1400" b="1" dirty="0">
                <a:solidFill>
                  <a:srgbClr val="0000FF"/>
                </a:solidFill>
                <a:latin typeface="Consolas" panose="020B0609020204030204" pitchFamily="49" charset="0"/>
              </a:rPr>
              <a:t> </a:t>
            </a:r>
            <a:r>
              <a:rPr lang="en-US" altLang="zh-CN" sz="1400" b="1" dirty="0">
                <a:latin typeface="Consolas" panose="020B0609020204030204" pitchFamily="49" charset="0"/>
              </a:rPr>
              <a:t>(node &gt;= </a:t>
            </a:r>
            <a:r>
              <a:rPr lang="en-US" altLang="zh-CN" sz="1400" b="1" dirty="0">
                <a:solidFill>
                  <a:srgbClr val="0070C0"/>
                </a:solidFill>
                <a:latin typeface="Consolas" panose="020B0609020204030204" pitchFamily="49" charset="0"/>
              </a:rPr>
              <a:t>pow</a:t>
            </a:r>
            <a:r>
              <a:rPr lang="en-US" altLang="zh-CN" sz="1400" b="1" dirty="0">
                <a:latin typeface="Consolas" panose="020B0609020204030204" pitchFamily="49" charset="0"/>
              </a:rPr>
              <a:t>(</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 n))  </a:t>
            </a:r>
            <a:r>
              <a:rPr lang="en-US" altLang="zh-CN" sz="1400" b="1" dirty="0">
                <a:solidFill>
                  <a:srgbClr val="00FF00"/>
                </a:solidFill>
                <a:latin typeface="Consolas" panose="020B0609020204030204" pitchFamily="49" charset="0"/>
              </a:rPr>
              <a:t>// </a:t>
            </a:r>
            <a:r>
              <a:rPr lang="zh-CN" altLang="en-US" sz="1400" b="1" dirty="0">
                <a:solidFill>
                  <a:srgbClr val="00FF00"/>
                </a:solidFill>
                <a:latin typeface="Consolas" panose="020B0609020204030204" pitchFamily="49" charset="0"/>
              </a:rPr>
              <a:t>叶子结点</a:t>
            </a:r>
          </a:p>
          <a:p>
            <a:pPr algn="l"/>
            <a:r>
              <a:rPr lang="zh-CN" altLang="en-US"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return</a:t>
            </a:r>
            <a:r>
              <a:rPr lang="en-US" altLang="zh-CN" sz="1400" b="1" dirty="0">
                <a:latin typeface="Consolas" panose="020B0609020204030204" pitchFamily="49" charset="0"/>
              </a:rPr>
              <a:t>;</a:t>
            </a:r>
          </a:p>
          <a:p>
            <a:pPr algn="l"/>
            <a:r>
              <a:rPr lang="en-US" altLang="zh-CN" sz="1400" b="1" dirty="0">
                <a:solidFill>
                  <a:srgbClr val="0000FF"/>
                </a:solidFill>
                <a:latin typeface="Consolas" panose="020B0609020204030204" pitchFamily="49" charset="0"/>
              </a:rPr>
              <a:t>    </a:t>
            </a:r>
            <a:r>
              <a:rPr lang="en-US" altLang="zh-CN" sz="1400" b="1" dirty="0">
                <a:solidFill>
                  <a:srgbClr val="FF0000"/>
                </a:solidFill>
                <a:latin typeface="Consolas" panose="020B0609020204030204" pitchFamily="49" charset="0"/>
              </a:rPr>
              <a:t>match</a:t>
            </a:r>
            <a:r>
              <a:rPr lang="en-US" altLang="zh-CN" sz="1400" b="1" dirty="0">
                <a:latin typeface="Consolas" panose="020B0609020204030204" pitchFamily="49" charset="0"/>
              </a:rPr>
              <a:t>(node * </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r>
              <a:rPr lang="en-US" altLang="zh-CN" sz="1400" b="1" dirty="0">
                <a:solidFill>
                  <a:srgbClr val="FF0000"/>
                </a:solidFill>
                <a:latin typeface="Consolas" panose="020B0609020204030204" pitchFamily="49" charset="0"/>
              </a:rPr>
              <a:t>match</a:t>
            </a:r>
            <a:r>
              <a:rPr lang="en-US" altLang="zh-CN" sz="1400" b="1" dirty="0">
                <a:latin typeface="Consolas" panose="020B0609020204030204" pitchFamily="49" charset="0"/>
              </a:rPr>
              <a:t>(node * </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 + 1);</a:t>
            </a:r>
          </a:p>
          <a:p>
            <a:pPr algn="l"/>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if</a:t>
            </a:r>
            <a:r>
              <a:rPr lang="en-US" altLang="zh-CN" sz="1400" b="1" dirty="0">
                <a:solidFill>
                  <a:srgbClr val="0000FF"/>
                </a:solidFill>
                <a:latin typeface="Consolas" panose="020B0609020204030204" pitchFamily="49" charset="0"/>
              </a:rPr>
              <a:t> </a:t>
            </a:r>
            <a:r>
              <a:rPr lang="en-US" altLang="zh-CN" sz="1400" b="1" dirty="0">
                <a:latin typeface="Consolas" panose="020B0609020204030204" pitchFamily="49" charset="0"/>
              </a:rPr>
              <a:t>(value[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*node]&gt;value[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a:t>
            </a:r>
            <a:r>
              <a:rPr lang="en-US" altLang="zh-CN" sz="1400" b="1" dirty="0">
                <a:solidFill>
                  <a:srgbClr val="ED7D31"/>
                </a:solidFill>
                <a:latin typeface="Consolas" panose="020B0609020204030204" pitchFamily="49" charset="0"/>
              </a:rPr>
              <a:t>1</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value[node] = value[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a:t>
            </a:r>
          </a:p>
          <a:p>
            <a:pPr algn="l"/>
            <a:r>
              <a:rPr lang="en-US" altLang="zh-CN" sz="1400" b="1" dirty="0">
                <a:latin typeface="Consolas" panose="020B0609020204030204" pitchFamily="49" charset="0"/>
              </a:rPr>
              <a:t>        tree[node] = tree[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a:t>
            </a:r>
          </a:p>
          <a:p>
            <a:pPr algn="l"/>
            <a:r>
              <a:rPr lang="en-US" altLang="zh-CN" sz="1400" b="1" dirty="0">
                <a:latin typeface="Consolas" panose="020B0609020204030204" pitchFamily="49" charset="0"/>
              </a:rPr>
              <a:t>    }</a:t>
            </a:r>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else</a:t>
            </a:r>
            <a:r>
              <a:rPr lang="en-US" altLang="zh-CN" sz="1400" b="1" dirty="0">
                <a:solidFill>
                  <a:srgbClr val="0000FF"/>
                </a:solidFill>
                <a:latin typeface="Consolas" panose="020B0609020204030204" pitchFamily="49" charset="0"/>
              </a:rPr>
              <a:t> </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value[node] = value[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a:t>
            </a:r>
            <a:r>
              <a:rPr lang="en-US" altLang="zh-CN" sz="1400" b="1" dirty="0">
                <a:solidFill>
                  <a:srgbClr val="ED7D31"/>
                </a:solidFill>
                <a:latin typeface="Consolas" panose="020B0609020204030204" pitchFamily="49" charset="0"/>
              </a:rPr>
              <a:t>1</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tree[node] = tree[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*node+</a:t>
            </a:r>
            <a:r>
              <a:rPr lang="en-US" altLang="zh-CN" sz="1400" b="1" dirty="0">
                <a:solidFill>
                  <a:srgbClr val="ED7D31"/>
                </a:solidFill>
                <a:latin typeface="Consolas" panose="020B0609020204030204" pitchFamily="49" charset="0"/>
              </a:rPr>
              <a:t>1</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p>
          <a:p>
            <a:pPr algn="l"/>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return</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a:t>
            </a:r>
          </a:p>
        </p:txBody>
      </p:sp>
      <p:sp>
        <p:nvSpPr>
          <p:cNvPr id="5" name="文本框 4">
            <a:extLst>
              <a:ext uri="{FF2B5EF4-FFF2-40B4-BE49-F238E27FC236}">
                <a16:creationId xmlns:a16="http://schemas.microsoft.com/office/drawing/2014/main" id="{5A79BF4A-6FB5-420D-A8CC-4EAFA004CD9E}"/>
              </a:ext>
            </a:extLst>
          </p:cNvPr>
          <p:cNvSpPr txBox="1"/>
          <p:nvPr/>
        </p:nvSpPr>
        <p:spPr>
          <a:xfrm>
            <a:off x="4867477" y="3279349"/>
            <a:ext cx="3722045" cy="3108543"/>
          </a:xfrm>
          <a:prstGeom prst="rect">
            <a:avLst/>
          </a:prstGeom>
          <a:solidFill>
            <a:schemeClr val="bg1"/>
          </a:solidFill>
          <a:ln>
            <a:solidFill>
              <a:schemeClr val="accent1"/>
            </a:solidFill>
          </a:ln>
        </p:spPr>
        <p:txBody>
          <a:bodyPr wrap="square">
            <a:spAutoFit/>
          </a:bodyPr>
          <a:lstStyle/>
          <a:p>
            <a:pPr algn="l"/>
            <a:r>
              <a:rPr lang="en-US" altLang="zh-CN" sz="1400" b="1" dirty="0">
                <a:solidFill>
                  <a:srgbClr val="0000FF"/>
                </a:solidFill>
                <a:latin typeface="Consolas" panose="020B0609020204030204" pitchFamily="49" charset="0"/>
              </a:rPr>
              <a:t>int</a:t>
            </a:r>
            <a:r>
              <a:rPr lang="en-US" altLang="zh-CN" sz="1400" b="1" dirty="0">
                <a:latin typeface="Consolas" panose="020B0609020204030204" pitchFamily="49" charset="0"/>
              </a:rPr>
              <a:t> main() {</a:t>
            </a:r>
          </a:p>
          <a:p>
            <a:pPr algn="l"/>
            <a:r>
              <a:rPr lang="en-US" altLang="zh-CN" sz="1400" b="1" dirty="0">
                <a:latin typeface="Consolas" panose="020B0609020204030204" pitchFamily="49" charset="0"/>
              </a:rPr>
              <a:t>    </a:t>
            </a:r>
            <a:r>
              <a:rPr lang="en-US" altLang="zh-CN" sz="1400" b="1" dirty="0" err="1">
                <a:solidFill>
                  <a:srgbClr val="0070C0"/>
                </a:solidFill>
                <a:latin typeface="Consolas" panose="020B0609020204030204" pitchFamily="49" charset="0"/>
              </a:rPr>
              <a:t>scanf</a:t>
            </a:r>
            <a:r>
              <a:rPr lang="en-US" altLang="zh-CN" sz="1400" b="1" dirty="0">
                <a:latin typeface="Consolas" panose="020B0609020204030204" pitchFamily="49" charset="0"/>
              </a:rPr>
              <a:t>("%</a:t>
            </a:r>
            <a:r>
              <a:rPr lang="en-US" altLang="zh-CN" sz="1400" b="1" dirty="0" err="1">
                <a:latin typeface="Consolas" panose="020B0609020204030204" pitchFamily="49" charset="0"/>
              </a:rPr>
              <a:t>d",&amp;n</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r>
              <a:rPr lang="en-US" altLang="zh-CN" sz="1400" b="1" dirty="0">
                <a:solidFill>
                  <a:srgbClr val="0000FF"/>
                </a:solidFill>
                <a:latin typeface="Consolas" panose="020B0609020204030204" pitchFamily="49" charset="0"/>
              </a:rPr>
              <a:t>int</a:t>
            </a:r>
            <a:r>
              <a:rPr lang="en-US" altLang="zh-CN" sz="1400" b="1" dirty="0">
                <a:latin typeface="Consolas" panose="020B0609020204030204" pitchFamily="49" charset="0"/>
              </a:rPr>
              <a:t> leaf = </a:t>
            </a:r>
            <a:r>
              <a:rPr lang="en-US" altLang="zh-CN" sz="1400" b="1" dirty="0">
                <a:solidFill>
                  <a:srgbClr val="0070C0"/>
                </a:solidFill>
                <a:latin typeface="Consolas" panose="020B0609020204030204" pitchFamily="49" charset="0"/>
              </a:rPr>
              <a:t>pow</a:t>
            </a:r>
            <a:r>
              <a:rPr lang="en-US" altLang="zh-CN" sz="1400" b="1" dirty="0">
                <a:latin typeface="Consolas" panose="020B0609020204030204" pitchFamily="49" charset="0"/>
              </a:rPr>
              <a:t>(</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 n);</a:t>
            </a:r>
          </a:p>
          <a:p>
            <a:pPr algn="l"/>
            <a:r>
              <a:rPr lang="en-US" altLang="zh-CN" sz="1400" b="1" dirty="0">
                <a:latin typeface="Consolas" panose="020B0609020204030204" pitchFamily="49" charset="0"/>
              </a:rPr>
              <a:t>    </a:t>
            </a:r>
            <a:r>
              <a:rPr lang="en-US" altLang="zh-CN" sz="1400" b="1" dirty="0">
                <a:solidFill>
                  <a:srgbClr val="CC00CC"/>
                </a:solidFill>
                <a:latin typeface="Consolas" panose="020B0609020204030204" pitchFamily="49" charset="0"/>
              </a:rPr>
              <a:t>for</a:t>
            </a:r>
            <a:r>
              <a:rPr lang="en-US" altLang="zh-CN" sz="1400" b="1" dirty="0">
                <a:latin typeface="Consolas" panose="020B0609020204030204" pitchFamily="49" charset="0"/>
              </a:rPr>
              <a:t> (</a:t>
            </a:r>
            <a:r>
              <a:rPr lang="en-US" altLang="zh-CN" sz="1400" b="1" dirty="0">
                <a:solidFill>
                  <a:srgbClr val="0000FF"/>
                </a:solidFill>
                <a:latin typeface="Consolas" panose="020B0609020204030204" pitchFamily="49" charset="0"/>
              </a:rPr>
              <a:t>int </a:t>
            </a:r>
            <a:r>
              <a:rPr lang="en-US" altLang="zh-CN" sz="1400" b="1" dirty="0" err="1">
                <a:latin typeface="Consolas" panose="020B0609020204030204" pitchFamily="49" charset="0"/>
              </a:rPr>
              <a:t>i</a:t>
            </a:r>
            <a:r>
              <a:rPr lang="en-US" altLang="zh-CN" sz="1400" b="1" dirty="0">
                <a:latin typeface="Consolas" panose="020B0609020204030204" pitchFamily="49" charset="0"/>
              </a:rPr>
              <a:t>=</a:t>
            </a:r>
            <a:r>
              <a:rPr lang="en-US" altLang="zh-CN" sz="1400" b="1" dirty="0">
                <a:solidFill>
                  <a:srgbClr val="ED7D31"/>
                </a:solidFill>
                <a:latin typeface="Consolas" panose="020B0609020204030204" pitchFamily="49" charset="0"/>
              </a:rPr>
              <a:t>0</a:t>
            </a:r>
            <a:r>
              <a:rPr lang="en-US" altLang="zh-CN" sz="1400" b="1" dirty="0">
                <a:latin typeface="Consolas" panose="020B0609020204030204" pitchFamily="49" charset="0"/>
              </a:rPr>
              <a:t>; </a:t>
            </a:r>
            <a:r>
              <a:rPr lang="en-US" altLang="zh-CN" sz="1400" b="1" dirty="0" err="1">
                <a:latin typeface="Consolas" panose="020B0609020204030204" pitchFamily="49" charset="0"/>
              </a:rPr>
              <a:t>i</a:t>
            </a:r>
            <a:r>
              <a:rPr lang="en-US" altLang="zh-CN" sz="1400" b="1" dirty="0">
                <a:latin typeface="Consolas" panose="020B0609020204030204" pitchFamily="49" charset="0"/>
              </a:rPr>
              <a:t>&lt;leaf; ++</a:t>
            </a:r>
            <a:r>
              <a:rPr lang="en-US" altLang="zh-CN" sz="1400" b="1" dirty="0" err="1">
                <a:latin typeface="Consolas" panose="020B0609020204030204" pitchFamily="49" charset="0"/>
              </a:rPr>
              <a:t>i</a:t>
            </a:r>
            <a:r>
              <a:rPr lang="en-US" altLang="zh-CN" sz="1400" b="1" dirty="0">
                <a:latin typeface="Consolas" panose="020B0609020204030204" pitchFamily="49" charset="0"/>
              </a:rPr>
              <a:t>) {</a:t>
            </a:r>
          </a:p>
          <a:p>
            <a:pPr algn="l"/>
            <a:r>
              <a:rPr lang="en-US" altLang="zh-CN" sz="1400" b="1" dirty="0">
                <a:latin typeface="Consolas" panose="020B0609020204030204" pitchFamily="49" charset="0"/>
              </a:rPr>
              <a:t>        </a:t>
            </a:r>
            <a:r>
              <a:rPr lang="en-US" altLang="zh-CN" sz="1400" b="1" dirty="0" err="1">
                <a:solidFill>
                  <a:srgbClr val="0070C0"/>
                </a:solidFill>
                <a:latin typeface="Consolas" panose="020B0609020204030204" pitchFamily="49" charset="0"/>
              </a:rPr>
              <a:t>scanf</a:t>
            </a:r>
            <a:r>
              <a:rPr lang="en-US" altLang="zh-CN" sz="1400" b="1" dirty="0">
                <a:latin typeface="Consolas" panose="020B0609020204030204" pitchFamily="49" charset="0"/>
              </a:rPr>
              <a:t>("%d", &amp;value[</a:t>
            </a:r>
            <a:r>
              <a:rPr lang="en-US" altLang="zh-CN" sz="1400" b="1" dirty="0" err="1">
                <a:latin typeface="Consolas" panose="020B0609020204030204" pitchFamily="49" charset="0"/>
              </a:rPr>
              <a:t>leaf+i</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tree[leaf + </a:t>
            </a:r>
            <a:r>
              <a:rPr lang="en-US" altLang="zh-CN" sz="1400" b="1" dirty="0" err="1">
                <a:latin typeface="Consolas" panose="020B0609020204030204" pitchFamily="49" charset="0"/>
              </a:rPr>
              <a:t>i</a:t>
            </a:r>
            <a:r>
              <a:rPr lang="en-US" altLang="zh-CN" sz="1400" b="1" dirty="0">
                <a:latin typeface="Consolas" panose="020B0609020204030204" pitchFamily="49" charset="0"/>
              </a:rPr>
              <a:t>] = </a:t>
            </a:r>
            <a:r>
              <a:rPr lang="en-US" altLang="zh-CN" sz="1400" b="1" dirty="0" err="1">
                <a:latin typeface="Consolas" panose="020B0609020204030204" pitchFamily="49" charset="0"/>
              </a:rPr>
              <a:t>i</a:t>
            </a:r>
            <a:r>
              <a:rPr lang="en-US" altLang="zh-CN" sz="1400" b="1" dirty="0">
                <a:latin typeface="Consolas" panose="020B0609020204030204" pitchFamily="49" charset="0"/>
              </a:rPr>
              <a:t> + </a:t>
            </a:r>
            <a:r>
              <a:rPr lang="en-US" altLang="zh-CN" sz="1400" b="1" dirty="0">
                <a:solidFill>
                  <a:srgbClr val="ED7D31"/>
                </a:solidFill>
                <a:latin typeface="Consolas" panose="020B0609020204030204" pitchFamily="49" charset="0"/>
              </a:rPr>
              <a:t>1</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p>
          <a:p>
            <a:pPr algn="l"/>
            <a:r>
              <a:rPr lang="en-US" altLang="zh-CN" sz="1400" b="1" dirty="0">
                <a:latin typeface="Consolas" panose="020B0609020204030204" pitchFamily="49" charset="0"/>
              </a:rPr>
              <a:t>    </a:t>
            </a:r>
            <a:r>
              <a:rPr lang="en-US" altLang="zh-CN" sz="1400" b="1" dirty="0">
                <a:solidFill>
                  <a:srgbClr val="FF0000"/>
                </a:solidFill>
                <a:latin typeface="Consolas" panose="020B0609020204030204" pitchFamily="49" charset="0"/>
              </a:rPr>
              <a:t>match</a:t>
            </a:r>
            <a:r>
              <a:rPr lang="en-US" altLang="zh-CN" sz="1400" b="1" dirty="0">
                <a:latin typeface="Consolas" panose="020B0609020204030204" pitchFamily="49" charset="0"/>
              </a:rPr>
              <a:t>(1);    </a:t>
            </a:r>
            <a:r>
              <a:rPr lang="en-US" altLang="zh-CN" sz="1400" b="1" dirty="0">
                <a:solidFill>
                  <a:srgbClr val="00FF00"/>
                </a:solidFill>
                <a:latin typeface="Consolas" panose="020B0609020204030204" pitchFamily="49" charset="0"/>
              </a:rPr>
              <a:t>// </a:t>
            </a:r>
            <a:r>
              <a:rPr lang="zh-CN" altLang="en-US" sz="1400" b="1" dirty="0">
                <a:solidFill>
                  <a:srgbClr val="00FF00"/>
                </a:solidFill>
                <a:latin typeface="Consolas" panose="020B0609020204030204" pitchFamily="49" charset="0"/>
              </a:rPr>
              <a:t>从根结点开始递归</a:t>
            </a:r>
            <a:endParaRPr lang="en-US" altLang="zh-CN" sz="1400" b="1" dirty="0">
              <a:solidFill>
                <a:srgbClr val="00FF00"/>
              </a:solidFill>
              <a:latin typeface="Consolas" panose="020B0609020204030204" pitchFamily="49" charset="0"/>
            </a:endParaRPr>
          </a:p>
          <a:p>
            <a:pPr algn="l"/>
            <a:r>
              <a:rPr lang="en-US" altLang="zh-CN" sz="1400" b="1" dirty="0">
                <a:latin typeface="Consolas" panose="020B0609020204030204" pitchFamily="49" charset="0"/>
              </a:rPr>
              <a:t>    </a:t>
            </a:r>
            <a:r>
              <a:rPr lang="en-US" altLang="zh-CN" sz="1400" b="1" dirty="0">
                <a:solidFill>
                  <a:srgbClr val="CC00CC"/>
                </a:solidFill>
                <a:latin typeface="Consolas" panose="020B0609020204030204" pitchFamily="49" charset="0"/>
              </a:rPr>
              <a:t>if</a:t>
            </a:r>
            <a:r>
              <a:rPr lang="en-US" altLang="zh-CN" sz="1400" b="1" dirty="0">
                <a:latin typeface="Consolas" panose="020B0609020204030204" pitchFamily="49" charset="0"/>
              </a:rPr>
              <a:t> (value[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 &gt; value[</a:t>
            </a:r>
            <a:r>
              <a:rPr lang="en-US" altLang="zh-CN" sz="1400" b="1" dirty="0">
                <a:solidFill>
                  <a:srgbClr val="ED7D31"/>
                </a:solidFill>
                <a:latin typeface="Consolas" panose="020B0609020204030204" pitchFamily="49" charset="0"/>
              </a:rPr>
              <a:t>3</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r>
              <a:rPr lang="en-US" altLang="zh-CN" sz="1400" b="1" dirty="0" err="1">
                <a:solidFill>
                  <a:srgbClr val="0070C0"/>
                </a:solidFill>
                <a:latin typeface="Consolas" panose="020B0609020204030204" pitchFamily="49" charset="0"/>
              </a:rPr>
              <a:t>printf</a:t>
            </a:r>
            <a:r>
              <a:rPr lang="en-US" altLang="zh-CN" sz="1400" b="1" dirty="0">
                <a:latin typeface="Consolas" panose="020B0609020204030204" pitchFamily="49" charset="0"/>
              </a:rPr>
              <a:t>("%d", tree[</a:t>
            </a:r>
            <a:r>
              <a:rPr lang="en-US" altLang="zh-CN" sz="1400" b="1" dirty="0">
                <a:solidFill>
                  <a:srgbClr val="ED7D31"/>
                </a:solidFill>
                <a:latin typeface="Consolas" panose="020B0609020204030204" pitchFamily="49" charset="0"/>
              </a:rPr>
              <a:t>3</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r>
              <a:rPr lang="en-US" altLang="zh-CN" sz="1400" b="1" dirty="0">
                <a:solidFill>
                  <a:srgbClr val="CC00CC"/>
                </a:solidFill>
                <a:latin typeface="Consolas" panose="020B0609020204030204" pitchFamily="49" charset="0"/>
              </a:rPr>
              <a:t>else</a:t>
            </a:r>
          </a:p>
          <a:p>
            <a:pPr algn="l"/>
            <a:r>
              <a:rPr lang="en-US" altLang="zh-CN" sz="1400" b="1" dirty="0">
                <a:latin typeface="Consolas" panose="020B0609020204030204" pitchFamily="49" charset="0"/>
              </a:rPr>
              <a:t>        </a:t>
            </a:r>
            <a:r>
              <a:rPr lang="en-US" altLang="zh-CN" sz="1400" b="1" dirty="0" err="1">
                <a:solidFill>
                  <a:srgbClr val="0070C0"/>
                </a:solidFill>
                <a:latin typeface="Consolas" panose="020B0609020204030204" pitchFamily="49" charset="0"/>
              </a:rPr>
              <a:t>printf</a:t>
            </a:r>
            <a:r>
              <a:rPr lang="en-US" altLang="zh-CN" sz="1400" b="1" dirty="0">
                <a:latin typeface="Consolas" panose="020B0609020204030204" pitchFamily="49" charset="0"/>
              </a:rPr>
              <a:t>("%d", tree[</a:t>
            </a:r>
            <a:r>
              <a:rPr lang="en-US" altLang="zh-CN" sz="1400" b="1" dirty="0">
                <a:solidFill>
                  <a:srgbClr val="ED7D31"/>
                </a:solidFill>
                <a:latin typeface="Consolas" panose="020B0609020204030204" pitchFamily="49" charset="0"/>
              </a:rPr>
              <a:t>2</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r>
              <a:rPr lang="en-US" altLang="zh-CN" sz="1400" b="1" dirty="0">
                <a:solidFill>
                  <a:srgbClr val="CC00CC"/>
                </a:solidFill>
                <a:latin typeface="Consolas" panose="020B0609020204030204" pitchFamily="49" charset="0"/>
              </a:rPr>
              <a:t>return</a:t>
            </a:r>
            <a:r>
              <a:rPr lang="en-US" altLang="zh-CN" sz="1400" b="1" dirty="0">
                <a:latin typeface="Consolas" panose="020B0609020204030204" pitchFamily="49" charset="0"/>
              </a:rPr>
              <a:t> </a:t>
            </a:r>
            <a:r>
              <a:rPr lang="en-US" altLang="zh-CN" sz="1400" b="1" dirty="0">
                <a:solidFill>
                  <a:srgbClr val="ED7D31"/>
                </a:solidFill>
                <a:latin typeface="Consolas" panose="020B0609020204030204" pitchFamily="49" charset="0"/>
              </a:rPr>
              <a:t>0</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a:t>
            </a:r>
          </a:p>
        </p:txBody>
      </p:sp>
    </p:spTree>
    <p:extLst>
      <p:ext uri="{BB962C8B-B14F-4D97-AF65-F5344CB8AC3E}">
        <p14:creationId xmlns:p14="http://schemas.microsoft.com/office/powerpoint/2010/main" val="380357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F7265493-7487-4D5F-AAD7-C8CCDA49610A}"/>
              </a:ext>
            </a:extLst>
          </p:cNvPr>
          <p:cNvSpPr txBox="1">
            <a:spLocks/>
          </p:cNvSpPr>
          <p:nvPr/>
        </p:nvSpPr>
        <p:spPr>
          <a:xfrm>
            <a:off x="778220" y="622508"/>
            <a:ext cx="7889530" cy="734224"/>
          </a:xfrm>
          <a:prstGeom prst="rect">
            <a:avLst/>
          </a:prstGeom>
        </p:spPr>
        <p:txBody>
          <a:bodyPr vert="horz" lIns="91440" tIns="45720" rIns="91440" bIns="45720" rtlCol="0" anchor="b" anchorCtr="0">
            <a:normAutofit/>
          </a:bodyPr>
          <a:lstStyle>
            <a:lvl1pPr algn="ctr" defTabSz="685800" rtl="0" eaLnBrk="1" latinLnBrk="0" hangingPunct="1">
              <a:lnSpc>
                <a:spcPct val="90000"/>
              </a:lnSpc>
              <a:spcBef>
                <a:spcPct val="0"/>
              </a:spcBef>
              <a:buNone/>
              <a:defRPr sz="3000" b="1" kern="1200">
                <a:solidFill>
                  <a:schemeClr val="accent5">
                    <a:lumMod val="50000"/>
                  </a:schemeClr>
                </a:solidFill>
                <a:latin typeface="+mj-lt"/>
                <a:ea typeface="+mj-ea"/>
                <a:cs typeface="+mj-cs"/>
              </a:defRPr>
            </a:lvl1pPr>
          </a:lstStyle>
          <a:p>
            <a:r>
              <a:rPr lang="zh-CN" altLang="en-US" dirty="0"/>
              <a:t>淘汰赛（</a:t>
            </a:r>
            <a:r>
              <a:rPr lang="en-US" altLang="zh-CN" dirty="0"/>
              <a:t>2</a:t>
            </a:r>
            <a:r>
              <a:rPr lang="zh-CN" altLang="en-US" dirty="0"/>
              <a:t>）</a:t>
            </a:r>
          </a:p>
        </p:txBody>
      </p:sp>
      <mc:AlternateContent xmlns:mc="http://schemas.openxmlformats.org/markup-compatibility/2006" xmlns:a14="http://schemas.microsoft.com/office/drawing/2010/main">
        <mc:Choice Requires="a14">
          <p:sp>
            <p:nvSpPr>
              <p:cNvPr id="3" name="内容占位符 13">
                <a:extLst>
                  <a:ext uri="{FF2B5EF4-FFF2-40B4-BE49-F238E27FC236}">
                    <a16:creationId xmlns:a16="http://schemas.microsoft.com/office/drawing/2014/main" id="{9C83AE73-70C3-4674-83B1-0DCD1ED4DDEB}"/>
                  </a:ext>
                </a:extLst>
              </p:cNvPr>
              <p:cNvSpPr>
                <a:spLocks noGrp="1"/>
              </p:cNvSpPr>
              <p:nvPr>
                <p:ph idx="1"/>
              </p:nvPr>
            </p:nvSpPr>
            <p:spPr>
              <a:xfrm>
                <a:off x="625820" y="1717292"/>
                <a:ext cx="7889530" cy="4472312"/>
              </a:xfrm>
            </p:spPr>
            <p:txBody>
              <a:bodyPr>
                <a:normAutofit/>
              </a:bodyPr>
              <a:lstStyle/>
              <a:p>
                <a:pPr>
                  <a:spcBef>
                    <a:spcPts val="600"/>
                  </a:spcBef>
                  <a:spcAft>
                    <a:spcPts val="600"/>
                  </a:spcAft>
                </a:pPr>
                <a:r>
                  <a:rPr lang="zh-CN" altLang="en-US" dirty="0">
                    <a:solidFill>
                      <a:schemeClr val="accent2"/>
                    </a:solidFill>
                  </a:rPr>
                  <a:t>例 </a:t>
                </a:r>
                <a:r>
                  <a:rPr lang="en-US" altLang="zh-CN" dirty="0">
                    <a:solidFill>
                      <a:schemeClr val="accent2"/>
                    </a:solidFill>
                  </a:rPr>
                  <a:t>16.2 </a:t>
                </a:r>
                <a:r>
                  <a:rPr lang="zh-CN" altLang="en-US" dirty="0"/>
                  <a:t>如果国家的个数不是 </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𝑛</m:t>
                        </m:r>
                      </m:sup>
                    </m:sSup>
                  </m:oMath>
                </a14:m>
                <a:r>
                  <a:rPr lang="zh-CN" altLang="en-US" dirty="0"/>
                  <a:t> 个，而是一个任意正整数，这棵树会长成什么样呢？</a:t>
                </a:r>
                <a:endParaRPr lang="en-US" altLang="zh-CN" dirty="0"/>
              </a:p>
              <a:p>
                <a:pPr>
                  <a:spcBef>
                    <a:spcPts val="600"/>
                  </a:spcBef>
                </a:pPr>
                <a:r>
                  <a:rPr lang="zh-CN" altLang="en-US" dirty="0"/>
                  <a:t>如果一个二叉树除了最后一层以</a:t>
                </a:r>
                <a:endParaRPr lang="en-US" altLang="zh-CN" dirty="0"/>
              </a:p>
              <a:p>
                <a:pPr>
                  <a:spcBef>
                    <a:spcPts val="600"/>
                  </a:spcBef>
                </a:pPr>
                <a:r>
                  <a:rPr lang="zh-CN" altLang="en-US" dirty="0"/>
                  <a:t>外，其他层的结点都是满的，而</a:t>
                </a:r>
                <a:endParaRPr lang="en-US" altLang="zh-CN" dirty="0"/>
              </a:p>
              <a:p>
                <a:pPr>
                  <a:spcBef>
                    <a:spcPts val="600"/>
                  </a:spcBef>
                </a:pPr>
                <a:r>
                  <a:rPr lang="zh-CN" altLang="en-US" dirty="0"/>
                  <a:t>且最后一层的结点是从左到右的</a:t>
                </a:r>
                <a:endParaRPr lang="en-US" altLang="zh-CN" dirty="0"/>
              </a:p>
              <a:p>
                <a:pPr>
                  <a:spcBef>
                    <a:spcPts val="600"/>
                  </a:spcBef>
                </a:pPr>
                <a:r>
                  <a:rPr lang="zh-CN" altLang="en-US" dirty="0"/>
                  <a:t>一排连续的，称其为</a:t>
                </a:r>
                <a:r>
                  <a:rPr lang="zh-CN" altLang="en-US" dirty="0">
                    <a:solidFill>
                      <a:schemeClr val="accent2"/>
                    </a:solidFill>
                  </a:rPr>
                  <a:t>完全二叉树</a:t>
                </a:r>
                <a:endParaRPr lang="en-US" altLang="zh-CN" dirty="0">
                  <a:solidFill>
                    <a:schemeClr val="accent2"/>
                  </a:solidFill>
                </a:endParaRPr>
              </a:p>
              <a:p>
                <a:endParaRPr lang="en-US" altLang="zh-CN" dirty="0">
                  <a:solidFill>
                    <a:schemeClr val="accent2"/>
                  </a:solidFill>
                </a:endParaRPr>
              </a:p>
              <a:p>
                <a:pPr>
                  <a:spcBef>
                    <a:spcPts val="600"/>
                  </a:spcBef>
                </a:pPr>
                <a:r>
                  <a:rPr lang="zh-CN" altLang="en-US" dirty="0">
                    <a:latin typeface="+mn-ea"/>
                    <a:cs typeface="Times New Roman" panose="02020603050405020304" pitchFamily="18" charset="0"/>
                  </a:rPr>
                  <a:t>可以发现，完全二叉树和完美二</a:t>
                </a:r>
                <a:endParaRPr lang="en-US" altLang="zh-CN" dirty="0">
                  <a:latin typeface="+mn-ea"/>
                  <a:cs typeface="Times New Roman" panose="02020603050405020304" pitchFamily="18" charset="0"/>
                </a:endParaRPr>
              </a:p>
              <a:p>
                <a:pPr>
                  <a:spcBef>
                    <a:spcPts val="600"/>
                  </a:spcBef>
                </a:pPr>
                <a:r>
                  <a:rPr lang="zh-CN" altLang="en-US" dirty="0">
                    <a:latin typeface="+mn-ea"/>
                    <a:cs typeface="Times New Roman" panose="02020603050405020304" pitchFamily="18" charset="0"/>
                  </a:rPr>
                  <a:t>叉树可以用</a:t>
                </a:r>
                <a:r>
                  <a:rPr lang="zh-CN" altLang="en-US" dirty="0">
                    <a:solidFill>
                      <a:schemeClr val="accent2"/>
                    </a:solidFill>
                    <a:latin typeface="+mn-ea"/>
                    <a:cs typeface="Times New Roman" panose="02020603050405020304" pitchFamily="18" charset="0"/>
                  </a:rPr>
                  <a:t>同样的方法存储</a:t>
                </a:r>
                <a:r>
                  <a:rPr lang="zh-CN" altLang="en-US" dirty="0">
                    <a:latin typeface="+mn-ea"/>
                    <a:cs typeface="Times New Roman" panose="02020603050405020304" pitchFamily="18" charset="0"/>
                  </a:rPr>
                  <a:t>，基本上没有什么大的差别</a:t>
                </a:r>
                <a:endParaRPr lang="en-US" altLang="zh-CN" dirty="0">
                  <a:latin typeface="+mn-ea"/>
                  <a:cs typeface="Times New Roman" panose="02020603050405020304" pitchFamily="18" charset="0"/>
                </a:endParaRPr>
              </a:p>
              <a:p>
                <a:pPr>
                  <a:spcBef>
                    <a:spcPts val="600"/>
                  </a:spcBef>
                </a:pPr>
                <a:r>
                  <a:rPr lang="zh-CN" altLang="en-US" dirty="0">
                    <a:latin typeface="+mn-ea"/>
                    <a:cs typeface="Times New Roman" panose="02020603050405020304" pitchFamily="18" charset="0"/>
                  </a:rPr>
                  <a:t>当然，可能最大造成将近一半的浪费（比如，最后一层只有一片叶子）</a:t>
                </a:r>
                <a:endParaRPr lang="en-US" altLang="zh-CN" dirty="0">
                  <a:latin typeface="+mn-ea"/>
                  <a:cs typeface="Times New Roman" panose="02020603050405020304" pitchFamily="18" charset="0"/>
                </a:endParaRPr>
              </a:p>
            </p:txBody>
          </p:sp>
        </mc:Choice>
        <mc:Fallback xmlns="">
          <p:sp>
            <p:nvSpPr>
              <p:cNvPr id="3" name="内容占位符 13">
                <a:extLst>
                  <a:ext uri="{FF2B5EF4-FFF2-40B4-BE49-F238E27FC236}">
                    <a16:creationId xmlns:a16="http://schemas.microsoft.com/office/drawing/2014/main" id="{9C83AE73-70C3-4674-83B1-0DCD1ED4DDEB}"/>
                  </a:ext>
                </a:extLst>
              </p:cNvPr>
              <p:cNvSpPr>
                <a:spLocks noGrp="1" noRot="1" noChangeAspect="1" noMove="1" noResize="1" noEditPoints="1" noAdjustHandles="1" noChangeArrowheads="1" noChangeShapeType="1" noTextEdit="1"/>
              </p:cNvSpPr>
              <p:nvPr>
                <p:ph idx="1"/>
              </p:nvPr>
            </p:nvSpPr>
            <p:spPr>
              <a:xfrm>
                <a:off x="625820" y="1717292"/>
                <a:ext cx="7889530" cy="4472312"/>
              </a:xfrm>
              <a:blipFill>
                <a:blip r:embed="rId2"/>
                <a:stretch>
                  <a:fillRect l="-927" t="-955" b="-546"/>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83819D1B-9DC3-4FF0-9878-D6B14296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384" y="2544609"/>
            <a:ext cx="3791966" cy="20589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7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C962B-539E-40D4-A38C-AE4086907CA5}"/>
              </a:ext>
            </a:extLst>
          </p:cNvPr>
          <p:cNvSpPr>
            <a:spLocks noGrp="1"/>
          </p:cNvSpPr>
          <p:nvPr>
            <p:ph type="title"/>
          </p:nvPr>
        </p:nvSpPr>
        <p:spPr/>
        <p:txBody>
          <a:bodyPr/>
          <a:lstStyle/>
          <a:p>
            <a:r>
              <a:rPr lang="zh-CN" altLang="en-US" dirty="0"/>
              <a:t>二叉树深度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FB8FD2-2512-4DA7-A2DD-3292FD4951FD}"/>
                  </a:ext>
                </a:extLst>
              </p:cNvPr>
              <p:cNvSpPr>
                <a:spLocks noGrp="1"/>
              </p:cNvSpPr>
              <p:nvPr>
                <p:ph idx="1"/>
              </p:nvPr>
            </p:nvSpPr>
            <p:spPr/>
            <p:txBody>
              <a:bodyPr/>
              <a:lstStyle/>
              <a:p>
                <a:r>
                  <a:rPr lang="zh-CN" altLang="en-US" dirty="0">
                    <a:solidFill>
                      <a:schemeClr val="accent2"/>
                    </a:solidFill>
                  </a:rPr>
                  <a:t>例 </a:t>
                </a:r>
                <a:r>
                  <a:rPr lang="en-US" altLang="zh-CN" dirty="0">
                    <a:solidFill>
                      <a:schemeClr val="accent2"/>
                    </a:solidFill>
                  </a:rPr>
                  <a:t>16.3 </a:t>
                </a:r>
                <a:r>
                  <a:rPr lang="zh-CN" altLang="en-US" dirty="0">
                    <a:solidFill>
                      <a:schemeClr val="accent2"/>
                    </a:solidFill>
                  </a:rPr>
                  <a:t>二叉树深度（洛谷 </a:t>
                </a:r>
                <a:r>
                  <a:rPr lang="en-US" altLang="zh-CN" dirty="0">
                    <a:solidFill>
                      <a:schemeClr val="accent2"/>
                    </a:solidFill>
                  </a:rPr>
                  <a:t>P4913</a:t>
                </a:r>
                <a:r>
                  <a:rPr lang="zh-CN" altLang="en-US" dirty="0">
                    <a:solidFill>
                      <a:schemeClr val="accent2"/>
                    </a:solidFill>
                  </a:rPr>
                  <a:t>）</a:t>
                </a:r>
                <a:endParaRPr lang="en-US" altLang="zh-CN" dirty="0">
                  <a:latin typeface="+mn-ea"/>
                  <a:cs typeface="Times New Roman" panose="02020603050405020304" pitchFamily="18" charset="0"/>
                </a:endParaRPr>
              </a:p>
              <a:p>
                <a:r>
                  <a:rPr lang="zh-CN" altLang="en-US" dirty="0"/>
                  <a:t>给出每个节点的两个儿子节点，建立一棵二叉树（根节点为 </a:t>
                </a:r>
                <a:r>
                  <a:rPr lang="en-US" altLang="zh-CN" dirty="0"/>
                  <a:t>1</a:t>
                </a:r>
                <a:r>
                  <a:rPr lang="zh-CN" altLang="en-US" dirty="0"/>
                  <a:t>），如果是叶子节点，则输入</a:t>
                </a:r>
                <a:r>
                  <a:rPr lang="en-US" altLang="zh-CN" dirty="0"/>
                  <a:t>0 0</a:t>
                </a:r>
                <a:r>
                  <a:rPr lang="zh-CN" altLang="en-US" dirty="0"/>
                  <a:t>。建好树后希望知道这棵二叉树的深度。二叉树的</a:t>
                </a:r>
                <a:r>
                  <a:rPr lang="zh-CN" altLang="en-US" dirty="0">
                    <a:solidFill>
                      <a:schemeClr val="accent2"/>
                    </a:solidFill>
                  </a:rPr>
                  <a:t>深度</a:t>
                </a:r>
                <a:r>
                  <a:rPr lang="zh-CN" altLang="en-US" dirty="0"/>
                  <a:t>是指从根节点到叶子结点时，最多经过了几层。</a:t>
                </a:r>
                <a:endParaRPr lang="en-US" altLang="zh-CN" dirty="0"/>
              </a:p>
              <a:p>
                <a:pPr>
                  <a:spcBef>
                    <a:spcPts val="600"/>
                  </a:spcBef>
                </a:pPr>
                <a:r>
                  <a:rPr lang="zh-CN" altLang="en-US" dirty="0"/>
                  <a:t>最多有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en-US" altLang="zh-CN" dirty="0"/>
                  <a:t> </a:t>
                </a:r>
                <a:r>
                  <a:rPr lang="zh-CN" altLang="en-US" dirty="0"/>
                  <a:t>个结点。</a:t>
                </a:r>
                <a:endParaRPr lang="en-US" altLang="zh-CN" dirty="0"/>
              </a:p>
              <a:p>
                <a:pPr>
                  <a:spcBef>
                    <a:spcPts val="0"/>
                  </a:spcBef>
                </a:pPr>
                <a:endParaRPr lang="en-US" altLang="zh-CN" dirty="0"/>
              </a:p>
              <a:p>
                <a:pPr>
                  <a:spcBef>
                    <a:spcPts val="0"/>
                  </a:spcBef>
                </a:pPr>
                <a:r>
                  <a:rPr lang="zh-CN" altLang="en-US" dirty="0"/>
                  <a:t>输入                                                输出</a:t>
                </a:r>
              </a:p>
            </p:txBody>
          </p:sp>
        </mc:Choice>
        <mc:Fallback xmlns="">
          <p:sp>
            <p:nvSpPr>
              <p:cNvPr id="3" name="内容占位符 2">
                <a:extLst>
                  <a:ext uri="{FF2B5EF4-FFF2-40B4-BE49-F238E27FC236}">
                    <a16:creationId xmlns:a16="http://schemas.microsoft.com/office/drawing/2014/main" id="{20FB8FD2-2512-4DA7-A2DD-3292FD4951FD}"/>
                  </a:ext>
                </a:extLst>
              </p:cNvPr>
              <p:cNvSpPr>
                <a:spLocks noGrp="1" noRot="1" noChangeAspect="1" noMove="1" noResize="1" noEditPoints="1" noAdjustHandles="1" noChangeArrowheads="1" noChangeShapeType="1" noTextEdit="1"/>
              </p:cNvSpPr>
              <p:nvPr>
                <p:ph idx="1"/>
              </p:nvPr>
            </p:nvSpPr>
            <p:spPr>
              <a:blipFill>
                <a:blip r:embed="rId2"/>
                <a:stretch>
                  <a:fillRect l="-927" t="-955" r="-123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0A97529-5574-4F19-B38C-8C9AA185F8DF}"/>
              </a:ext>
            </a:extLst>
          </p:cNvPr>
          <p:cNvSpPr txBox="1"/>
          <p:nvPr/>
        </p:nvSpPr>
        <p:spPr>
          <a:xfrm>
            <a:off x="729251" y="4295898"/>
            <a:ext cx="3493477" cy="1815882"/>
          </a:xfrm>
          <a:prstGeom prst="rect">
            <a:avLst/>
          </a:prstGeom>
          <a:solidFill>
            <a:schemeClr val="bg1"/>
          </a:solidFill>
          <a:ln>
            <a:solidFill>
              <a:schemeClr val="accent5"/>
            </a:solidFill>
          </a:ln>
        </p:spPr>
        <p:txBody>
          <a:bodyPr wrap="square">
            <a:spAutoFit/>
          </a:bodyPr>
          <a:lstStyle/>
          <a:p>
            <a:r>
              <a:rPr lang="en-US" altLang="zh-CN" sz="1400" b="0" dirty="0">
                <a:effectLst/>
                <a:latin typeface="Consolas" panose="020B0609020204030204" pitchFamily="49" charset="0"/>
              </a:rPr>
              <a:t>7</a:t>
            </a:r>
          </a:p>
          <a:p>
            <a:r>
              <a:rPr lang="en-US" altLang="zh-CN" sz="1400" dirty="0">
                <a:latin typeface="Consolas" panose="020B0609020204030204" pitchFamily="49" charset="0"/>
              </a:rPr>
              <a:t>2 7</a:t>
            </a:r>
          </a:p>
          <a:p>
            <a:r>
              <a:rPr lang="en-US" altLang="zh-CN" sz="1400" b="0" dirty="0">
                <a:effectLst/>
                <a:latin typeface="Consolas" panose="020B0609020204030204" pitchFamily="49" charset="0"/>
              </a:rPr>
              <a:t>3 6</a:t>
            </a:r>
          </a:p>
          <a:p>
            <a:r>
              <a:rPr lang="en-US" altLang="zh-CN" sz="1400" dirty="0">
                <a:latin typeface="Consolas" panose="020B0609020204030204" pitchFamily="49" charset="0"/>
              </a:rPr>
              <a:t>4 5</a:t>
            </a:r>
          </a:p>
          <a:p>
            <a:r>
              <a:rPr lang="en-US" altLang="zh-CN" sz="1400" b="0" dirty="0">
                <a:effectLst/>
                <a:latin typeface="Consolas" panose="020B0609020204030204" pitchFamily="49" charset="0"/>
              </a:rPr>
              <a:t>0 0</a:t>
            </a:r>
            <a:endParaRPr lang="en-US" altLang="zh-CN" sz="1400" dirty="0">
              <a:latin typeface="Consolas" panose="020B0609020204030204" pitchFamily="49" charset="0"/>
            </a:endParaRPr>
          </a:p>
          <a:p>
            <a:r>
              <a:rPr lang="en-US" altLang="zh-CN" sz="1400" b="0" dirty="0">
                <a:effectLst/>
                <a:latin typeface="Consolas" panose="020B0609020204030204" pitchFamily="49" charset="0"/>
              </a:rPr>
              <a:t>0 0</a:t>
            </a:r>
          </a:p>
          <a:p>
            <a:r>
              <a:rPr lang="en-US" altLang="zh-CN" sz="1400" dirty="0">
                <a:latin typeface="Consolas" panose="020B0609020204030204" pitchFamily="49" charset="0"/>
              </a:rPr>
              <a:t>0 0</a:t>
            </a:r>
          </a:p>
          <a:p>
            <a:r>
              <a:rPr lang="en-US" altLang="zh-CN" sz="1400" b="0" dirty="0">
                <a:effectLst/>
                <a:latin typeface="Consolas" panose="020B0609020204030204" pitchFamily="49" charset="0"/>
              </a:rPr>
              <a:t>0 0</a:t>
            </a:r>
          </a:p>
        </p:txBody>
      </p:sp>
      <p:sp>
        <p:nvSpPr>
          <p:cNvPr id="5" name="文本框 4">
            <a:extLst>
              <a:ext uri="{FF2B5EF4-FFF2-40B4-BE49-F238E27FC236}">
                <a16:creationId xmlns:a16="http://schemas.microsoft.com/office/drawing/2014/main" id="{A34E1F25-87E6-473E-965C-3C3258C5434D}"/>
              </a:ext>
            </a:extLst>
          </p:cNvPr>
          <p:cNvSpPr txBox="1"/>
          <p:nvPr/>
        </p:nvSpPr>
        <p:spPr>
          <a:xfrm>
            <a:off x="4719866" y="4295898"/>
            <a:ext cx="3493477" cy="307777"/>
          </a:xfrm>
          <a:prstGeom prst="rect">
            <a:avLst/>
          </a:prstGeom>
          <a:solidFill>
            <a:schemeClr val="bg1"/>
          </a:solidFill>
          <a:ln>
            <a:solidFill>
              <a:schemeClr val="accent5"/>
            </a:solidFill>
          </a:ln>
        </p:spPr>
        <p:txBody>
          <a:bodyPr wrap="square">
            <a:spAutoFit/>
          </a:bodyPr>
          <a:lstStyle/>
          <a:p>
            <a:r>
              <a:rPr lang="en-US" altLang="zh-CN" sz="1400" dirty="0">
                <a:latin typeface="Consolas" panose="020B0609020204030204" pitchFamily="49" charset="0"/>
              </a:rPr>
              <a:t>4</a:t>
            </a:r>
            <a:endParaRPr lang="en-US" altLang="zh-CN" sz="1400" b="0" dirty="0">
              <a:effectLst/>
              <a:latin typeface="Consolas" panose="020B0609020204030204" pitchFamily="49" charset="0"/>
            </a:endParaRPr>
          </a:p>
        </p:txBody>
      </p:sp>
    </p:spTree>
    <p:extLst>
      <p:ext uri="{BB962C8B-B14F-4D97-AF65-F5344CB8AC3E}">
        <p14:creationId xmlns:p14="http://schemas.microsoft.com/office/powerpoint/2010/main" val="160701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1A623-63C4-4DAC-882C-46141F458227}"/>
              </a:ext>
            </a:extLst>
          </p:cNvPr>
          <p:cNvSpPr>
            <a:spLocks noGrp="1"/>
          </p:cNvSpPr>
          <p:nvPr>
            <p:ph type="title"/>
          </p:nvPr>
        </p:nvSpPr>
        <p:spPr/>
        <p:txBody>
          <a:bodyPr/>
          <a:lstStyle/>
          <a:p>
            <a:r>
              <a:rPr lang="zh-CN" altLang="en-US" dirty="0"/>
              <a:t>二叉树深度：分析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27B7B4-1305-4404-9BC0-94E63288ED89}"/>
                  </a:ext>
                </a:extLst>
              </p:cNvPr>
              <p:cNvSpPr>
                <a:spLocks noGrp="1"/>
              </p:cNvSpPr>
              <p:nvPr>
                <p:ph idx="1"/>
              </p:nvPr>
            </p:nvSpPr>
            <p:spPr>
              <a:xfrm>
                <a:off x="625820" y="1717292"/>
                <a:ext cx="3479456" cy="4472312"/>
              </a:xfrm>
            </p:spPr>
            <p:txBody>
              <a:bodyPr/>
              <a:lstStyle/>
              <a:p>
                <a:r>
                  <a:rPr lang="zh-CN" altLang="en-US" dirty="0"/>
                  <a:t>一些非完全二叉树可能深度很大，比如一种最极端的情况是一条链，这样的树深度是 </a:t>
                </a:r>
                <a:r>
                  <a:rPr lang="en-US" altLang="zh-CN" dirty="0"/>
                  <a:t>n </a:t>
                </a:r>
                <a:r>
                  <a:rPr lang="zh-CN" altLang="en-US" dirty="0"/>
                  <a:t>。如果沿用之前的存储方法，则需要建立一个大小为</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𝑛</m:t>
                        </m:r>
                      </m:sup>
                    </m:sSup>
                  </m:oMath>
                </a14:m>
                <a:r>
                  <a:rPr lang="zh-CN" altLang="en-US" dirty="0"/>
                  <a:t>的数组，空间复杂度无法承受。所以采用存储左右两个儿子的方法来存储这棵二叉树，而不是</a:t>
                </a:r>
                <a:r>
                  <a:rPr lang="en-US" altLang="zh-CN" dirty="0"/>
                  <a:t>2x, 2x+1</a:t>
                </a:r>
                <a:r>
                  <a:rPr lang="zh-CN" altLang="en-US" dirty="0"/>
                  <a:t>来代表左右两个儿子</a:t>
                </a:r>
              </a:p>
            </p:txBody>
          </p:sp>
        </mc:Choice>
        <mc:Fallback xmlns="">
          <p:sp>
            <p:nvSpPr>
              <p:cNvPr id="3" name="内容占位符 2">
                <a:extLst>
                  <a:ext uri="{FF2B5EF4-FFF2-40B4-BE49-F238E27FC236}">
                    <a16:creationId xmlns:a16="http://schemas.microsoft.com/office/drawing/2014/main" id="{4127B7B4-1305-4404-9BC0-94E63288ED89}"/>
                  </a:ext>
                </a:extLst>
              </p:cNvPr>
              <p:cNvSpPr>
                <a:spLocks noGrp="1" noRot="1" noChangeAspect="1" noMove="1" noResize="1" noEditPoints="1" noAdjustHandles="1" noChangeArrowheads="1" noChangeShapeType="1" noTextEdit="1"/>
              </p:cNvSpPr>
              <p:nvPr>
                <p:ph idx="1"/>
              </p:nvPr>
            </p:nvSpPr>
            <p:spPr>
              <a:xfrm>
                <a:off x="625820" y="1717292"/>
                <a:ext cx="3479456" cy="4472312"/>
              </a:xfrm>
              <a:blipFill>
                <a:blip r:embed="rId2"/>
                <a:stretch>
                  <a:fillRect l="-2105" t="-955" r="-70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6381A50-F59A-403E-90C4-2BF836575137}"/>
              </a:ext>
            </a:extLst>
          </p:cNvPr>
          <p:cNvPicPr>
            <a:picLocks noChangeAspect="1"/>
          </p:cNvPicPr>
          <p:nvPr/>
        </p:nvPicPr>
        <p:blipFill>
          <a:blip r:embed="rId3"/>
          <a:stretch>
            <a:fillRect/>
          </a:stretch>
        </p:blipFill>
        <p:spPr>
          <a:xfrm>
            <a:off x="4105275" y="1586485"/>
            <a:ext cx="4410075" cy="4733925"/>
          </a:xfrm>
          <a:prstGeom prst="rect">
            <a:avLst/>
          </a:prstGeom>
          <a:ln>
            <a:solidFill>
              <a:schemeClr val="accent1"/>
            </a:solidFill>
          </a:ln>
        </p:spPr>
      </p:pic>
      <p:sp>
        <p:nvSpPr>
          <p:cNvPr id="6" name="文本框 5">
            <a:extLst>
              <a:ext uri="{FF2B5EF4-FFF2-40B4-BE49-F238E27FC236}">
                <a16:creationId xmlns:a16="http://schemas.microsoft.com/office/drawing/2014/main" id="{15AB4794-0ACA-4788-8007-5084B6258378}"/>
              </a:ext>
            </a:extLst>
          </p:cNvPr>
          <p:cNvSpPr txBox="1"/>
          <p:nvPr/>
        </p:nvSpPr>
        <p:spPr>
          <a:xfrm>
            <a:off x="625819" y="5150859"/>
            <a:ext cx="3196952" cy="1169551"/>
          </a:xfrm>
          <a:prstGeom prst="rect">
            <a:avLst/>
          </a:prstGeom>
          <a:solidFill>
            <a:schemeClr val="bg1"/>
          </a:solidFill>
          <a:ln>
            <a:solidFill>
              <a:schemeClr val="accent1"/>
            </a:solidFill>
          </a:ln>
        </p:spPr>
        <p:txBody>
          <a:bodyPr wrap="square">
            <a:spAutoFit/>
          </a:bodyPr>
          <a:lstStyle/>
          <a:p>
            <a:pPr algn="l"/>
            <a:r>
              <a:rPr lang="en-US" altLang="zh-CN" sz="1400" b="1" dirty="0">
                <a:solidFill>
                  <a:srgbClr val="0000FF"/>
                </a:solidFill>
                <a:latin typeface="Consolas" panose="020B0609020204030204" pitchFamily="49" charset="0"/>
              </a:rPr>
              <a:t>struct</a:t>
            </a:r>
            <a:r>
              <a:rPr lang="en-US" altLang="zh-CN" sz="1400" b="1" dirty="0">
                <a:latin typeface="Consolas" panose="020B0609020204030204" pitchFamily="49" charset="0"/>
              </a:rPr>
              <a:t> </a:t>
            </a:r>
            <a:r>
              <a:rPr lang="en-US" altLang="zh-CN" sz="1400" b="1" dirty="0">
                <a:solidFill>
                  <a:srgbClr val="CC00CC"/>
                </a:solidFill>
                <a:latin typeface="Consolas" panose="020B0609020204030204" pitchFamily="49" charset="0"/>
              </a:rPr>
              <a:t>node</a:t>
            </a:r>
            <a:r>
              <a:rPr lang="en-US" altLang="zh-CN" sz="1400" b="1" dirty="0">
                <a:latin typeface="Consolas" panose="020B0609020204030204" pitchFamily="49" charset="0"/>
              </a:rPr>
              <a:t> {</a:t>
            </a:r>
          </a:p>
          <a:p>
            <a:pPr algn="l"/>
            <a:r>
              <a:rPr lang="en-US" altLang="zh-CN" sz="1400" b="1" dirty="0">
                <a:latin typeface="Consolas" panose="020B0609020204030204" pitchFamily="49" charset="0"/>
              </a:rPr>
              <a:t>    </a:t>
            </a:r>
            <a:r>
              <a:rPr lang="en-US" altLang="zh-CN" sz="1400" b="1" dirty="0">
                <a:solidFill>
                  <a:srgbClr val="0000FF"/>
                </a:solidFill>
                <a:latin typeface="Consolas" panose="020B0609020204030204" pitchFamily="49" charset="0"/>
              </a:rPr>
              <a:t>int</a:t>
            </a:r>
            <a:r>
              <a:rPr lang="en-US" altLang="zh-CN" sz="1400" b="1" dirty="0">
                <a:latin typeface="Consolas" panose="020B0609020204030204" pitchFamily="49" charset="0"/>
              </a:rPr>
              <a:t> deep;</a:t>
            </a:r>
          </a:p>
          <a:p>
            <a:pPr algn="l"/>
            <a:r>
              <a:rPr lang="en-US" altLang="zh-CN" sz="1400" b="1" dirty="0">
                <a:latin typeface="Consolas" panose="020B0609020204030204" pitchFamily="49" charset="0"/>
              </a:rPr>
              <a:t>    </a:t>
            </a:r>
            <a:r>
              <a:rPr lang="en-US" altLang="zh-CN" sz="1400" b="1" dirty="0">
                <a:solidFill>
                  <a:srgbClr val="0000FF"/>
                </a:solidFill>
                <a:latin typeface="Consolas" panose="020B0609020204030204" pitchFamily="49" charset="0"/>
              </a:rPr>
              <a:t>int</a:t>
            </a:r>
            <a:r>
              <a:rPr lang="en-US" altLang="zh-CN" sz="1400" b="1" dirty="0">
                <a:latin typeface="Consolas" panose="020B0609020204030204" pitchFamily="49" charset="0"/>
              </a:rPr>
              <a:t> left, right;</a:t>
            </a:r>
          </a:p>
          <a:p>
            <a:pPr algn="l"/>
            <a:r>
              <a:rPr lang="en-US" altLang="zh-CN" sz="1400" b="1" dirty="0">
                <a:latin typeface="Consolas" panose="020B0609020204030204" pitchFamily="49" charset="0"/>
              </a:rPr>
              <a:t>};</a:t>
            </a:r>
          </a:p>
          <a:p>
            <a:pPr algn="l"/>
            <a:r>
              <a:rPr lang="en-US" altLang="zh-CN" sz="1400" b="1" dirty="0">
                <a:solidFill>
                  <a:srgbClr val="CC00CC"/>
                </a:solidFill>
                <a:latin typeface="Consolas" panose="020B0609020204030204" pitchFamily="49" charset="0"/>
              </a:rPr>
              <a:t>node</a:t>
            </a:r>
            <a:r>
              <a:rPr lang="en-US" altLang="zh-CN" sz="1400" b="1" dirty="0">
                <a:latin typeface="Consolas" panose="020B0609020204030204" pitchFamily="49" charset="0"/>
              </a:rPr>
              <a:t> tree[</a:t>
            </a:r>
            <a:r>
              <a:rPr lang="en-US" altLang="zh-CN" sz="1400" b="1" dirty="0">
                <a:solidFill>
                  <a:srgbClr val="FF0000"/>
                </a:solidFill>
                <a:latin typeface="Consolas" panose="020B0609020204030204" pitchFamily="49" charset="0"/>
              </a:rPr>
              <a:t>1000010</a:t>
            </a:r>
            <a:r>
              <a:rPr lang="en-US" altLang="zh-CN" sz="1400" b="1" dirty="0">
                <a:latin typeface="Consolas" panose="020B0609020204030204" pitchFamily="49" charset="0"/>
              </a:rPr>
              <a:t>];</a:t>
            </a:r>
          </a:p>
        </p:txBody>
      </p:sp>
    </p:spTree>
    <p:extLst>
      <p:ext uri="{BB962C8B-B14F-4D97-AF65-F5344CB8AC3E}">
        <p14:creationId xmlns:p14="http://schemas.microsoft.com/office/powerpoint/2010/main" val="352295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a:xfrm>
            <a:off x="697027" y="1854200"/>
            <a:ext cx="5418023" cy="2349654"/>
          </a:xfrm>
        </p:spPr>
        <p:txBody>
          <a:bodyPr>
            <a:normAutofit/>
          </a:bodyPr>
          <a:lstStyle/>
          <a:p>
            <a:r>
              <a:rPr lang="zh-CN" altLang="en-US" dirty="0"/>
              <a:t>二叉树的遍历</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dirty="0"/>
              <a:t>二叉树遍历的意思是将一颗二叉树从根结点开始，按照指定顺序，不重复、不遗漏地访问每一个结点。</a:t>
            </a:r>
          </a:p>
        </p:txBody>
      </p:sp>
      <p:sp>
        <p:nvSpPr>
          <p:cNvPr id="5" name="文本框 4">
            <a:extLst>
              <a:ext uri="{FF2B5EF4-FFF2-40B4-BE49-F238E27FC236}">
                <a16:creationId xmlns:a16="http://schemas.microsoft.com/office/drawing/2014/main" id="{D85BE398-C403-49EE-AD27-B9034300D482}"/>
              </a:ext>
            </a:extLst>
          </p:cNvPr>
          <p:cNvSpPr txBox="1"/>
          <p:nvPr/>
        </p:nvSpPr>
        <p:spPr>
          <a:xfrm>
            <a:off x="791219" y="5222665"/>
            <a:ext cx="1955985"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P228</a:t>
            </a:r>
            <a:r>
              <a:rPr lang="zh-CN" altLang="en-US" dirty="0">
                <a:solidFill>
                  <a:schemeClr val="accent2"/>
                </a:solidFill>
              </a:rPr>
              <a:t> </a:t>
            </a:r>
          </a:p>
        </p:txBody>
      </p:sp>
    </p:spTree>
    <p:extLst>
      <p:ext uri="{BB962C8B-B14F-4D97-AF65-F5344CB8AC3E}">
        <p14:creationId xmlns:p14="http://schemas.microsoft.com/office/powerpoint/2010/main" val="340655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97B4C-19E7-488B-9001-0539F94AB755}"/>
              </a:ext>
            </a:extLst>
          </p:cNvPr>
          <p:cNvSpPr>
            <a:spLocks noGrp="1"/>
          </p:cNvSpPr>
          <p:nvPr>
            <p:ph type="title"/>
          </p:nvPr>
        </p:nvSpPr>
        <p:spPr/>
        <p:txBody>
          <a:bodyPr/>
          <a:lstStyle/>
          <a:p>
            <a:r>
              <a:rPr lang="zh-CN" altLang="en-US" dirty="0"/>
              <a:t>二叉树的遍历</a:t>
            </a:r>
          </a:p>
        </p:txBody>
      </p:sp>
      <p:sp>
        <p:nvSpPr>
          <p:cNvPr id="3" name="内容占位符 2">
            <a:extLst>
              <a:ext uri="{FF2B5EF4-FFF2-40B4-BE49-F238E27FC236}">
                <a16:creationId xmlns:a16="http://schemas.microsoft.com/office/drawing/2014/main" id="{7C76185C-73DB-43FA-BBB8-A8C62D73967B}"/>
              </a:ext>
            </a:extLst>
          </p:cNvPr>
          <p:cNvSpPr>
            <a:spLocks noGrp="1"/>
          </p:cNvSpPr>
          <p:nvPr>
            <p:ph idx="1"/>
          </p:nvPr>
        </p:nvSpPr>
        <p:spPr/>
        <p:txBody>
          <a:bodyPr/>
          <a:lstStyle/>
          <a:p>
            <a:r>
              <a:rPr lang="zh-CN" altLang="en-US" dirty="0">
                <a:latin typeface="KaTeX_Main"/>
              </a:rPr>
              <a:t>         所谓</a:t>
            </a:r>
            <a:r>
              <a:rPr lang="zh-CN" altLang="en-US" dirty="0">
                <a:solidFill>
                  <a:schemeClr val="accent2"/>
                </a:solidFill>
                <a:latin typeface="KaTeX_Main"/>
              </a:rPr>
              <a:t>遍历</a:t>
            </a:r>
            <a:r>
              <a:rPr lang="zh-CN" altLang="en-US" dirty="0">
                <a:latin typeface="KaTeX_Main"/>
              </a:rPr>
              <a:t>，是指沿着某条搜索路线，依次对树中每个结点均</a:t>
            </a:r>
            <a:r>
              <a:rPr lang="zh-CN" altLang="en-US" dirty="0">
                <a:solidFill>
                  <a:schemeClr val="accent2"/>
                </a:solidFill>
                <a:latin typeface="KaTeX_Main"/>
              </a:rPr>
              <a:t>做一次且仅做一次</a:t>
            </a:r>
            <a:r>
              <a:rPr lang="zh-CN" altLang="en-US" dirty="0">
                <a:latin typeface="KaTeX_Main"/>
              </a:rPr>
              <a:t>访问。访问结点所做的操作依赖于具体的应用问题。 遍历是二叉树上最重要的运算之一，是二叉树上进行其它运算之基础。</a:t>
            </a:r>
            <a:endParaRPr lang="en-US" altLang="zh-CN" dirty="0">
              <a:latin typeface="KaTeX_Main"/>
            </a:endParaRPr>
          </a:p>
          <a:p>
            <a:pPr>
              <a:spcBef>
                <a:spcPts val="600"/>
              </a:spcBef>
            </a:pPr>
            <a:r>
              <a:rPr lang="zh-CN" altLang="en-US" dirty="0">
                <a:latin typeface="KaTeX_Main"/>
              </a:rPr>
              <a:t>         广度优先遍历</a:t>
            </a:r>
            <a:r>
              <a:rPr lang="en-US" altLang="zh-CN" dirty="0">
                <a:latin typeface="KaTeX_Main"/>
              </a:rPr>
              <a:t>/</a:t>
            </a:r>
            <a:r>
              <a:rPr lang="zh-CN" altLang="en-US" dirty="0">
                <a:latin typeface="KaTeX_Main"/>
              </a:rPr>
              <a:t>层次遍历</a:t>
            </a:r>
            <a:endParaRPr lang="en-US" altLang="zh-CN" dirty="0">
              <a:latin typeface="KaTeX_Main"/>
            </a:endParaRPr>
          </a:p>
          <a:p>
            <a:pPr>
              <a:spcBef>
                <a:spcPts val="0"/>
              </a:spcBef>
            </a:pPr>
            <a:r>
              <a:rPr lang="en-US" altLang="zh-CN" dirty="0">
                <a:latin typeface="KaTeX_Main"/>
              </a:rPr>
              <a:t>                      1  2  3  4  5  6  7  8</a:t>
            </a:r>
          </a:p>
          <a:p>
            <a:pPr>
              <a:spcBef>
                <a:spcPts val="600"/>
              </a:spcBef>
            </a:pPr>
            <a:r>
              <a:rPr lang="zh-CN" altLang="en-US" dirty="0">
                <a:latin typeface="KaTeX_Main"/>
              </a:rPr>
              <a:t>         深度优先遍历</a:t>
            </a:r>
            <a:r>
              <a:rPr lang="en-US" altLang="zh-CN" dirty="0">
                <a:latin typeface="KaTeX_Main"/>
              </a:rPr>
              <a:t>/</a:t>
            </a:r>
            <a:r>
              <a:rPr lang="zh-CN" altLang="en-US" dirty="0">
                <a:latin typeface="KaTeX_Main"/>
              </a:rPr>
              <a:t>先（前）序遍历</a:t>
            </a:r>
            <a:endParaRPr lang="en-US" altLang="zh-CN" dirty="0">
              <a:latin typeface="KaTeX_Main"/>
            </a:endParaRPr>
          </a:p>
          <a:p>
            <a:pPr>
              <a:spcBef>
                <a:spcPts val="0"/>
              </a:spcBef>
            </a:pPr>
            <a:r>
              <a:rPr lang="en-US" altLang="zh-CN" dirty="0">
                <a:latin typeface="KaTeX_Main"/>
              </a:rPr>
              <a:t>                      1  2  4  5  7  8  3  6</a:t>
            </a:r>
          </a:p>
          <a:p>
            <a:pPr>
              <a:spcBef>
                <a:spcPts val="600"/>
              </a:spcBef>
            </a:pPr>
            <a:r>
              <a:rPr lang="zh-CN" altLang="en-US" dirty="0">
                <a:latin typeface="KaTeX_Main"/>
              </a:rPr>
              <a:t>         深度优先遍历</a:t>
            </a:r>
            <a:r>
              <a:rPr lang="en-US" altLang="zh-CN" dirty="0">
                <a:latin typeface="KaTeX_Main"/>
              </a:rPr>
              <a:t>/</a:t>
            </a:r>
            <a:r>
              <a:rPr lang="zh-CN" altLang="en-US" dirty="0">
                <a:latin typeface="KaTeX_Main"/>
              </a:rPr>
              <a:t>中序遍历</a:t>
            </a:r>
            <a:endParaRPr lang="en-US" altLang="zh-CN" dirty="0">
              <a:latin typeface="KaTeX_Main"/>
            </a:endParaRPr>
          </a:p>
          <a:p>
            <a:pPr>
              <a:spcBef>
                <a:spcPts val="0"/>
              </a:spcBef>
            </a:pPr>
            <a:r>
              <a:rPr lang="en-US" altLang="zh-CN" dirty="0">
                <a:latin typeface="KaTeX_Main"/>
              </a:rPr>
              <a:t>                      4  2  7  5  8  1  3  6</a:t>
            </a:r>
          </a:p>
          <a:p>
            <a:pPr>
              <a:spcBef>
                <a:spcPts val="600"/>
              </a:spcBef>
            </a:pPr>
            <a:r>
              <a:rPr lang="zh-CN" altLang="en-US" dirty="0">
                <a:latin typeface="KaTeX_Main"/>
              </a:rPr>
              <a:t>         深度优先遍历</a:t>
            </a:r>
            <a:r>
              <a:rPr lang="en-US" altLang="zh-CN" dirty="0">
                <a:latin typeface="KaTeX_Main"/>
              </a:rPr>
              <a:t>/</a:t>
            </a:r>
            <a:r>
              <a:rPr lang="zh-CN" altLang="en-US" dirty="0">
                <a:latin typeface="KaTeX_Main"/>
              </a:rPr>
              <a:t>后序遍历</a:t>
            </a:r>
            <a:endParaRPr lang="en-US" altLang="zh-CN" dirty="0">
              <a:latin typeface="KaTeX_Main"/>
            </a:endParaRPr>
          </a:p>
          <a:p>
            <a:pPr>
              <a:spcBef>
                <a:spcPts val="600"/>
              </a:spcBef>
            </a:pPr>
            <a:r>
              <a:rPr lang="en-US" altLang="zh-CN" dirty="0">
                <a:latin typeface="KaTeX_Main"/>
              </a:rPr>
              <a:t>                      4  7  8  5  2  6  3  1</a:t>
            </a:r>
          </a:p>
          <a:p>
            <a:endParaRPr lang="zh-CN" altLang="en-US" dirty="0">
              <a:latin typeface="KaTeX_Main"/>
            </a:endParaRPr>
          </a:p>
        </p:txBody>
      </p:sp>
      <p:pic>
        <p:nvPicPr>
          <p:cNvPr id="5" name="图片 4">
            <a:extLst>
              <a:ext uri="{FF2B5EF4-FFF2-40B4-BE49-F238E27FC236}">
                <a16:creationId xmlns:a16="http://schemas.microsoft.com/office/drawing/2014/main" id="{DC0A7B88-7DA6-410D-BBC3-F15364332AAD}"/>
              </a:ext>
            </a:extLst>
          </p:cNvPr>
          <p:cNvPicPr>
            <a:picLocks noChangeAspect="1"/>
          </p:cNvPicPr>
          <p:nvPr/>
        </p:nvPicPr>
        <p:blipFill>
          <a:blip r:embed="rId2"/>
          <a:stretch>
            <a:fillRect/>
          </a:stretch>
        </p:blipFill>
        <p:spPr>
          <a:xfrm>
            <a:off x="5751377" y="3008254"/>
            <a:ext cx="2505075" cy="3181350"/>
          </a:xfrm>
          <a:prstGeom prst="rect">
            <a:avLst/>
          </a:prstGeom>
          <a:ln>
            <a:solidFill>
              <a:srgbClr val="0070C0"/>
            </a:solidFill>
          </a:ln>
        </p:spPr>
      </p:pic>
    </p:spTree>
    <p:extLst>
      <p:ext uri="{BB962C8B-B14F-4D97-AF65-F5344CB8AC3E}">
        <p14:creationId xmlns:p14="http://schemas.microsoft.com/office/powerpoint/2010/main" val="70024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39D34-FAA4-4259-9E49-AC882C9DFB1B}"/>
              </a:ext>
            </a:extLst>
          </p:cNvPr>
          <p:cNvSpPr>
            <a:spLocks noGrp="1"/>
          </p:cNvSpPr>
          <p:nvPr>
            <p:ph type="title"/>
          </p:nvPr>
        </p:nvSpPr>
        <p:spPr/>
        <p:txBody>
          <a:bodyPr/>
          <a:lstStyle/>
          <a:p>
            <a:r>
              <a:rPr lang="zh-CN" altLang="en-US" dirty="0"/>
              <a:t>二叉树层次遍历</a:t>
            </a:r>
          </a:p>
        </p:txBody>
      </p:sp>
      <p:sp>
        <p:nvSpPr>
          <p:cNvPr id="7" name="内容占位符 13">
            <a:extLst>
              <a:ext uri="{FF2B5EF4-FFF2-40B4-BE49-F238E27FC236}">
                <a16:creationId xmlns:a16="http://schemas.microsoft.com/office/drawing/2014/main" id="{000D7425-239C-47E3-A272-3F4810A99E57}"/>
              </a:ext>
            </a:extLst>
          </p:cNvPr>
          <p:cNvSpPr>
            <a:spLocks noGrp="1"/>
          </p:cNvSpPr>
          <p:nvPr>
            <p:ph idx="1"/>
          </p:nvPr>
        </p:nvSpPr>
        <p:spPr>
          <a:xfrm>
            <a:off x="625820" y="1717292"/>
            <a:ext cx="4891386" cy="4472312"/>
          </a:xfrm>
        </p:spPr>
        <p:txBody>
          <a:bodyPr>
            <a:normAutofit/>
          </a:bodyPr>
          <a:lstStyle/>
          <a:p>
            <a:r>
              <a:rPr lang="zh-CN" altLang="en-US" dirty="0">
                <a:solidFill>
                  <a:schemeClr val="accent2"/>
                </a:solidFill>
              </a:rPr>
              <a:t>例 </a:t>
            </a:r>
            <a:r>
              <a:rPr lang="en-US" altLang="zh-CN" dirty="0">
                <a:solidFill>
                  <a:schemeClr val="accent2"/>
                </a:solidFill>
              </a:rPr>
              <a:t>16.4 </a:t>
            </a:r>
            <a:r>
              <a:rPr lang="zh-CN" altLang="en-US" dirty="0">
                <a:solidFill>
                  <a:schemeClr val="accent2"/>
                </a:solidFill>
              </a:rPr>
              <a:t>二叉树层次遍历</a:t>
            </a:r>
          </a:p>
          <a:p>
            <a:r>
              <a:rPr lang="zh-CN" altLang="en-US" dirty="0"/>
              <a:t>分析：遍历是指沿着某条搜索路线，依次对树中的每个结点均做一次且仅做一次访问。直接对二叉树进行</a:t>
            </a:r>
            <a:r>
              <a:rPr lang="zh-CN" altLang="en-US" dirty="0">
                <a:solidFill>
                  <a:schemeClr val="accent2"/>
                </a:solidFill>
              </a:rPr>
              <a:t>广度优先搜索</a:t>
            </a:r>
            <a:r>
              <a:rPr lang="zh-CN" altLang="en-US" dirty="0"/>
              <a:t>。</a:t>
            </a:r>
            <a:endParaRPr lang="en-US" altLang="zh-CN" dirty="0"/>
          </a:p>
          <a:p>
            <a:r>
              <a:rPr lang="zh-CN" altLang="en-US" dirty="0"/>
              <a:t>将根结点放入初始队列中，取出每次出队的结点，即可得到层次遍历。取出时要把这个结点的子结点放到队伍的末尾</a:t>
            </a:r>
            <a:endParaRPr lang="en-US" altLang="zh-CN" dirty="0"/>
          </a:p>
        </p:txBody>
      </p:sp>
      <p:pic>
        <p:nvPicPr>
          <p:cNvPr id="4" name="图片 3">
            <a:extLst>
              <a:ext uri="{FF2B5EF4-FFF2-40B4-BE49-F238E27FC236}">
                <a16:creationId xmlns:a16="http://schemas.microsoft.com/office/drawing/2014/main" id="{F1EA4F68-0055-412A-A6A6-DDB052AA0428}"/>
              </a:ext>
            </a:extLst>
          </p:cNvPr>
          <p:cNvPicPr>
            <a:picLocks noChangeAspect="1"/>
          </p:cNvPicPr>
          <p:nvPr/>
        </p:nvPicPr>
        <p:blipFill>
          <a:blip r:embed="rId2"/>
          <a:stretch>
            <a:fillRect/>
          </a:stretch>
        </p:blipFill>
        <p:spPr>
          <a:xfrm>
            <a:off x="5517205" y="1828800"/>
            <a:ext cx="2895600" cy="3200400"/>
          </a:xfrm>
          <a:prstGeom prst="rect">
            <a:avLst/>
          </a:prstGeom>
          <a:ln>
            <a:solidFill>
              <a:schemeClr val="accent1"/>
            </a:solidFill>
          </a:ln>
        </p:spPr>
      </p:pic>
      <p:pic>
        <p:nvPicPr>
          <p:cNvPr id="6" name="图片 5">
            <a:extLst>
              <a:ext uri="{FF2B5EF4-FFF2-40B4-BE49-F238E27FC236}">
                <a16:creationId xmlns:a16="http://schemas.microsoft.com/office/drawing/2014/main" id="{41DCD604-078B-4B63-A396-19CD233F5212}"/>
              </a:ext>
            </a:extLst>
          </p:cNvPr>
          <p:cNvPicPr>
            <a:picLocks noChangeAspect="1"/>
          </p:cNvPicPr>
          <p:nvPr/>
        </p:nvPicPr>
        <p:blipFill>
          <a:blip r:embed="rId3"/>
          <a:stretch>
            <a:fillRect/>
          </a:stretch>
        </p:blipFill>
        <p:spPr>
          <a:xfrm>
            <a:off x="961725" y="4828266"/>
            <a:ext cx="4219575" cy="1228725"/>
          </a:xfrm>
          <a:prstGeom prst="rect">
            <a:avLst/>
          </a:prstGeom>
          <a:ln>
            <a:solidFill>
              <a:schemeClr val="accent1"/>
            </a:solidFill>
          </a:ln>
        </p:spPr>
      </p:pic>
    </p:spTree>
    <p:extLst>
      <p:ext uri="{BB962C8B-B14F-4D97-AF65-F5344CB8AC3E}">
        <p14:creationId xmlns:p14="http://schemas.microsoft.com/office/powerpoint/2010/main" val="41346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67FCE3A9-86D0-4AA8-B955-B3A20DF3835D}"/>
              </a:ext>
            </a:extLst>
          </p:cNvPr>
          <p:cNvSpPr txBox="1">
            <a:spLocks/>
          </p:cNvSpPr>
          <p:nvPr/>
        </p:nvSpPr>
        <p:spPr>
          <a:xfrm>
            <a:off x="739588" y="1108246"/>
            <a:ext cx="7664825" cy="5038554"/>
          </a:xfrm>
          <a:prstGeom prst="rect">
            <a:avLst/>
          </a:prstGeom>
          <a:solidFill>
            <a:schemeClr val="bg1">
              <a:alpha val="81000"/>
            </a:schemeClr>
          </a:solidFill>
          <a:ln>
            <a:solidFill>
              <a:schemeClr val="bg1">
                <a:lumMod val="50000"/>
              </a:schemeClr>
            </a:solidFill>
          </a:ln>
        </p:spPr>
        <p:txBody>
          <a:bodyPr vert="horz" lIns="252000" tIns="45720" rIns="252000" bIns="45720" rtlCol="0">
            <a:normAutofit/>
          </a:bodyPr>
          <a:lstStyle>
            <a:lvl1pPr marL="171450" indent="0" algn="l" defTabSz="685800" rtl="0" eaLnBrk="1" latinLnBrk="0" hangingPunct="1">
              <a:lnSpc>
                <a:spcPct val="100000"/>
              </a:lnSpc>
              <a:spcBef>
                <a:spcPts val="750"/>
              </a:spcBef>
              <a:buFont typeface="Arial" panose="020B0604020202020204" pitchFamily="34" charset="0"/>
              <a:buNone/>
              <a:defRPr sz="2400" kern="1200">
                <a:solidFill>
                  <a:schemeClr val="accent5">
                    <a:lumMod val="75000"/>
                  </a:schemeClr>
                </a:solidFill>
                <a:latin typeface="+mn-lt"/>
                <a:ea typeface="+mn-ea"/>
                <a:cs typeface="+mn-cs"/>
              </a:defRPr>
            </a:lvl1pPr>
            <a:lvl2pPr marL="514350" indent="0" algn="l" defTabSz="685800" rtl="0" eaLnBrk="1" latinLnBrk="0" hangingPunct="1">
              <a:lnSpc>
                <a:spcPct val="100000"/>
              </a:lnSpc>
              <a:spcBef>
                <a:spcPts val="375"/>
              </a:spcBef>
              <a:buFont typeface="Arial" panose="020B0604020202020204" pitchFamily="34" charset="0"/>
              <a:buNone/>
              <a:defRPr sz="2100" kern="1200">
                <a:solidFill>
                  <a:schemeClr val="accent5">
                    <a:lumMod val="75000"/>
                  </a:schemeClr>
                </a:solidFill>
                <a:latin typeface="+mn-lt"/>
                <a:ea typeface="+mn-ea"/>
                <a:cs typeface="+mn-cs"/>
              </a:defRPr>
            </a:lvl2pPr>
            <a:lvl3pPr marL="857250" indent="0" algn="l" defTabSz="685800" rtl="0" eaLnBrk="1" latinLnBrk="0" hangingPunct="1">
              <a:lnSpc>
                <a:spcPct val="100000"/>
              </a:lnSpc>
              <a:spcBef>
                <a:spcPts val="375"/>
              </a:spcBef>
              <a:buFont typeface="Arial" panose="020B0604020202020204" pitchFamily="34" charset="0"/>
              <a:buNone/>
              <a:defRPr sz="1800" kern="1200">
                <a:solidFill>
                  <a:schemeClr val="accent5">
                    <a:lumMod val="75000"/>
                  </a:schemeClr>
                </a:solidFill>
                <a:latin typeface="+mn-lt"/>
                <a:ea typeface="+mn-ea"/>
                <a:cs typeface="+mn-cs"/>
              </a:defRPr>
            </a:lvl3pPr>
            <a:lvl4pPr marL="12001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4pPr>
            <a:lvl5pPr marL="15430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ctr"/>
            <a:endParaRPr lang="en-US" altLang="zh-CN" b="1" dirty="0"/>
          </a:p>
          <a:p>
            <a:pPr marL="0" algn="ctr"/>
            <a:r>
              <a:rPr lang="zh-CN" altLang="en-US" b="1" dirty="0">
                <a:solidFill>
                  <a:schemeClr val="accent5">
                    <a:lumMod val="50000"/>
                  </a:schemeClr>
                </a:solidFill>
              </a:rPr>
              <a:t>版权声明</a:t>
            </a:r>
            <a:endParaRPr lang="en-US" altLang="zh-CN" b="1" dirty="0">
              <a:solidFill>
                <a:schemeClr val="accent5">
                  <a:lumMod val="50000"/>
                </a:schemeClr>
              </a:solidFill>
            </a:endParaRPr>
          </a:p>
          <a:p>
            <a:pPr marL="0"/>
            <a:endParaRPr lang="en-US" altLang="zh-CN" sz="2000" dirty="0"/>
          </a:p>
          <a:p>
            <a:pPr marL="0"/>
            <a:r>
              <a:rPr lang="zh-CN" altLang="en-US" sz="2000" dirty="0">
                <a:latin typeface="楷体" panose="02010609060101010101" pitchFamily="49" charset="-122"/>
                <a:ea typeface="楷体" panose="02010609060101010101" pitchFamily="49" charset="-122"/>
              </a:rPr>
              <a:t>本课件为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深入浅出程序设计竞赛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基础篇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的配套课件，版权归 </a:t>
            </a:r>
            <a:r>
              <a:rPr lang="zh-CN" altLang="en-US" sz="2000" b="1" dirty="0">
                <a:latin typeface="楷体" panose="02010609060101010101" pitchFamily="49" charset="-122"/>
                <a:ea typeface="楷体" panose="02010609060101010101" pitchFamily="49" charset="-122"/>
              </a:rPr>
              <a:t>洛谷 </a:t>
            </a:r>
            <a:r>
              <a:rPr lang="zh-CN" altLang="en-US" sz="2000" dirty="0">
                <a:latin typeface="楷体" panose="02010609060101010101" pitchFamily="49" charset="-122"/>
                <a:ea typeface="楷体" panose="02010609060101010101" pitchFamily="49" charset="-122"/>
              </a:rPr>
              <a:t>所有。所有个人或者机构均可免费使用本课件，亦可免费传播，但不可付费交易本系列课件。</a:t>
            </a:r>
            <a:endParaRPr lang="en-US" altLang="zh-CN" sz="2000" dirty="0">
              <a:latin typeface="楷体" panose="02010609060101010101" pitchFamily="49" charset="-122"/>
              <a:ea typeface="楷体" panose="02010609060101010101" pitchFamily="49" charset="-122"/>
            </a:endParaRPr>
          </a:p>
          <a:p>
            <a:pPr marL="0"/>
            <a:r>
              <a:rPr lang="zh-CN" altLang="en-US" sz="2000" dirty="0">
                <a:latin typeface="楷体" panose="02010609060101010101" pitchFamily="49" charset="-122"/>
                <a:ea typeface="楷体" panose="02010609060101010101" pitchFamily="49" charset="-122"/>
              </a:rPr>
              <a:t>若引用本课件的内容，或者进行二次创作，请标明本课件的出处。</a:t>
            </a:r>
            <a:endParaRPr lang="en-US" altLang="zh-CN" sz="2000" dirty="0">
              <a:latin typeface="楷体" panose="02010609060101010101" pitchFamily="49" charset="-122"/>
              <a:ea typeface="楷体" panose="02010609060101010101" pitchFamily="49" charset="-122"/>
            </a:endParaRPr>
          </a:p>
          <a:p>
            <a:pPr marL="0"/>
            <a:endParaRPr lang="en-US" altLang="zh-CN" sz="20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其它</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配套资源、购买本书等请参阅：</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2"/>
              </a:rPr>
              <a:t>https://</a:t>
            </a:r>
            <a:r>
              <a:rPr lang="en-US" altLang="zh-CN" sz="1800" dirty="0" err="1">
                <a:latin typeface="楷体" panose="02010609060101010101" pitchFamily="49" charset="-122"/>
                <a:ea typeface="楷体" panose="02010609060101010101" pitchFamily="49" charset="-122"/>
                <a:hlinkClick r:id="rId2"/>
              </a:rPr>
              <a:t>www.luogu.com.cn</a:t>
            </a:r>
            <a:r>
              <a:rPr lang="en-US" altLang="zh-CN" sz="1800" dirty="0">
                <a:latin typeface="楷体" panose="02010609060101010101" pitchFamily="49" charset="-122"/>
                <a:ea typeface="楷体" panose="02010609060101010101" pitchFamily="49" charset="-122"/>
                <a:hlinkClick r:id="rId2"/>
              </a:rPr>
              <a:t>/blog/</a:t>
            </a:r>
            <a:r>
              <a:rPr lang="en-US" altLang="zh-CN" sz="1800" dirty="0" err="1">
                <a:latin typeface="楷体" panose="02010609060101010101" pitchFamily="49" charset="-122"/>
                <a:ea typeface="楷体" panose="02010609060101010101" pitchFamily="49" charset="-122"/>
                <a:hlinkClick r:id="rId2"/>
              </a:rPr>
              <a:t>kkksc03</a:t>
            </a:r>
            <a:r>
              <a:rPr lang="en-US" altLang="zh-CN" sz="1800" dirty="0">
                <a:latin typeface="楷体" panose="02010609060101010101" pitchFamily="49" charset="-122"/>
                <a:ea typeface="楷体" panose="02010609060101010101" pitchFamily="49" charset="-122"/>
                <a:hlinkClick r:id="rId2"/>
              </a:rPr>
              <a:t>/IPC-resources</a:t>
            </a:r>
            <a:r>
              <a:rPr lang="en-US" altLang="zh-CN" sz="1800" dirty="0">
                <a:latin typeface="楷体" panose="02010609060101010101" pitchFamily="49" charset="-122"/>
                <a:ea typeface="楷体" panose="02010609060101010101" pitchFamily="49" charset="-122"/>
              </a:rPr>
              <a:t> </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如果课件有任何错误，请在这里反馈</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3"/>
              </a:rPr>
              <a:t>https://</a:t>
            </a:r>
            <a:r>
              <a:rPr lang="en-US" altLang="zh-CN" sz="1800" dirty="0" err="1">
                <a:latin typeface="楷体" panose="02010609060101010101" pitchFamily="49" charset="-122"/>
                <a:ea typeface="楷体" panose="02010609060101010101" pitchFamily="49" charset="-122"/>
                <a:hlinkClick r:id="rId3"/>
              </a:rPr>
              <a:t>www.luogu.com.cn</a:t>
            </a:r>
            <a:r>
              <a:rPr lang="en-US" altLang="zh-CN" sz="1800" dirty="0">
                <a:latin typeface="楷体" panose="02010609060101010101" pitchFamily="49" charset="-122"/>
                <a:ea typeface="楷体" panose="02010609060101010101" pitchFamily="49" charset="-122"/>
                <a:hlinkClick r:id="rId3"/>
              </a:rPr>
              <a:t>/discuss/show/296741</a:t>
            </a:r>
            <a:r>
              <a:rPr lang="en-US" altLang="zh-CN" sz="1800" dirty="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70907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6F00A-6D23-4EC5-9404-F6BD31ECD3D7}"/>
              </a:ext>
            </a:extLst>
          </p:cNvPr>
          <p:cNvSpPr>
            <a:spLocks noGrp="1"/>
          </p:cNvSpPr>
          <p:nvPr>
            <p:ph type="title"/>
          </p:nvPr>
        </p:nvSpPr>
        <p:spPr/>
        <p:txBody>
          <a:bodyPr/>
          <a:lstStyle/>
          <a:p>
            <a:r>
              <a:rPr lang="zh-CN" altLang="en-US" dirty="0"/>
              <a:t>二叉树的深度优先遍历</a:t>
            </a:r>
          </a:p>
        </p:txBody>
      </p:sp>
      <p:sp>
        <p:nvSpPr>
          <p:cNvPr id="3" name="内容占位符 2">
            <a:extLst>
              <a:ext uri="{FF2B5EF4-FFF2-40B4-BE49-F238E27FC236}">
                <a16:creationId xmlns:a16="http://schemas.microsoft.com/office/drawing/2014/main" id="{D08D9AC5-846A-454C-B89A-0451B3A717B1}"/>
              </a:ext>
            </a:extLst>
          </p:cNvPr>
          <p:cNvSpPr>
            <a:spLocks noGrp="1"/>
          </p:cNvSpPr>
          <p:nvPr>
            <p:ph idx="1"/>
          </p:nvPr>
        </p:nvSpPr>
        <p:spPr/>
        <p:txBody>
          <a:bodyPr/>
          <a:lstStyle/>
          <a:p>
            <a:r>
              <a:rPr lang="zh-CN" altLang="en-US" dirty="0"/>
              <a:t>对于任意给定结点，可以访问该结点本身、遍历左子树、遍历右子树。根据在某个结点中遍历的顺序不同，有以下</a:t>
            </a:r>
            <a:r>
              <a:rPr lang="en-US" altLang="zh-CN" dirty="0"/>
              <a:t>3</a:t>
            </a:r>
            <a:r>
              <a:rPr lang="zh-CN" altLang="en-US" dirty="0"/>
              <a:t>种遍历方式：</a:t>
            </a:r>
            <a:endParaRPr lang="en-US" altLang="zh-CN" dirty="0"/>
          </a:p>
          <a:p>
            <a:r>
              <a:rPr lang="en-US" altLang="zh-CN" dirty="0"/>
              <a:t>1</a:t>
            </a:r>
            <a:r>
              <a:rPr lang="zh-CN" altLang="en-US" dirty="0"/>
              <a:t>、</a:t>
            </a:r>
            <a:r>
              <a:rPr lang="zh-CN" altLang="en-US" dirty="0">
                <a:solidFill>
                  <a:schemeClr val="accent2"/>
                </a:solidFill>
              </a:rPr>
              <a:t>前序遍历</a:t>
            </a:r>
            <a:r>
              <a:rPr lang="zh-CN" altLang="en-US" dirty="0"/>
              <a:t>：首先访问根结点，然后遍历左子树，最后遍历右子树。</a:t>
            </a:r>
            <a:endParaRPr lang="en-US" altLang="zh-CN" dirty="0"/>
          </a:p>
          <a:p>
            <a:r>
              <a:rPr lang="en-US" altLang="zh-CN" dirty="0"/>
              <a:t>2</a:t>
            </a:r>
            <a:r>
              <a:rPr lang="zh-CN" altLang="en-US" dirty="0"/>
              <a:t>、</a:t>
            </a:r>
            <a:r>
              <a:rPr lang="zh-CN" altLang="en-US" dirty="0">
                <a:solidFill>
                  <a:schemeClr val="accent2"/>
                </a:solidFill>
              </a:rPr>
              <a:t>中序遍历</a:t>
            </a:r>
            <a:r>
              <a:rPr lang="zh-CN" altLang="en-US" dirty="0"/>
              <a:t>：首先遍历左子树，然后访问根结点，最后遍历右子树。</a:t>
            </a:r>
            <a:endParaRPr lang="en-US" altLang="zh-CN" dirty="0"/>
          </a:p>
          <a:p>
            <a:r>
              <a:rPr lang="en-US" altLang="zh-CN" dirty="0"/>
              <a:t>3</a:t>
            </a:r>
            <a:r>
              <a:rPr lang="zh-CN" altLang="en-US" dirty="0"/>
              <a:t>、</a:t>
            </a:r>
            <a:r>
              <a:rPr lang="zh-CN" altLang="en-US" dirty="0">
                <a:solidFill>
                  <a:schemeClr val="accent2"/>
                </a:solidFill>
              </a:rPr>
              <a:t>后序遍历</a:t>
            </a:r>
            <a:r>
              <a:rPr lang="zh-CN" altLang="en-US" dirty="0"/>
              <a:t>：首先遍历左子树，然后遍历右子树，最后访问根结点。</a:t>
            </a:r>
            <a:endParaRPr lang="en-US" altLang="zh-CN" dirty="0"/>
          </a:p>
          <a:p>
            <a:r>
              <a:rPr lang="zh-CN" altLang="en-US" dirty="0"/>
              <a:t>分析：无论是哪种遍历方式，本质上都是深度优先遍历，只是递归的顺序不一样。其实，二叉树的遍历本质上也是</a:t>
            </a:r>
            <a:r>
              <a:rPr lang="zh-CN" altLang="en-US" dirty="0">
                <a:solidFill>
                  <a:schemeClr val="accent2"/>
                </a:solidFill>
              </a:rPr>
              <a:t>深度优先搜索</a:t>
            </a:r>
            <a:r>
              <a:rPr lang="zh-CN" altLang="en-US" dirty="0"/>
              <a:t>。</a:t>
            </a:r>
          </a:p>
        </p:txBody>
      </p:sp>
    </p:spTree>
    <p:extLst>
      <p:ext uri="{BB962C8B-B14F-4D97-AF65-F5344CB8AC3E}">
        <p14:creationId xmlns:p14="http://schemas.microsoft.com/office/powerpoint/2010/main" val="78895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7FB0-B6CE-4B18-B543-A9BBB88E03BD}"/>
              </a:ext>
            </a:extLst>
          </p:cNvPr>
          <p:cNvSpPr>
            <a:spLocks noGrp="1"/>
          </p:cNvSpPr>
          <p:nvPr>
            <p:ph type="title"/>
          </p:nvPr>
        </p:nvSpPr>
        <p:spPr/>
        <p:txBody>
          <a:bodyPr/>
          <a:lstStyle/>
          <a:p>
            <a:r>
              <a:rPr lang="zh-CN" altLang="en-US" dirty="0"/>
              <a:t>美国血统</a:t>
            </a:r>
          </a:p>
        </p:txBody>
      </p:sp>
      <p:sp>
        <p:nvSpPr>
          <p:cNvPr id="4" name="内容占位符 13">
            <a:extLst>
              <a:ext uri="{FF2B5EF4-FFF2-40B4-BE49-F238E27FC236}">
                <a16:creationId xmlns:a16="http://schemas.microsoft.com/office/drawing/2014/main" id="{1094581D-EE10-482B-807D-F3E76801B0E5}"/>
              </a:ext>
            </a:extLst>
          </p:cNvPr>
          <p:cNvSpPr txBox="1">
            <a:spLocks/>
          </p:cNvSpPr>
          <p:nvPr/>
        </p:nvSpPr>
        <p:spPr>
          <a:xfrm>
            <a:off x="625819" y="1717292"/>
            <a:ext cx="7889529" cy="4472312"/>
          </a:xfrm>
          <a:prstGeom prst="rect">
            <a:avLst/>
          </a:prstGeom>
        </p:spPr>
        <p:txBody>
          <a:bodyPr vert="horz" lIns="91440" tIns="45720" rIns="91440" bIns="45720" rtlCol="0">
            <a:normAutofit/>
          </a:bodyPr>
          <a:lstStyle>
            <a:lvl1pPr marL="0" indent="0" algn="l" defTabSz="685800" rtl="0" eaLnBrk="1" latinLnBrk="0" hangingPunct="1">
              <a:lnSpc>
                <a:spcPct val="100000"/>
              </a:lnSpc>
              <a:spcBef>
                <a:spcPts val="1200"/>
              </a:spcBef>
              <a:buFont typeface="Arial" panose="020B0604020202020204" pitchFamily="34" charset="0"/>
              <a:buNone/>
              <a:defRPr sz="2100" kern="1200">
                <a:solidFill>
                  <a:schemeClr val="accent5">
                    <a:lumMod val="75000"/>
                  </a:schemeClr>
                </a:solidFill>
                <a:latin typeface="+mn-lt"/>
                <a:ea typeface="+mn-ea"/>
                <a:cs typeface="+mn-cs"/>
              </a:defRPr>
            </a:lvl1pPr>
            <a:lvl2pPr marL="0" indent="0" algn="l" defTabSz="685800" rtl="0" eaLnBrk="1" latinLnBrk="0" hangingPunct="1">
              <a:lnSpc>
                <a:spcPct val="100000"/>
              </a:lnSpc>
              <a:spcBef>
                <a:spcPts val="1200"/>
              </a:spcBef>
              <a:buFont typeface="Arial" panose="020B0604020202020204" pitchFamily="34" charset="0"/>
              <a:buNone/>
              <a:defRPr sz="1800" kern="1200">
                <a:solidFill>
                  <a:schemeClr val="accent5">
                    <a:lumMod val="75000"/>
                  </a:schemeClr>
                </a:solidFill>
                <a:latin typeface="+mn-lt"/>
                <a:ea typeface="+mn-ea"/>
                <a:cs typeface="+mn-cs"/>
              </a:defRPr>
            </a:lvl2pPr>
            <a:lvl3pPr marL="0" indent="0" algn="l" defTabSz="685800" rtl="0" eaLnBrk="1" latinLnBrk="0" hangingPunct="1">
              <a:lnSpc>
                <a:spcPct val="100000"/>
              </a:lnSpc>
              <a:spcBef>
                <a:spcPts val="1200"/>
              </a:spcBef>
              <a:buFont typeface="Arial" panose="020B0604020202020204" pitchFamily="34" charset="0"/>
              <a:buNone/>
              <a:defRPr sz="1500" kern="1200">
                <a:solidFill>
                  <a:schemeClr val="accent5">
                    <a:lumMod val="75000"/>
                  </a:schemeClr>
                </a:solidFill>
                <a:latin typeface="+mn-lt"/>
                <a:ea typeface="+mn-ea"/>
                <a:cs typeface="+mn-cs"/>
              </a:defRPr>
            </a:lvl3pPr>
            <a:lvl4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accent2"/>
                </a:solidFill>
              </a:rPr>
              <a:t>例 </a:t>
            </a:r>
            <a:r>
              <a:rPr lang="en-US" altLang="zh-CN" dirty="0">
                <a:solidFill>
                  <a:schemeClr val="accent2"/>
                </a:solidFill>
              </a:rPr>
              <a:t>16.6 </a:t>
            </a:r>
            <a:r>
              <a:rPr lang="zh-CN" altLang="en-US" dirty="0">
                <a:solidFill>
                  <a:schemeClr val="accent2"/>
                </a:solidFill>
              </a:rPr>
              <a:t>美国血统（洛谷</a:t>
            </a:r>
            <a:r>
              <a:rPr lang="en-US" altLang="zh-CN" dirty="0">
                <a:solidFill>
                  <a:schemeClr val="accent2"/>
                </a:solidFill>
              </a:rPr>
              <a:t>P1827</a:t>
            </a:r>
            <a:r>
              <a:rPr lang="zh-CN" altLang="en-US" dirty="0">
                <a:solidFill>
                  <a:schemeClr val="accent2"/>
                </a:solidFill>
              </a:rPr>
              <a:t>）</a:t>
            </a:r>
          </a:p>
          <a:p>
            <a:r>
              <a:rPr lang="zh-CN" altLang="en-US" dirty="0"/>
              <a:t>给出一棵二叉树的中序遍历和前序遍历，求</a:t>
            </a:r>
            <a:endParaRPr lang="en-US" altLang="zh-CN" dirty="0"/>
          </a:p>
          <a:p>
            <a:pPr>
              <a:spcBef>
                <a:spcPts val="0"/>
              </a:spcBef>
            </a:pPr>
            <a:r>
              <a:rPr lang="zh-CN" altLang="en-US" dirty="0"/>
              <a:t>出这棵二叉树的后序遍历。</a:t>
            </a:r>
            <a:endParaRPr lang="en-US" altLang="zh-CN" dirty="0"/>
          </a:p>
          <a:p>
            <a:r>
              <a:rPr lang="zh-CN" altLang="en-US" dirty="0"/>
              <a:t>分析：通过前序遍历可以找到当前二叉树的</a:t>
            </a:r>
            <a:endParaRPr lang="en-US" altLang="zh-CN" dirty="0"/>
          </a:p>
          <a:p>
            <a:pPr>
              <a:spcBef>
                <a:spcPts val="0"/>
              </a:spcBef>
            </a:pPr>
            <a:r>
              <a:rPr lang="zh-CN" altLang="en-US" dirty="0"/>
              <a:t>根（即前序遍历中第一个位置的值），然后</a:t>
            </a:r>
            <a:endParaRPr lang="en-US" altLang="zh-CN" dirty="0"/>
          </a:p>
          <a:p>
            <a:pPr>
              <a:spcBef>
                <a:spcPts val="0"/>
              </a:spcBef>
            </a:pPr>
            <a:r>
              <a:rPr lang="zh-CN" altLang="en-US" dirty="0"/>
              <a:t>可以在中序遍历中找出当前二叉树的根所在</a:t>
            </a:r>
            <a:endParaRPr lang="en-US" altLang="zh-CN" dirty="0"/>
          </a:p>
          <a:p>
            <a:pPr>
              <a:spcBef>
                <a:spcPts val="0"/>
              </a:spcBef>
            </a:pPr>
            <a:r>
              <a:rPr lang="zh-CN" altLang="en-US" dirty="0"/>
              <a:t>位置，此时可以得到左子树和右子树的大小</a:t>
            </a:r>
            <a:endParaRPr lang="en-US" altLang="zh-CN" dirty="0"/>
          </a:p>
          <a:p>
            <a:pPr>
              <a:spcBef>
                <a:spcPts val="0"/>
              </a:spcBef>
            </a:pPr>
            <a:r>
              <a:rPr lang="zh-CN" altLang="en-US" dirty="0"/>
              <a:t>，于是可以继续递归下去操作。</a:t>
            </a:r>
            <a:endParaRPr lang="en-US" altLang="zh-CN" dirty="0"/>
          </a:p>
          <a:p>
            <a:r>
              <a:rPr lang="zh-CN" altLang="en-US" dirty="0"/>
              <a:t>以右树为例，前序遍历：</a:t>
            </a:r>
            <a:r>
              <a:rPr lang="en-US" altLang="zh-CN" dirty="0"/>
              <a:t>1 2 3 4 5 6 7</a:t>
            </a:r>
            <a:r>
              <a:rPr lang="zh-CN" altLang="en-US" dirty="0"/>
              <a:t>；中序遍历：</a:t>
            </a:r>
            <a:r>
              <a:rPr lang="en-US" altLang="zh-CN" dirty="0"/>
              <a:t>4 3 5 2 6 1 7</a:t>
            </a:r>
          </a:p>
          <a:p>
            <a:pPr>
              <a:spcBef>
                <a:spcPts val="0"/>
              </a:spcBef>
            </a:pPr>
            <a:r>
              <a:rPr lang="zh-CN" altLang="en-US" dirty="0"/>
              <a:t>先找出前序遍历的根 </a:t>
            </a:r>
            <a:r>
              <a:rPr lang="en-US" altLang="zh-CN" dirty="0"/>
              <a:t>1</a:t>
            </a:r>
            <a:r>
              <a:rPr lang="zh-CN" altLang="en-US" dirty="0"/>
              <a:t>，然后在中序遍历中找到 </a:t>
            </a:r>
            <a:r>
              <a:rPr lang="en-US" altLang="zh-CN" dirty="0"/>
              <a:t>1 </a:t>
            </a:r>
            <a:r>
              <a:rPr lang="zh-CN" altLang="en-US" dirty="0"/>
              <a:t>的位置。</a:t>
            </a:r>
            <a:endParaRPr lang="en-US" altLang="zh-CN" dirty="0"/>
          </a:p>
          <a:p>
            <a:r>
              <a:rPr lang="zh-CN" altLang="en-US" dirty="0"/>
              <a:t>前序遍历：</a:t>
            </a:r>
            <a:r>
              <a:rPr lang="en-US" altLang="zh-CN" dirty="0"/>
              <a:t>【1】2 3 4 5 6 7</a:t>
            </a:r>
            <a:r>
              <a:rPr lang="zh-CN" altLang="en-US" dirty="0"/>
              <a:t>；中序遍历：</a:t>
            </a:r>
            <a:r>
              <a:rPr lang="en-US" altLang="zh-CN" dirty="0"/>
              <a:t>4 3 5 2 6【1】7</a:t>
            </a:r>
          </a:p>
          <a:p>
            <a:endParaRPr lang="en-US" altLang="zh-CN" dirty="0"/>
          </a:p>
          <a:p>
            <a:endParaRPr lang="en-US" altLang="zh-CN" dirty="0"/>
          </a:p>
        </p:txBody>
      </p:sp>
      <p:pic>
        <p:nvPicPr>
          <p:cNvPr id="6" name="图片 5">
            <a:extLst>
              <a:ext uri="{FF2B5EF4-FFF2-40B4-BE49-F238E27FC236}">
                <a16:creationId xmlns:a16="http://schemas.microsoft.com/office/drawing/2014/main" id="{270B86C0-6C2D-4DBB-AA95-71E6B03A54C9}"/>
              </a:ext>
            </a:extLst>
          </p:cNvPr>
          <p:cNvPicPr>
            <a:picLocks noChangeAspect="1"/>
          </p:cNvPicPr>
          <p:nvPr/>
        </p:nvPicPr>
        <p:blipFill>
          <a:blip r:embed="rId2"/>
          <a:stretch>
            <a:fillRect/>
          </a:stretch>
        </p:blipFill>
        <p:spPr>
          <a:xfrm>
            <a:off x="5943598" y="1668652"/>
            <a:ext cx="2571750" cy="3019425"/>
          </a:xfrm>
          <a:prstGeom prst="rect">
            <a:avLst/>
          </a:prstGeom>
          <a:ln>
            <a:solidFill>
              <a:schemeClr val="accent1"/>
            </a:solidFill>
          </a:ln>
        </p:spPr>
      </p:pic>
    </p:spTree>
    <p:extLst>
      <p:ext uri="{BB962C8B-B14F-4D97-AF65-F5344CB8AC3E}">
        <p14:creationId xmlns:p14="http://schemas.microsoft.com/office/powerpoint/2010/main" val="424079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EDD1-64CE-42EE-9EE1-47774ACCED52}"/>
              </a:ext>
            </a:extLst>
          </p:cNvPr>
          <p:cNvSpPr>
            <a:spLocks noGrp="1"/>
          </p:cNvSpPr>
          <p:nvPr>
            <p:ph type="title"/>
          </p:nvPr>
        </p:nvSpPr>
        <p:spPr/>
        <p:txBody>
          <a:bodyPr/>
          <a:lstStyle/>
          <a:p>
            <a:r>
              <a:rPr lang="zh-CN" altLang="en-US" dirty="0"/>
              <a:t>美国血统</a:t>
            </a:r>
          </a:p>
        </p:txBody>
      </p:sp>
      <p:sp>
        <p:nvSpPr>
          <p:cNvPr id="3" name="内容占位符 2">
            <a:extLst>
              <a:ext uri="{FF2B5EF4-FFF2-40B4-BE49-F238E27FC236}">
                <a16:creationId xmlns:a16="http://schemas.microsoft.com/office/drawing/2014/main" id="{560867B8-D17E-496C-BEE2-A48735214DE3}"/>
              </a:ext>
            </a:extLst>
          </p:cNvPr>
          <p:cNvSpPr>
            <a:spLocks noGrp="1"/>
          </p:cNvSpPr>
          <p:nvPr>
            <p:ph idx="1"/>
          </p:nvPr>
        </p:nvSpPr>
        <p:spPr>
          <a:xfrm>
            <a:off x="625819" y="1712068"/>
            <a:ext cx="7889531" cy="4477536"/>
          </a:xfrm>
        </p:spPr>
        <p:txBody>
          <a:bodyPr>
            <a:normAutofit/>
          </a:bodyPr>
          <a:lstStyle/>
          <a:p>
            <a:r>
              <a:rPr lang="zh-CN" altLang="en-US" dirty="0"/>
              <a:t>所以“ </a:t>
            </a:r>
            <a:r>
              <a:rPr lang="en-US" altLang="zh-CN" dirty="0"/>
              <a:t>4 3 5 2 6</a:t>
            </a:r>
            <a:r>
              <a:rPr lang="zh-CN" altLang="en-US" dirty="0"/>
              <a:t> ”这些数都是在以 </a:t>
            </a:r>
            <a:r>
              <a:rPr lang="en-US" altLang="zh-CN" dirty="0"/>
              <a:t>1 </a:t>
            </a:r>
            <a:r>
              <a:rPr lang="zh-CN" altLang="en-US" dirty="0"/>
              <a:t>为根的左子树里面，“ </a:t>
            </a:r>
            <a:r>
              <a:rPr lang="en-US" altLang="zh-CN" dirty="0"/>
              <a:t>7 </a:t>
            </a:r>
            <a:r>
              <a:rPr lang="zh-CN" altLang="en-US" dirty="0"/>
              <a:t>” 是在以 </a:t>
            </a:r>
            <a:r>
              <a:rPr lang="en-US" altLang="zh-CN" dirty="0"/>
              <a:t>1 </a:t>
            </a:r>
            <a:r>
              <a:rPr lang="zh-CN" altLang="en-US" dirty="0"/>
              <a:t>为根的右子树里面。</a:t>
            </a:r>
            <a:endParaRPr lang="en-US" altLang="zh-CN" dirty="0"/>
          </a:p>
          <a:p>
            <a:r>
              <a:rPr lang="zh-CN" altLang="en-US" dirty="0"/>
              <a:t>因此，可以在前序遍历中提取出“ </a:t>
            </a:r>
            <a:r>
              <a:rPr lang="en-US" altLang="zh-CN" dirty="0"/>
              <a:t>2 3 4 5 6</a:t>
            </a:r>
            <a:r>
              <a:rPr lang="zh-CN" altLang="en-US" dirty="0"/>
              <a:t> ”这个区间作为左子树的前序遍历， “ </a:t>
            </a:r>
            <a:r>
              <a:rPr lang="en-US" altLang="zh-CN" dirty="0"/>
              <a:t>7</a:t>
            </a:r>
            <a:r>
              <a:rPr lang="zh-CN" altLang="en-US" dirty="0"/>
              <a:t> ”这个区间作为右子树的前序遍历。然后递归的时候按照后序遍历的顺序输出根结点的值即可。</a:t>
            </a:r>
            <a:endParaRPr lang="en-US" altLang="zh-CN" dirty="0"/>
          </a:p>
        </p:txBody>
      </p:sp>
      <p:sp>
        <p:nvSpPr>
          <p:cNvPr id="6" name="文本框 5">
            <a:extLst>
              <a:ext uri="{FF2B5EF4-FFF2-40B4-BE49-F238E27FC236}">
                <a16:creationId xmlns:a16="http://schemas.microsoft.com/office/drawing/2014/main" id="{14FEBDCD-0631-43DD-9BB8-1CB5B9EC5398}"/>
              </a:ext>
            </a:extLst>
          </p:cNvPr>
          <p:cNvSpPr txBox="1"/>
          <p:nvPr/>
        </p:nvSpPr>
        <p:spPr>
          <a:xfrm>
            <a:off x="723295" y="3727848"/>
            <a:ext cx="7441659" cy="2246769"/>
          </a:xfrm>
          <a:prstGeom prst="rect">
            <a:avLst/>
          </a:prstGeom>
          <a:solidFill>
            <a:schemeClr val="bg1"/>
          </a:solidFill>
          <a:ln>
            <a:solidFill>
              <a:schemeClr val="accent1"/>
            </a:solidFill>
          </a:ln>
        </p:spPr>
        <p:txBody>
          <a:bodyPr wrap="square">
            <a:spAutoFit/>
          </a:bodyPr>
          <a:lstStyle/>
          <a:p>
            <a:pPr algn="l"/>
            <a:r>
              <a:rPr lang="en-US" altLang="zh-CN" sz="1400" b="1" dirty="0">
                <a:solidFill>
                  <a:srgbClr val="0000FF"/>
                </a:solidFill>
                <a:latin typeface="Consolas" panose="020B0609020204030204" pitchFamily="49" charset="0"/>
              </a:rPr>
              <a:t>void </a:t>
            </a:r>
            <a:r>
              <a:rPr lang="en-US" altLang="zh-CN" sz="1400" b="1" dirty="0">
                <a:solidFill>
                  <a:srgbClr val="FF0000"/>
                </a:solidFill>
                <a:latin typeface="Consolas" panose="020B0609020204030204" pitchFamily="49" charset="0"/>
              </a:rPr>
              <a:t>build</a:t>
            </a:r>
            <a:r>
              <a:rPr lang="en-US" altLang="zh-CN" sz="1400" b="1" dirty="0">
                <a:latin typeface="Consolas" panose="020B0609020204030204" pitchFamily="49" charset="0"/>
              </a:rPr>
              <a:t>(</a:t>
            </a:r>
            <a:r>
              <a:rPr lang="en-US" altLang="zh-CN" sz="1400" b="1" dirty="0">
                <a:solidFill>
                  <a:srgbClr val="0000FF"/>
                </a:solidFill>
                <a:latin typeface="Consolas" panose="020B0609020204030204" pitchFamily="49" charset="0"/>
              </a:rPr>
              <a:t>int </a:t>
            </a:r>
            <a:r>
              <a:rPr lang="en-US" altLang="zh-CN" sz="1400" b="1" dirty="0">
                <a:latin typeface="Consolas" panose="020B0609020204030204" pitchFamily="49" charset="0"/>
              </a:rPr>
              <a:t>left1,</a:t>
            </a:r>
            <a:r>
              <a:rPr lang="en-US" altLang="zh-CN" sz="1400" b="1" dirty="0">
                <a:solidFill>
                  <a:srgbClr val="0000FF"/>
                </a:solidFill>
                <a:latin typeface="Consolas" panose="020B0609020204030204" pitchFamily="49" charset="0"/>
              </a:rPr>
              <a:t> int </a:t>
            </a:r>
            <a:r>
              <a:rPr lang="en-US" altLang="zh-CN" sz="1400" b="1" dirty="0">
                <a:latin typeface="Consolas" panose="020B0609020204030204" pitchFamily="49" charset="0"/>
              </a:rPr>
              <a:t>right1,</a:t>
            </a:r>
            <a:r>
              <a:rPr lang="en-US" altLang="zh-CN" sz="1400" b="1" dirty="0">
                <a:solidFill>
                  <a:srgbClr val="0000FF"/>
                </a:solidFill>
                <a:latin typeface="Consolas" panose="020B0609020204030204" pitchFamily="49" charset="0"/>
              </a:rPr>
              <a:t> int </a:t>
            </a:r>
            <a:r>
              <a:rPr lang="en-US" altLang="zh-CN" sz="1400" b="1" dirty="0">
                <a:latin typeface="Consolas" panose="020B0609020204030204" pitchFamily="49" charset="0"/>
              </a:rPr>
              <a:t>left2,</a:t>
            </a:r>
            <a:r>
              <a:rPr lang="en-US" altLang="zh-CN" sz="1400" b="1" dirty="0">
                <a:solidFill>
                  <a:srgbClr val="0000FF"/>
                </a:solidFill>
                <a:latin typeface="Consolas" panose="020B0609020204030204" pitchFamily="49" charset="0"/>
              </a:rPr>
              <a:t> int </a:t>
            </a:r>
            <a:r>
              <a:rPr lang="en-US" altLang="zh-CN" sz="1400" b="1" dirty="0">
                <a:latin typeface="Consolas" panose="020B0609020204030204" pitchFamily="49" charset="0"/>
              </a:rPr>
              <a:t>right2) {</a:t>
            </a:r>
          </a:p>
          <a:p>
            <a:pPr algn="l"/>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for</a:t>
            </a:r>
            <a:r>
              <a:rPr lang="en-US" altLang="zh-CN" sz="1400" b="1" dirty="0">
                <a:solidFill>
                  <a:srgbClr val="0000FF"/>
                </a:solidFill>
                <a:latin typeface="Consolas" panose="020B0609020204030204" pitchFamily="49" charset="0"/>
              </a:rPr>
              <a:t> </a:t>
            </a:r>
            <a:r>
              <a:rPr lang="en-US" altLang="zh-CN" sz="1400" b="1" dirty="0">
                <a:latin typeface="Consolas" panose="020B0609020204030204" pitchFamily="49" charset="0"/>
              </a:rPr>
              <a:t>(</a:t>
            </a:r>
            <a:r>
              <a:rPr lang="en-US" altLang="zh-CN" sz="1400" b="1" dirty="0">
                <a:solidFill>
                  <a:srgbClr val="0000FF"/>
                </a:solidFill>
                <a:latin typeface="Consolas" panose="020B0609020204030204" pitchFamily="49" charset="0"/>
              </a:rPr>
              <a:t>int </a:t>
            </a:r>
            <a:r>
              <a:rPr lang="en-US" altLang="zh-CN" sz="1400" b="1" dirty="0" err="1">
                <a:latin typeface="Consolas" panose="020B0609020204030204" pitchFamily="49" charset="0"/>
              </a:rPr>
              <a:t>i</a:t>
            </a:r>
            <a:r>
              <a:rPr lang="en-US" altLang="zh-CN" sz="1400" b="1" dirty="0">
                <a:latin typeface="Consolas" panose="020B0609020204030204" pitchFamily="49" charset="0"/>
              </a:rPr>
              <a:t> = left2; </a:t>
            </a:r>
            <a:r>
              <a:rPr lang="en-US" altLang="zh-CN" sz="1400" b="1" dirty="0" err="1">
                <a:latin typeface="Consolas" panose="020B0609020204030204" pitchFamily="49" charset="0"/>
              </a:rPr>
              <a:t>i</a:t>
            </a:r>
            <a:r>
              <a:rPr lang="en-US" altLang="zh-CN" sz="1400" b="1" dirty="0">
                <a:latin typeface="Consolas" panose="020B0609020204030204" pitchFamily="49" charset="0"/>
              </a:rPr>
              <a:t> &lt;= right2; </a:t>
            </a:r>
            <a:r>
              <a:rPr lang="en-US" altLang="zh-CN" sz="1400" b="1" dirty="0" err="1">
                <a:latin typeface="Consolas" panose="020B0609020204030204" pitchFamily="49" charset="0"/>
              </a:rPr>
              <a:t>i</a:t>
            </a:r>
            <a:r>
              <a:rPr lang="en-US" altLang="zh-CN" sz="1400" b="1" dirty="0">
                <a:latin typeface="Consolas" panose="020B0609020204030204" pitchFamily="49" charset="0"/>
              </a:rPr>
              <a:t>++) {</a:t>
            </a:r>
          </a:p>
          <a:p>
            <a:pPr algn="l"/>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if</a:t>
            </a:r>
            <a:r>
              <a:rPr lang="en-US" altLang="zh-CN" sz="1400" b="1" dirty="0">
                <a:solidFill>
                  <a:srgbClr val="0000FF"/>
                </a:solidFill>
                <a:latin typeface="Consolas" panose="020B0609020204030204" pitchFamily="49" charset="0"/>
              </a:rPr>
              <a:t> </a:t>
            </a:r>
            <a:r>
              <a:rPr lang="en-US" altLang="zh-CN" sz="1400" b="1" dirty="0">
                <a:latin typeface="Consolas" panose="020B0609020204030204" pitchFamily="49" charset="0"/>
              </a:rPr>
              <a:t>(b[</a:t>
            </a:r>
            <a:r>
              <a:rPr lang="en-US" altLang="zh-CN" sz="1400" b="1" dirty="0" err="1">
                <a:latin typeface="Consolas" panose="020B0609020204030204" pitchFamily="49" charset="0"/>
              </a:rPr>
              <a:t>i</a:t>
            </a:r>
            <a:r>
              <a:rPr lang="en-US" altLang="zh-CN" sz="1400" b="1" dirty="0">
                <a:latin typeface="Consolas" panose="020B0609020204030204" pitchFamily="49" charset="0"/>
              </a:rPr>
              <a:t>] == a[left1]) {</a:t>
            </a:r>
          </a:p>
          <a:p>
            <a:pPr algn="l"/>
            <a:r>
              <a:rPr lang="en-US" altLang="zh-CN" sz="1400" b="1" dirty="0">
                <a:latin typeface="Consolas" panose="020B0609020204030204" pitchFamily="49" charset="0"/>
              </a:rPr>
              <a:t>            </a:t>
            </a:r>
            <a:r>
              <a:rPr lang="en-US" altLang="zh-CN" sz="1400" b="1" dirty="0">
                <a:solidFill>
                  <a:srgbClr val="FF0000"/>
                </a:solidFill>
                <a:latin typeface="Consolas" panose="020B0609020204030204" pitchFamily="49" charset="0"/>
              </a:rPr>
              <a:t>build</a:t>
            </a:r>
            <a:r>
              <a:rPr lang="en-US" altLang="zh-CN" sz="1400" b="1" dirty="0">
                <a:latin typeface="Consolas" panose="020B0609020204030204" pitchFamily="49" charset="0"/>
              </a:rPr>
              <a:t>(left1 + 1, left1 + </a:t>
            </a:r>
            <a:r>
              <a:rPr lang="en-US" altLang="zh-CN" sz="1400" b="1" dirty="0" err="1">
                <a:latin typeface="Consolas" panose="020B0609020204030204" pitchFamily="49" charset="0"/>
              </a:rPr>
              <a:t>i</a:t>
            </a:r>
            <a:r>
              <a:rPr lang="en-US" altLang="zh-CN" sz="1400" b="1" dirty="0">
                <a:latin typeface="Consolas" panose="020B0609020204030204" pitchFamily="49" charset="0"/>
              </a:rPr>
              <a:t> - left2, left2, </a:t>
            </a:r>
            <a:r>
              <a:rPr lang="en-US" altLang="zh-CN" sz="1400" b="1" dirty="0" err="1">
                <a:latin typeface="Consolas" panose="020B0609020204030204" pitchFamily="49" charset="0"/>
              </a:rPr>
              <a:t>i</a:t>
            </a:r>
            <a:r>
              <a:rPr lang="en-US" altLang="zh-CN" sz="1400" b="1" dirty="0">
                <a:latin typeface="Consolas" panose="020B0609020204030204" pitchFamily="49" charset="0"/>
              </a:rPr>
              <a:t> - 1);</a:t>
            </a:r>
          </a:p>
          <a:p>
            <a:pPr algn="l"/>
            <a:r>
              <a:rPr lang="en-US" altLang="zh-CN" sz="1400" b="1" dirty="0">
                <a:latin typeface="Consolas" panose="020B0609020204030204" pitchFamily="49" charset="0"/>
              </a:rPr>
              <a:t>            </a:t>
            </a:r>
            <a:r>
              <a:rPr lang="en-US" altLang="zh-CN" sz="1400" b="1" dirty="0">
                <a:solidFill>
                  <a:srgbClr val="FF0000"/>
                </a:solidFill>
                <a:latin typeface="Consolas" panose="020B0609020204030204" pitchFamily="49" charset="0"/>
              </a:rPr>
              <a:t>build</a:t>
            </a:r>
            <a:r>
              <a:rPr lang="en-US" altLang="zh-CN" sz="1400" b="1" dirty="0">
                <a:latin typeface="Consolas" panose="020B0609020204030204" pitchFamily="49" charset="0"/>
              </a:rPr>
              <a:t>(left1 + </a:t>
            </a:r>
            <a:r>
              <a:rPr lang="en-US" altLang="zh-CN" sz="1400" b="1" dirty="0" err="1">
                <a:latin typeface="Consolas" panose="020B0609020204030204" pitchFamily="49" charset="0"/>
              </a:rPr>
              <a:t>i</a:t>
            </a:r>
            <a:r>
              <a:rPr lang="en-US" altLang="zh-CN" sz="1400" b="1" dirty="0">
                <a:latin typeface="Consolas" panose="020B0609020204030204" pitchFamily="49" charset="0"/>
              </a:rPr>
              <a:t> - left2, right1, </a:t>
            </a:r>
            <a:r>
              <a:rPr lang="en-US" altLang="zh-CN" sz="1400" b="1" dirty="0" err="1">
                <a:latin typeface="Consolas" panose="020B0609020204030204" pitchFamily="49" charset="0"/>
              </a:rPr>
              <a:t>i</a:t>
            </a:r>
            <a:r>
              <a:rPr lang="en-US" altLang="zh-CN" sz="1400" b="1" dirty="0">
                <a:latin typeface="Consolas" panose="020B0609020204030204" pitchFamily="49" charset="0"/>
              </a:rPr>
              <a:t> + 1, right2);</a:t>
            </a:r>
          </a:p>
          <a:p>
            <a:pPr algn="l"/>
            <a:r>
              <a:rPr lang="en-US" altLang="zh-CN" sz="1400" b="1" dirty="0">
                <a:latin typeface="Consolas" panose="020B0609020204030204" pitchFamily="49" charset="0"/>
              </a:rPr>
              <a:t>            </a:t>
            </a:r>
            <a:r>
              <a:rPr lang="en-US" altLang="zh-CN" sz="1400" b="1" dirty="0" err="1">
                <a:solidFill>
                  <a:srgbClr val="0070C0"/>
                </a:solidFill>
                <a:latin typeface="Consolas" panose="020B0609020204030204" pitchFamily="49" charset="0"/>
              </a:rPr>
              <a:t>cout</a:t>
            </a:r>
            <a:r>
              <a:rPr lang="en-US" altLang="zh-CN" sz="1400" b="1" dirty="0">
                <a:latin typeface="Consolas" panose="020B0609020204030204" pitchFamily="49" charset="0"/>
              </a:rPr>
              <a:t> &lt;&lt; a[left1] &lt;&lt; " ";</a:t>
            </a:r>
          </a:p>
          <a:p>
            <a:pPr algn="l"/>
            <a:r>
              <a:rPr lang="en-US" altLang="zh-CN" sz="1400" b="1" dirty="0">
                <a:solidFill>
                  <a:srgbClr val="0000FF"/>
                </a:solidFill>
                <a:latin typeface="Consolas" panose="020B0609020204030204" pitchFamily="49" charset="0"/>
              </a:rPr>
              <a:t>            </a:t>
            </a:r>
            <a:r>
              <a:rPr lang="en-US" altLang="zh-CN" sz="1400" b="1" dirty="0">
                <a:solidFill>
                  <a:srgbClr val="CC00CC"/>
                </a:solidFill>
                <a:latin typeface="Consolas" panose="020B0609020204030204" pitchFamily="49" charset="0"/>
              </a:rPr>
              <a:t>return</a:t>
            </a:r>
            <a:r>
              <a:rPr lang="en-US" altLang="zh-CN" sz="1400" b="1" dirty="0">
                <a:latin typeface="Consolas" panose="020B0609020204030204" pitchFamily="49" charset="0"/>
              </a:rPr>
              <a:t>;</a:t>
            </a:r>
          </a:p>
          <a:p>
            <a:pPr algn="l"/>
            <a:r>
              <a:rPr lang="en-US" altLang="zh-CN" sz="1400" b="1" dirty="0">
                <a:latin typeface="Consolas" panose="020B0609020204030204" pitchFamily="49" charset="0"/>
              </a:rPr>
              <a:t>        }</a:t>
            </a:r>
          </a:p>
          <a:p>
            <a:pPr algn="l"/>
            <a:r>
              <a:rPr lang="en-US" altLang="zh-CN" sz="1400" b="1" dirty="0">
                <a:latin typeface="Consolas" panose="020B0609020204030204" pitchFamily="49" charset="0"/>
              </a:rPr>
              <a:t>    }</a:t>
            </a:r>
          </a:p>
          <a:p>
            <a:pPr algn="l"/>
            <a:r>
              <a:rPr lang="en-US" altLang="zh-CN" sz="1400" b="1" dirty="0">
                <a:latin typeface="Consolas" panose="020B0609020204030204" pitchFamily="49" charset="0"/>
              </a:rPr>
              <a:t>}</a:t>
            </a:r>
          </a:p>
        </p:txBody>
      </p:sp>
    </p:spTree>
    <p:extLst>
      <p:ext uri="{BB962C8B-B14F-4D97-AF65-F5344CB8AC3E}">
        <p14:creationId xmlns:p14="http://schemas.microsoft.com/office/powerpoint/2010/main" val="34327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a:extLst>
              <a:ext uri="{FF2B5EF4-FFF2-40B4-BE49-F238E27FC236}">
                <a16:creationId xmlns:a16="http://schemas.microsoft.com/office/drawing/2014/main" id="{EF1BA8D7-DAD5-4749-BDC5-14813795A229}"/>
              </a:ext>
            </a:extLst>
          </p:cNvPr>
          <p:cNvSpPr>
            <a:spLocks noGrp="1"/>
          </p:cNvSpPr>
          <p:nvPr>
            <p:ph type="title"/>
          </p:nvPr>
        </p:nvSpPr>
        <p:spPr>
          <a:xfrm>
            <a:off x="697027" y="1854200"/>
            <a:ext cx="5418023" cy="2349654"/>
          </a:xfrm>
        </p:spPr>
        <p:txBody>
          <a:bodyPr>
            <a:normAutofit/>
          </a:bodyPr>
          <a:lstStyle/>
          <a:p>
            <a:r>
              <a:rPr lang="zh-CN" altLang="en-US" dirty="0"/>
              <a:t>二叉树的综合应用</a:t>
            </a:r>
          </a:p>
        </p:txBody>
      </p:sp>
      <p:sp>
        <p:nvSpPr>
          <p:cNvPr id="8" name="文本占位符 3">
            <a:extLst>
              <a:ext uri="{FF2B5EF4-FFF2-40B4-BE49-F238E27FC236}">
                <a16:creationId xmlns:a16="http://schemas.microsoft.com/office/drawing/2014/main" id="{DFE2E079-EA85-4D2E-8FEB-3299E52F9A96}"/>
              </a:ext>
            </a:extLst>
          </p:cNvPr>
          <p:cNvSpPr>
            <a:spLocks noGrp="1"/>
          </p:cNvSpPr>
          <p:nvPr>
            <p:ph type="body" idx="1"/>
          </p:nvPr>
        </p:nvSpPr>
        <p:spPr>
          <a:xfrm>
            <a:off x="697028" y="4471196"/>
            <a:ext cx="7886700" cy="1500187"/>
          </a:xfrm>
        </p:spPr>
        <p:txBody>
          <a:bodyPr/>
          <a:lstStyle/>
          <a:p>
            <a:r>
              <a:rPr lang="zh-CN" altLang="en-US" dirty="0"/>
              <a:t>二叉树还有二叉排序树、二叉搜索树、二叉平衡树、表达式树等多种应用方式。</a:t>
            </a:r>
          </a:p>
        </p:txBody>
      </p:sp>
      <p:sp>
        <p:nvSpPr>
          <p:cNvPr id="9" name="文本框 8">
            <a:extLst>
              <a:ext uri="{FF2B5EF4-FFF2-40B4-BE49-F238E27FC236}">
                <a16:creationId xmlns:a16="http://schemas.microsoft.com/office/drawing/2014/main" id="{0FC95DC2-E1B3-4F6D-B5F1-D02D59C17D0E}"/>
              </a:ext>
            </a:extLst>
          </p:cNvPr>
          <p:cNvSpPr txBox="1"/>
          <p:nvPr/>
        </p:nvSpPr>
        <p:spPr>
          <a:xfrm>
            <a:off x="791219" y="5222665"/>
            <a:ext cx="1955985"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P230</a:t>
            </a:r>
            <a:r>
              <a:rPr lang="zh-CN" altLang="en-US" dirty="0">
                <a:solidFill>
                  <a:schemeClr val="accent2"/>
                </a:solidFill>
              </a:rPr>
              <a:t> </a:t>
            </a:r>
          </a:p>
        </p:txBody>
      </p:sp>
    </p:spTree>
    <p:extLst>
      <p:ext uri="{BB962C8B-B14F-4D97-AF65-F5344CB8AC3E}">
        <p14:creationId xmlns:p14="http://schemas.microsoft.com/office/powerpoint/2010/main" val="2589665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EDD1-64CE-42EE-9EE1-47774ACCED52}"/>
              </a:ext>
            </a:extLst>
          </p:cNvPr>
          <p:cNvSpPr>
            <a:spLocks noGrp="1"/>
          </p:cNvSpPr>
          <p:nvPr>
            <p:ph type="title"/>
          </p:nvPr>
        </p:nvSpPr>
        <p:spPr/>
        <p:txBody>
          <a:bodyPr/>
          <a:lstStyle/>
          <a:p>
            <a:r>
              <a:rPr lang="zh-CN" altLang="en-US" dirty="0"/>
              <a:t>二叉搜索树</a:t>
            </a:r>
          </a:p>
        </p:txBody>
      </p:sp>
      <mc:AlternateContent xmlns:mc="http://schemas.openxmlformats.org/markup-compatibility/2006" xmlns:a14="http://schemas.microsoft.com/office/drawing/2010/main">
        <mc:Choice Requires="a14">
          <p:sp>
            <p:nvSpPr>
              <p:cNvPr id="8" name="内容占位符 13">
                <a:extLst>
                  <a:ext uri="{FF2B5EF4-FFF2-40B4-BE49-F238E27FC236}">
                    <a16:creationId xmlns:a16="http://schemas.microsoft.com/office/drawing/2014/main" id="{1AE5D5AD-E757-4796-9EFF-5ADCDDDF0C0F}"/>
                  </a:ext>
                </a:extLst>
              </p:cNvPr>
              <p:cNvSpPr>
                <a:spLocks noGrp="1"/>
              </p:cNvSpPr>
              <p:nvPr>
                <p:ph idx="1"/>
              </p:nvPr>
            </p:nvSpPr>
            <p:spPr>
              <a:xfrm>
                <a:off x="625820" y="1717292"/>
                <a:ext cx="7889530" cy="4472312"/>
              </a:xfrm>
            </p:spPr>
            <p:txBody>
              <a:bodyPr>
                <a:normAutofit lnSpcReduction="10000"/>
              </a:bodyPr>
              <a:lstStyle/>
              <a:p>
                <a:r>
                  <a:rPr lang="zh-CN" altLang="en-US" dirty="0">
                    <a:solidFill>
                      <a:schemeClr val="accent2"/>
                    </a:solidFill>
                  </a:rPr>
                  <a:t>例 </a:t>
                </a:r>
                <a:r>
                  <a:rPr lang="en-US" altLang="zh-CN" dirty="0">
                    <a:solidFill>
                      <a:schemeClr val="accent2"/>
                    </a:solidFill>
                  </a:rPr>
                  <a:t>16.7 </a:t>
                </a:r>
                <a:r>
                  <a:rPr lang="zh-CN" altLang="en-US" dirty="0">
                    <a:solidFill>
                      <a:schemeClr val="accent2"/>
                    </a:solidFill>
                  </a:rPr>
                  <a:t>普通二叉树（洛谷 </a:t>
                </a:r>
                <a:r>
                  <a:rPr lang="en-US" altLang="zh-CN" dirty="0">
                    <a:solidFill>
                      <a:schemeClr val="accent2"/>
                    </a:solidFill>
                  </a:rPr>
                  <a:t>P5076</a:t>
                </a:r>
                <a:r>
                  <a:rPr lang="zh-CN" altLang="en-US" dirty="0">
                    <a:solidFill>
                      <a:schemeClr val="accent2"/>
                    </a:solidFill>
                  </a:rPr>
                  <a:t>）</a:t>
                </a:r>
                <a:endParaRPr lang="en-US" altLang="zh-CN" dirty="0">
                  <a:latin typeface="+mn-ea"/>
                  <a:cs typeface="Times New Roman" panose="02020603050405020304" pitchFamily="18" charset="0"/>
                </a:endParaRPr>
              </a:p>
              <a:p>
                <a:r>
                  <a:rPr lang="zh-CN" altLang="en-US" b="0" i="0" dirty="0">
                    <a:effectLst/>
                    <a:latin typeface="-apple-system"/>
                  </a:rPr>
                  <a:t>需要写一种数据结构，来维护一些数（ 都是</a:t>
                </a:r>
                <a:r>
                  <a:rPr lang="zh-CN" altLang="zh-CN" dirty="0">
                    <a:cs typeface="Times New Roman" panose="02020603050405020304" pitchFamily="18" charset="0"/>
                  </a:rPr>
                  <a:t> </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i="1">
                            <a:latin typeface="Cambria Math" panose="02040503050406030204" pitchFamily="18" charset="0"/>
                            <a:cs typeface="Times New Roman" panose="02020603050405020304" pitchFamily="18" charset="0"/>
                          </a:rPr>
                          <m:t>9</m:t>
                        </m:r>
                      </m:sup>
                    </m:sSup>
                    <m:r>
                      <a:rPr lang="en-US" altLang="zh-CN" b="0" i="1" smtClean="0">
                        <a:latin typeface="Cambria Math" panose="02040503050406030204" pitchFamily="18" charset="0"/>
                        <a:cs typeface="Times New Roman" panose="02020603050405020304" pitchFamily="18" charset="0"/>
                      </a:rPr>
                      <m:t> </m:t>
                    </m:r>
                  </m:oMath>
                </a14:m>
                <a:r>
                  <a:rPr lang="zh-CN" altLang="en-US" b="0" i="0" dirty="0">
                    <a:effectLst/>
                    <a:latin typeface="-apple-system"/>
                  </a:rPr>
                  <a:t>以内的数字）的集合，最开始时集合是空的。其中需要提供以下操作，操作次数 </a:t>
                </a:r>
                <a:r>
                  <a:rPr lang="en-US" altLang="zh-CN" b="0" i="1" dirty="0">
                    <a:effectLst/>
                    <a:latin typeface="KaTeX_Math"/>
                  </a:rPr>
                  <a:t>q</a:t>
                </a:r>
                <a:r>
                  <a:rPr lang="zh-CN" altLang="en-US" b="0" i="0" dirty="0">
                    <a:effectLst/>
                    <a:latin typeface="-apple-system"/>
                  </a:rPr>
                  <a:t> 不超过</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sSup>
                      <m:sSupPr>
                        <m:ctrlPr>
                          <a:rPr lang="zh-CN"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i="1">
                            <a:latin typeface="Cambria Math" panose="02040503050406030204" pitchFamily="18" charset="0"/>
                            <a:cs typeface="Times New Roman" panose="02020603050405020304" pitchFamily="18" charset="0"/>
                          </a:rPr>
                          <m:t>4</m:t>
                        </m:r>
                      </m:sup>
                    </m:sSup>
                    <m:r>
                      <a:rPr lang="en-US" altLang="zh-CN" i="1">
                        <a:latin typeface="Cambria Math" panose="02040503050406030204" pitchFamily="18" charset="0"/>
                        <a:cs typeface="Times New Roman" panose="02020603050405020304" pitchFamily="18" charset="0"/>
                      </a:rPr>
                      <m:t> </m:t>
                    </m:r>
                  </m:oMath>
                </a14:m>
                <a:r>
                  <a:rPr lang="zh-CN" altLang="en-US" b="0" i="0" dirty="0">
                    <a:effectLst/>
                    <a:latin typeface="-apple-system"/>
                  </a:rPr>
                  <a:t>：</a:t>
                </a:r>
              </a:p>
              <a:p>
                <a:pPr algn="l">
                  <a:buFont typeface="+mj-lt"/>
                  <a:buAutoNum type="arabicPeriod"/>
                </a:pPr>
                <a:r>
                  <a:rPr lang="zh-CN" altLang="en-US" b="0" i="0" dirty="0">
                    <a:effectLst/>
                    <a:latin typeface="-apple-system"/>
                  </a:rPr>
                  <a:t> 查询 </a:t>
                </a:r>
                <a:r>
                  <a:rPr lang="en-US" altLang="zh-CN" b="0" i="1" dirty="0">
                    <a:effectLst/>
                    <a:latin typeface="KaTeX_Math"/>
                  </a:rPr>
                  <a:t>x</a:t>
                </a:r>
                <a:r>
                  <a:rPr lang="zh-CN" altLang="en-US" b="0" i="0" dirty="0">
                    <a:effectLst/>
                    <a:latin typeface="-apple-system"/>
                  </a:rPr>
                  <a:t> 数的排名（排名定义为比当前数小的数的个数 </a:t>
                </a:r>
                <a:r>
                  <a:rPr lang="en-US" altLang="zh-CN" b="0" i="0" dirty="0">
                    <a:effectLst/>
                    <a:latin typeface="KaTeX_Main"/>
                  </a:rPr>
                  <a:t>+1</a:t>
                </a:r>
                <a:r>
                  <a:rPr lang="zh-CN" altLang="en-US" b="0" i="0" dirty="0">
                    <a:effectLst/>
                    <a:latin typeface="-apple-system"/>
                  </a:rPr>
                  <a:t>。若有多个相同的数，应输出最小的排名）。</a:t>
                </a:r>
              </a:p>
              <a:p>
                <a:pPr algn="l">
                  <a:buFont typeface="+mj-lt"/>
                  <a:buAutoNum type="arabicPeriod"/>
                </a:pPr>
                <a:r>
                  <a:rPr lang="zh-CN" altLang="en-US" b="0" i="0" dirty="0">
                    <a:effectLst/>
                    <a:latin typeface="-apple-system"/>
                  </a:rPr>
                  <a:t> 查询排名为 </a:t>
                </a:r>
                <a:r>
                  <a:rPr lang="en-US" altLang="zh-CN" b="0" i="1" dirty="0">
                    <a:effectLst/>
                    <a:latin typeface="KaTeX_Math"/>
                  </a:rPr>
                  <a:t>x</a:t>
                </a:r>
                <a:r>
                  <a:rPr lang="zh-CN" altLang="en-US" b="0" i="0" dirty="0">
                    <a:effectLst/>
                    <a:latin typeface="-apple-system"/>
                  </a:rPr>
                  <a:t> 的数。</a:t>
                </a:r>
              </a:p>
              <a:p>
                <a:pPr algn="l">
                  <a:buFont typeface="+mj-lt"/>
                  <a:buAutoNum type="arabicPeriod"/>
                </a:pPr>
                <a:r>
                  <a:rPr lang="zh-CN" altLang="en-US" b="0" i="0" dirty="0">
                    <a:effectLst/>
                    <a:latin typeface="-apple-system"/>
                  </a:rPr>
                  <a:t> 求 </a:t>
                </a:r>
                <a:r>
                  <a:rPr lang="en-US" altLang="zh-CN" b="0" i="1" dirty="0">
                    <a:effectLst/>
                    <a:latin typeface="KaTeX_Math"/>
                  </a:rPr>
                  <a:t>x</a:t>
                </a:r>
                <a:r>
                  <a:rPr lang="zh-CN" altLang="en-US" b="0" i="0" dirty="0">
                    <a:effectLst/>
                    <a:latin typeface="-apple-system"/>
                  </a:rPr>
                  <a:t> 的前驱（前驱定义为小于 </a:t>
                </a:r>
                <a:r>
                  <a:rPr lang="en-US" altLang="zh-CN" b="0" i="1" dirty="0">
                    <a:effectLst/>
                    <a:latin typeface="KaTeX_Math"/>
                  </a:rPr>
                  <a:t>x</a:t>
                </a:r>
                <a:r>
                  <a:rPr lang="zh-CN" altLang="en-US" b="0" i="0" dirty="0">
                    <a:effectLst/>
                    <a:latin typeface="-apple-system"/>
                  </a:rPr>
                  <a:t>，且最大的数）。若未找到则输出</a:t>
                </a:r>
                <a:r>
                  <a:rPr lang="en-US" altLang="zh-CN" b="0" i="0" dirty="0">
                    <a:effectLst/>
                    <a:latin typeface="-apple-system"/>
                  </a:rPr>
                  <a:t> </a:t>
                </a:r>
                <a:r>
                  <a:rPr lang="en-US" altLang="zh-CN" b="0" i="0" dirty="0">
                    <a:effectLst/>
                    <a:latin typeface="KaTeX_Main"/>
                  </a:rPr>
                  <a:t>−2147483647</a:t>
                </a:r>
                <a:r>
                  <a:rPr lang="zh-CN" altLang="en-US" b="0" i="0" dirty="0">
                    <a:effectLst/>
                    <a:latin typeface="-apple-system"/>
                  </a:rPr>
                  <a:t>。</a:t>
                </a:r>
              </a:p>
              <a:p>
                <a:pPr algn="l">
                  <a:buFont typeface="+mj-lt"/>
                  <a:buAutoNum type="arabicPeriod"/>
                </a:pPr>
                <a:r>
                  <a:rPr lang="zh-CN" altLang="en-US" b="0" i="0" dirty="0">
                    <a:effectLst/>
                    <a:latin typeface="-apple-system"/>
                  </a:rPr>
                  <a:t> 求 </a:t>
                </a:r>
                <a:r>
                  <a:rPr lang="en-US" altLang="zh-CN" b="0" i="1" dirty="0">
                    <a:effectLst/>
                    <a:latin typeface="KaTeX_Math"/>
                  </a:rPr>
                  <a:t>x</a:t>
                </a:r>
                <a:r>
                  <a:rPr lang="zh-CN" altLang="en-US" b="0" i="0" dirty="0">
                    <a:effectLst/>
                    <a:latin typeface="-apple-system"/>
                  </a:rPr>
                  <a:t> 的后继（后继定义为大于 </a:t>
                </a:r>
                <a:r>
                  <a:rPr lang="en-US" altLang="zh-CN" b="0" i="1" dirty="0">
                    <a:effectLst/>
                    <a:latin typeface="KaTeX_Math"/>
                  </a:rPr>
                  <a:t>x</a:t>
                </a:r>
                <a:r>
                  <a:rPr lang="zh-CN" altLang="en-US" b="0" i="0" dirty="0">
                    <a:effectLst/>
                    <a:latin typeface="-apple-system"/>
                  </a:rPr>
                  <a:t>，且最小的数）。若未找到则输出 </a:t>
                </a:r>
                <a:r>
                  <a:rPr lang="en-US" altLang="zh-CN" b="0" i="0" dirty="0">
                    <a:effectLst/>
                    <a:latin typeface="KaTeX_Main"/>
                  </a:rPr>
                  <a:t>2147483647</a:t>
                </a:r>
                <a:r>
                  <a:rPr lang="zh-CN" altLang="en-US" b="0" i="0" dirty="0">
                    <a:effectLst/>
                    <a:latin typeface="-apple-system"/>
                  </a:rPr>
                  <a:t>。</a:t>
                </a:r>
              </a:p>
              <a:p>
                <a:pPr algn="l">
                  <a:buFont typeface="+mj-lt"/>
                  <a:buAutoNum type="arabicPeriod"/>
                </a:pPr>
                <a:r>
                  <a:rPr lang="zh-CN" altLang="en-US" b="0" i="0" dirty="0">
                    <a:effectLst/>
                    <a:latin typeface="-apple-system"/>
                  </a:rPr>
                  <a:t> 插入一个数 </a:t>
                </a:r>
                <a:r>
                  <a:rPr lang="en-US" altLang="zh-CN" b="0" i="1" dirty="0">
                    <a:effectLst/>
                    <a:latin typeface="KaTeX_Math"/>
                  </a:rPr>
                  <a:t>x</a:t>
                </a:r>
                <a:r>
                  <a:rPr lang="zh-CN" altLang="en-US" b="0" i="0" dirty="0">
                    <a:effectLst/>
                    <a:latin typeface="-apple-system"/>
                  </a:rPr>
                  <a:t>。</a:t>
                </a:r>
              </a:p>
              <a:p>
                <a:pPr algn="r"/>
                <a:endParaRPr lang="en-US" altLang="zh-CN" dirty="0"/>
              </a:p>
            </p:txBody>
          </p:sp>
        </mc:Choice>
        <mc:Fallback xmlns="">
          <p:sp>
            <p:nvSpPr>
              <p:cNvPr id="8" name="内容占位符 13">
                <a:extLst>
                  <a:ext uri="{FF2B5EF4-FFF2-40B4-BE49-F238E27FC236}">
                    <a16:creationId xmlns:a16="http://schemas.microsoft.com/office/drawing/2014/main" id="{1AE5D5AD-E757-4796-9EFF-5ADCDDDF0C0F}"/>
                  </a:ext>
                </a:extLst>
              </p:cNvPr>
              <p:cNvSpPr>
                <a:spLocks noGrp="1" noRot="1" noChangeAspect="1" noMove="1" noResize="1" noEditPoints="1" noAdjustHandles="1" noChangeArrowheads="1" noChangeShapeType="1" noTextEdit="1"/>
              </p:cNvSpPr>
              <p:nvPr>
                <p:ph idx="1"/>
              </p:nvPr>
            </p:nvSpPr>
            <p:spPr>
              <a:xfrm>
                <a:off x="625820" y="1717292"/>
                <a:ext cx="7889530" cy="4472312"/>
              </a:xfrm>
              <a:blipFill>
                <a:blip r:embed="rId2"/>
                <a:stretch>
                  <a:fillRect l="-1005" t="-1637" b="-2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912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EDD1-64CE-42EE-9EE1-47774ACCED52}"/>
              </a:ext>
            </a:extLst>
          </p:cNvPr>
          <p:cNvSpPr>
            <a:spLocks noGrp="1"/>
          </p:cNvSpPr>
          <p:nvPr>
            <p:ph type="title"/>
          </p:nvPr>
        </p:nvSpPr>
        <p:spPr/>
        <p:txBody>
          <a:bodyPr/>
          <a:lstStyle/>
          <a:p>
            <a:r>
              <a:rPr lang="zh-CN" altLang="en-US" dirty="0"/>
              <a:t>二叉搜索树</a:t>
            </a:r>
          </a:p>
        </p:txBody>
      </p:sp>
      <p:sp>
        <p:nvSpPr>
          <p:cNvPr id="5" name="内容占位符 2">
            <a:extLst>
              <a:ext uri="{FF2B5EF4-FFF2-40B4-BE49-F238E27FC236}">
                <a16:creationId xmlns:a16="http://schemas.microsoft.com/office/drawing/2014/main" id="{BE48585F-5E24-4E24-B520-4AB2721F17E7}"/>
              </a:ext>
            </a:extLst>
          </p:cNvPr>
          <p:cNvSpPr>
            <a:spLocks noGrp="1"/>
          </p:cNvSpPr>
          <p:nvPr>
            <p:ph idx="1"/>
          </p:nvPr>
        </p:nvSpPr>
        <p:spPr>
          <a:xfrm>
            <a:off x="700392" y="1750979"/>
            <a:ext cx="7743218" cy="4438625"/>
          </a:xfrm>
        </p:spPr>
        <p:txBody>
          <a:bodyPr>
            <a:normAutofit/>
          </a:bodyPr>
          <a:lstStyle/>
          <a:p>
            <a:r>
              <a:rPr lang="zh-CN" altLang="en-US" dirty="0"/>
              <a:t>这道题可以使用</a:t>
            </a:r>
            <a:r>
              <a:rPr lang="zh-CN" altLang="en-US" dirty="0">
                <a:solidFill>
                  <a:schemeClr val="accent2"/>
                </a:solidFill>
              </a:rPr>
              <a:t>二叉搜索树</a:t>
            </a:r>
            <a:r>
              <a:rPr lang="zh-CN" altLang="en-US" dirty="0"/>
              <a:t>（又称</a:t>
            </a:r>
            <a:r>
              <a:rPr lang="zh-CN" altLang="en-US" dirty="0">
                <a:solidFill>
                  <a:schemeClr val="accent2"/>
                </a:solidFill>
              </a:rPr>
              <a:t>二叉查找树</a:t>
            </a:r>
            <a:r>
              <a:rPr lang="zh-CN" altLang="en-US" dirty="0"/>
              <a:t>）来完成。二叉搜索树具有以下的性质：</a:t>
            </a:r>
            <a:endParaRPr lang="en-US" altLang="zh-CN" dirty="0"/>
          </a:p>
          <a:p>
            <a:r>
              <a:rPr lang="en-US" altLang="zh-CN" dirty="0"/>
              <a:t>1</a:t>
            </a:r>
            <a:r>
              <a:rPr lang="zh-CN" altLang="en-US" dirty="0"/>
              <a:t>）若结点 </a:t>
            </a:r>
            <a:r>
              <a:rPr lang="en-US" altLang="zh-CN" i="1" dirty="0"/>
              <a:t>x</a:t>
            </a:r>
            <a:r>
              <a:rPr lang="en-US" altLang="zh-CN" dirty="0"/>
              <a:t> </a:t>
            </a:r>
            <a:r>
              <a:rPr lang="zh-CN" altLang="en-US" dirty="0"/>
              <a:t>的左子树不空，则 </a:t>
            </a:r>
            <a:r>
              <a:rPr lang="en-US" altLang="zh-CN" i="1" dirty="0"/>
              <a:t>x</a:t>
            </a:r>
            <a:r>
              <a:rPr lang="en-US" altLang="zh-CN" dirty="0"/>
              <a:t> </a:t>
            </a:r>
            <a:r>
              <a:rPr lang="zh-CN" altLang="en-US" dirty="0"/>
              <a:t>左子树中所有结点的值均小于结点 </a:t>
            </a:r>
            <a:r>
              <a:rPr lang="en-US" altLang="zh-CN" i="1" dirty="0"/>
              <a:t>x</a:t>
            </a:r>
            <a:r>
              <a:rPr lang="en-US" altLang="zh-CN" dirty="0"/>
              <a:t> </a:t>
            </a:r>
            <a:r>
              <a:rPr lang="zh-CN" altLang="en-US" dirty="0"/>
              <a:t>的值。</a:t>
            </a:r>
            <a:endParaRPr lang="en-US" altLang="zh-CN" dirty="0"/>
          </a:p>
          <a:p>
            <a:r>
              <a:rPr lang="en-US" altLang="zh-CN" dirty="0"/>
              <a:t>2</a:t>
            </a:r>
            <a:r>
              <a:rPr lang="zh-CN" altLang="en-US" dirty="0"/>
              <a:t>）若结点 </a:t>
            </a:r>
            <a:r>
              <a:rPr lang="en-US" altLang="zh-CN" i="1" dirty="0"/>
              <a:t>x</a:t>
            </a:r>
            <a:r>
              <a:rPr lang="en-US" altLang="zh-CN" dirty="0"/>
              <a:t> </a:t>
            </a:r>
            <a:r>
              <a:rPr lang="zh-CN" altLang="en-US" dirty="0"/>
              <a:t>的右子树不空，则 </a:t>
            </a:r>
            <a:r>
              <a:rPr lang="en-US" altLang="zh-CN" i="1" dirty="0"/>
              <a:t>x</a:t>
            </a:r>
            <a:r>
              <a:rPr lang="en-US" altLang="zh-CN" dirty="0"/>
              <a:t> </a:t>
            </a:r>
            <a:r>
              <a:rPr lang="zh-CN" altLang="en-US" dirty="0"/>
              <a:t>右</a:t>
            </a:r>
            <a:endParaRPr lang="en-US" altLang="zh-CN" dirty="0"/>
          </a:p>
          <a:p>
            <a:pPr>
              <a:spcBef>
                <a:spcPts val="0"/>
              </a:spcBef>
            </a:pPr>
            <a:r>
              <a:rPr lang="zh-CN" altLang="en-US" dirty="0"/>
              <a:t>子树中所有结点的值均大于结点 </a:t>
            </a:r>
            <a:r>
              <a:rPr lang="en-US" altLang="zh-CN" i="1" dirty="0"/>
              <a:t>x</a:t>
            </a:r>
            <a:r>
              <a:rPr lang="en-US" altLang="zh-CN" dirty="0"/>
              <a:t> </a:t>
            </a:r>
            <a:r>
              <a:rPr lang="zh-CN" altLang="en-US" dirty="0"/>
              <a:t>的</a:t>
            </a:r>
            <a:endParaRPr lang="en-US" altLang="zh-CN" dirty="0"/>
          </a:p>
          <a:p>
            <a:pPr>
              <a:spcBef>
                <a:spcPts val="0"/>
              </a:spcBef>
            </a:pPr>
            <a:r>
              <a:rPr lang="zh-CN" altLang="en-US" dirty="0"/>
              <a:t>值。</a:t>
            </a:r>
            <a:endParaRPr lang="en-US" altLang="zh-CN" dirty="0"/>
          </a:p>
          <a:p>
            <a:r>
              <a:rPr lang="en-US" altLang="zh-CN" dirty="0"/>
              <a:t>3</a:t>
            </a:r>
            <a:r>
              <a:rPr lang="zh-CN" altLang="en-US" dirty="0"/>
              <a:t>）任意结点的左右子树也分别是二</a:t>
            </a:r>
            <a:endParaRPr lang="en-US" altLang="zh-CN" dirty="0"/>
          </a:p>
          <a:p>
            <a:pPr>
              <a:spcBef>
                <a:spcPts val="0"/>
              </a:spcBef>
            </a:pPr>
            <a:r>
              <a:rPr lang="zh-CN" altLang="en-US" dirty="0"/>
              <a:t>叉搜索树。</a:t>
            </a:r>
            <a:endParaRPr lang="en-US" altLang="zh-CN" dirty="0"/>
          </a:p>
          <a:p>
            <a:r>
              <a:rPr lang="en-US" altLang="zh-CN" dirty="0"/>
              <a:t>4</a:t>
            </a:r>
            <a:r>
              <a:rPr lang="zh-CN" altLang="en-US" dirty="0"/>
              <a:t>）没有键值相等的结点。</a:t>
            </a:r>
            <a:endParaRPr lang="en-US" altLang="zh-CN" dirty="0"/>
          </a:p>
        </p:txBody>
      </p:sp>
      <p:pic>
        <p:nvPicPr>
          <p:cNvPr id="6" name="图片 5">
            <a:extLst>
              <a:ext uri="{FF2B5EF4-FFF2-40B4-BE49-F238E27FC236}">
                <a16:creationId xmlns:a16="http://schemas.microsoft.com/office/drawing/2014/main" id="{C174C783-863E-4A84-89E2-045BD92A5BDE}"/>
              </a:ext>
            </a:extLst>
          </p:cNvPr>
          <p:cNvPicPr>
            <a:picLocks noChangeAspect="1"/>
          </p:cNvPicPr>
          <p:nvPr/>
        </p:nvPicPr>
        <p:blipFill>
          <a:blip r:embed="rId2"/>
          <a:stretch>
            <a:fillRect/>
          </a:stretch>
        </p:blipFill>
        <p:spPr>
          <a:xfrm>
            <a:off x="5221215" y="2978603"/>
            <a:ext cx="3057525" cy="2819400"/>
          </a:xfrm>
          <a:prstGeom prst="rect">
            <a:avLst/>
          </a:prstGeom>
          <a:ln>
            <a:solidFill>
              <a:schemeClr val="accent1"/>
            </a:solidFill>
          </a:ln>
        </p:spPr>
      </p:pic>
    </p:spTree>
    <p:extLst>
      <p:ext uri="{BB962C8B-B14F-4D97-AF65-F5344CB8AC3E}">
        <p14:creationId xmlns:p14="http://schemas.microsoft.com/office/powerpoint/2010/main" val="394022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EDD1-64CE-42EE-9EE1-47774ACCED52}"/>
              </a:ext>
            </a:extLst>
          </p:cNvPr>
          <p:cNvSpPr>
            <a:spLocks noGrp="1"/>
          </p:cNvSpPr>
          <p:nvPr>
            <p:ph type="title"/>
          </p:nvPr>
        </p:nvSpPr>
        <p:spPr/>
        <p:txBody>
          <a:bodyPr/>
          <a:lstStyle/>
          <a:p>
            <a:r>
              <a:rPr lang="zh-CN" altLang="en-US" dirty="0"/>
              <a:t>表达式树</a:t>
            </a:r>
          </a:p>
        </p:txBody>
      </p:sp>
      <p:sp>
        <p:nvSpPr>
          <p:cNvPr id="8" name="内容占位符 13">
            <a:extLst>
              <a:ext uri="{FF2B5EF4-FFF2-40B4-BE49-F238E27FC236}">
                <a16:creationId xmlns:a16="http://schemas.microsoft.com/office/drawing/2014/main" id="{1AE5D5AD-E757-4796-9EFF-5ADCDDDF0C0F}"/>
              </a:ext>
            </a:extLst>
          </p:cNvPr>
          <p:cNvSpPr>
            <a:spLocks noGrp="1"/>
          </p:cNvSpPr>
          <p:nvPr>
            <p:ph idx="1"/>
          </p:nvPr>
        </p:nvSpPr>
        <p:spPr>
          <a:xfrm>
            <a:off x="625820" y="1649196"/>
            <a:ext cx="7889530" cy="4644597"/>
          </a:xfrm>
        </p:spPr>
        <p:txBody>
          <a:bodyPr>
            <a:normAutofit/>
          </a:bodyPr>
          <a:lstStyle/>
          <a:p>
            <a:r>
              <a:rPr lang="zh-CN" altLang="en-US" dirty="0">
                <a:solidFill>
                  <a:schemeClr val="accent2"/>
                </a:solidFill>
              </a:rPr>
              <a:t>例 </a:t>
            </a:r>
            <a:r>
              <a:rPr lang="en-US" altLang="zh-CN" dirty="0">
                <a:solidFill>
                  <a:schemeClr val="accent2"/>
                </a:solidFill>
              </a:rPr>
              <a:t>16.8 </a:t>
            </a:r>
            <a:r>
              <a:rPr lang="zh-CN" altLang="en-US" dirty="0">
                <a:solidFill>
                  <a:schemeClr val="accent2"/>
                </a:solidFill>
              </a:rPr>
              <a:t>表达式树</a:t>
            </a:r>
            <a:endParaRPr lang="en-US" altLang="zh-CN" dirty="0">
              <a:latin typeface="+mn-ea"/>
              <a:cs typeface="Times New Roman" panose="02020603050405020304" pitchFamily="18" charset="0"/>
            </a:endParaRPr>
          </a:p>
          <a:p>
            <a:pPr>
              <a:spcBef>
                <a:spcPts val="0"/>
              </a:spcBef>
            </a:pPr>
            <a:r>
              <a:rPr lang="zh-CN" altLang="en-US" dirty="0"/>
              <a:t>表达式树的叶结点是操作数，非叶结点</a:t>
            </a:r>
            <a:endParaRPr lang="en-US" altLang="zh-CN" dirty="0"/>
          </a:p>
          <a:p>
            <a:pPr>
              <a:spcBef>
                <a:spcPts val="0"/>
              </a:spcBef>
            </a:pPr>
            <a:r>
              <a:rPr lang="zh-CN" altLang="en-US" dirty="0"/>
              <a:t>是操作符，假设所有的运算符都是双目</a:t>
            </a:r>
            <a:endParaRPr lang="en-US" altLang="zh-CN" dirty="0"/>
          </a:p>
          <a:p>
            <a:pPr>
              <a:spcBef>
                <a:spcPts val="0"/>
              </a:spcBef>
            </a:pPr>
            <a:r>
              <a:rPr lang="zh-CN" altLang="en-US" dirty="0"/>
              <a:t>运算符，那么表达式树就是一棵二叉树。</a:t>
            </a:r>
            <a:endParaRPr lang="en-US" altLang="zh-CN" dirty="0"/>
          </a:p>
          <a:p>
            <a:pPr>
              <a:spcBef>
                <a:spcPts val="0"/>
              </a:spcBef>
            </a:pPr>
            <a:r>
              <a:rPr lang="zh-CN" altLang="en-US" dirty="0">
                <a:latin typeface="+mn-ea"/>
              </a:rPr>
              <a:t>可以递归计算左右子树的值，然后在根</a:t>
            </a:r>
            <a:endParaRPr lang="en-US" altLang="zh-CN" dirty="0">
              <a:latin typeface="+mn-ea"/>
            </a:endParaRPr>
          </a:p>
          <a:p>
            <a:pPr>
              <a:spcBef>
                <a:spcPts val="0"/>
              </a:spcBef>
            </a:pPr>
            <a:r>
              <a:rPr lang="zh-CN" altLang="en-US" dirty="0">
                <a:latin typeface="+mn-ea"/>
              </a:rPr>
              <a:t>结点处按照根结点的运算法则合并左右</a:t>
            </a:r>
            <a:endParaRPr lang="en-US" altLang="zh-CN" dirty="0">
              <a:latin typeface="+mn-ea"/>
            </a:endParaRPr>
          </a:p>
          <a:p>
            <a:pPr>
              <a:spcBef>
                <a:spcPts val="0"/>
              </a:spcBef>
            </a:pPr>
            <a:r>
              <a:rPr lang="zh-CN" altLang="en-US" dirty="0">
                <a:latin typeface="+mn-ea"/>
              </a:rPr>
              <a:t>子树的值，得到整个表达式的值。</a:t>
            </a:r>
            <a:endParaRPr lang="en-US" altLang="zh-CN" dirty="0">
              <a:latin typeface="+mn-ea"/>
            </a:endParaRPr>
          </a:p>
          <a:p>
            <a:pPr>
              <a:spcBef>
                <a:spcPts val="600"/>
              </a:spcBef>
            </a:pPr>
            <a:r>
              <a:rPr lang="zh-CN" altLang="en-US" dirty="0">
                <a:latin typeface="+mn-ea"/>
              </a:rPr>
              <a:t>表达式树的前序遍历也叫</a:t>
            </a:r>
            <a:r>
              <a:rPr lang="zh-CN" altLang="en-US" dirty="0">
                <a:solidFill>
                  <a:schemeClr val="accent2"/>
                </a:solidFill>
                <a:latin typeface="+mn-ea"/>
              </a:rPr>
              <a:t>前缀表达式</a:t>
            </a:r>
            <a:r>
              <a:rPr lang="en-US" altLang="zh-CN" dirty="0">
                <a:latin typeface="+mn-ea"/>
              </a:rPr>
              <a:t>/</a:t>
            </a:r>
            <a:r>
              <a:rPr lang="zh-CN" altLang="en-US" dirty="0">
                <a:solidFill>
                  <a:schemeClr val="accent2"/>
                </a:solidFill>
                <a:latin typeface="+mn-ea"/>
              </a:rPr>
              <a:t>波</a:t>
            </a:r>
            <a:endParaRPr lang="en-US" altLang="zh-CN" dirty="0">
              <a:solidFill>
                <a:schemeClr val="accent2"/>
              </a:solidFill>
              <a:latin typeface="+mn-ea"/>
            </a:endParaRPr>
          </a:p>
          <a:p>
            <a:pPr>
              <a:spcBef>
                <a:spcPts val="0"/>
              </a:spcBef>
            </a:pPr>
            <a:r>
              <a:rPr lang="zh-CN" altLang="en-US" dirty="0">
                <a:solidFill>
                  <a:schemeClr val="accent2"/>
                </a:solidFill>
                <a:latin typeface="+mn-ea"/>
              </a:rPr>
              <a:t>兰式</a:t>
            </a:r>
            <a:r>
              <a:rPr lang="zh-CN" altLang="en-US" dirty="0">
                <a:latin typeface="+mn-ea"/>
              </a:rPr>
              <a:t>，右图的前序遍历就是 </a:t>
            </a:r>
            <a:r>
              <a:rPr lang="en-US" altLang="zh-CN" dirty="0">
                <a:latin typeface="+mn-ea"/>
              </a:rPr>
              <a:t>++a*</a:t>
            </a:r>
            <a:r>
              <a:rPr lang="en-US" altLang="zh-CN" dirty="0" err="1">
                <a:latin typeface="+mn-ea"/>
              </a:rPr>
              <a:t>bc</a:t>
            </a:r>
            <a:r>
              <a:rPr lang="en-US" altLang="zh-CN" dirty="0">
                <a:latin typeface="+mn-ea"/>
              </a:rPr>
              <a:t>*de</a:t>
            </a:r>
          </a:p>
          <a:p>
            <a:pPr>
              <a:spcBef>
                <a:spcPts val="600"/>
              </a:spcBef>
            </a:pPr>
            <a:r>
              <a:rPr lang="zh-CN" altLang="en-US" dirty="0">
                <a:latin typeface="+mn-ea"/>
              </a:rPr>
              <a:t>表达式树的中序遍历也叫</a:t>
            </a:r>
            <a:r>
              <a:rPr lang="zh-CN" altLang="en-US" dirty="0">
                <a:solidFill>
                  <a:schemeClr val="accent2"/>
                </a:solidFill>
                <a:latin typeface="+mn-ea"/>
              </a:rPr>
              <a:t>中缀表达式</a:t>
            </a:r>
            <a:r>
              <a:rPr lang="zh-CN" altLang="en-US" dirty="0">
                <a:latin typeface="+mn-ea"/>
              </a:rPr>
              <a:t>，右图的中缀表达式就是</a:t>
            </a:r>
            <a:endParaRPr lang="en-US" altLang="zh-CN" dirty="0">
              <a:latin typeface="+mn-ea"/>
            </a:endParaRPr>
          </a:p>
          <a:p>
            <a:pPr>
              <a:spcBef>
                <a:spcPts val="0"/>
              </a:spcBef>
            </a:pPr>
            <a:r>
              <a:rPr lang="en-US" altLang="zh-CN" dirty="0" err="1">
                <a:latin typeface="+mn-ea"/>
              </a:rPr>
              <a:t>a+b</a:t>
            </a:r>
            <a:r>
              <a:rPr lang="en-US" altLang="zh-CN" dirty="0">
                <a:latin typeface="+mn-ea"/>
              </a:rPr>
              <a:t>*</a:t>
            </a:r>
            <a:r>
              <a:rPr lang="en-US" altLang="zh-CN" dirty="0" err="1">
                <a:latin typeface="+mn-ea"/>
              </a:rPr>
              <a:t>c+d</a:t>
            </a:r>
            <a:r>
              <a:rPr lang="en-US" altLang="zh-CN" dirty="0">
                <a:latin typeface="+mn-ea"/>
              </a:rPr>
              <a:t>*e</a:t>
            </a:r>
            <a:r>
              <a:rPr lang="zh-CN" altLang="en-US" dirty="0">
                <a:latin typeface="+mn-ea"/>
              </a:rPr>
              <a:t>。中缀表达式是我们数学中最常见的表达式。</a:t>
            </a:r>
            <a:endParaRPr lang="en-US" altLang="zh-CN" dirty="0">
              <a:latin typeface="+mn-ea"/>
            </a:endParaRPr>
          </a:p>
          <a:p>
            <a:pPr>
              <a:spcBef>
                <a:spcPts val="600"/>
              </a:spcBef>
            </a:pPr>
            <a:r>
              <a:rPr lang="zh-CN" altLang="en-US" dirty="0">
                <a:latin typeface="+mn-ea"/>
              </a:rPr>
              <a:t>表达式树的后序遍历也叫</a:t>
            </a:r>
            <a:r>
              <a:rPr lang="zh-CN" altLang="en-US" dirty="0">
                <a:solidFill>
                  <a:schemeClr val="accent2"/>
                </a:solidFill>
                <a:latin typeface="+mn-ea"/>
              </a:rPr>
              <a:t>后缀表达式</a:t>
            </a:r>
            <a:r>
              <a:rPr lang="en-US" altLang="zh-CN" dirty="0">
                <a:latin typeface="+mn-ea"/>
              </a:rPr>
              <a:t>/</a:t>
            </a:r>
            <a:r>
              <a:rPr lang="zh-CN" altLang="en-US" dirty="0">
                <a:solidFill>
                  <a:schemeClr val="accent2"/>
                </a:solidFill>
                <a:latin typeface="+mn-ea"/>
              </a:rPr>
              <a:t>逆波兰式</a:t>
            </a:r>
            <a:r>
              <a:rPr lang="zh-CN" altLang="en-US" dirty="0">
                <a:latin typeface="+mn-ea"/>
              </a:rPr>
              <a:t>，为</a:t>
            </a:r>
            <a:r>
              <a:rPr lang="en-US" altLang="zh-CN" dirty="0" err="1">
                <a:latin typeface="+mn-ea"/>
              </a:rPr>
              <a:t>abc</a:t>
            </a:r>
            <a:r>
              <a:rPr lang="en-US" altLang="zh-CN" dirty="0">
                <a:latin typeface="+mn-ea"/>
              </a:rPr>
              <a:t>*+de</a:t>
            </a:r>
            <a:r>
              <a:rPr lang="zh-CN" altLang="en-US" dirty="0">
                <a:latin typeface="+mn-ea"/>
              </a:rPr>
              <a:t>*</a:t>
            </a:r>
            <a:r>
              <a:rPr lang="en-US" altLang="zh-CN" dirty="0">
                <a:latin typeface="+mn-ea"/>
              </a:rPr>
              <a:t>+</a:t>
            </a:r>
          </a:p>
          <a:p>
            <a:pPr>
              <a:spcBef>
                <a:spcPts val="0"/>
              </a:spcBef>
            </a:pPr>
            <a:r>
              <a:rPr lang="zh-CN" altLang="en-US" dirty="0">
                <a:latin typeface="+mn-ea"/>
              </a:rPr>
              <a:t>后缀表达式是计算机中最常见的表达式，因为便于用</a:t>
            </a:r>
            <a:r>
              <a:rPr lang="zh-CN" altLang="en-US" dirty="0">
                <a:solidFill>
                  <a:schemeClr val="accent2"/>
                </a:solidFill>
                <a:latin typeface="+mn-ea"/>
              </a:rPr>
              <a:t>栈</a:t>
            </a:r>
            <a:r>
              <a:rPr lang="zh-CN" altLang="en-US" dirty="0">
                <a:latin typeface="+mn-ea"/>
              </a:rPr>
              <a:t>计算。</a:t>
            </a:r>
            <a:endParaRPr lang="en-US" altLang="zh-CN" dirty="0">
              <a:latin typeface="+mn-ea"/>
            </a:endParaRPr>
          </a:p>
          <a:p>
            <a:pPr>
              <a:spcBef>
                <a:spcPts val="0"/>
              </a:spcBef>
            </a:pPr>
            <a:endParaRPr lang="en-US" altLang="zh-CN" dirty="0">
              <a:latin typeface="+mn-ea"/>
            </a:endParaRPr>
          </a:p>
        </p:txBody>
      </p:sp>
      <p:pic>
        <p:nvPicPr>
          <p:cNvPr id="4" name="图片 3">
            <a:extLst>
              <a:ext uri="{FF2B5EF4-FFF2-40B4-BE49-F238E27FC236}">
                <a16:creationId xmlns:a16="http://schemas.microsoft.com/office/drawing/2014/main" id="{588958FE-1B54-40E7-AB4A-5000C0A5F831}"/>
              </a:ext>
            </a:extLst>
          </p:cNvPr>
          <p:cNvPicPr>
            <a:picLocks noChangeAspect="1"/>
          </p:cNvPicPr>
          <p:nvPr/>
        </p:nvPicPr>
        <p:blipFill>
          <a:blip r:embed="rId2"/>
          <a:stretch>
            <a:fillRect/>
          </a:stretch>
        </p:blipFill>
        <p:spPr>
          <a:xfrm>
            <a:off x="5495925" y="1717292"/>
            <a:ext cx="3019425" cy="2867025"/>
          </a:xfrm>
          <a:prstGeom prst="rect">
            <a:avLst/>
          </a:prstGeom>
          <a:ln>
            <a:solidFill>
              <a:schemeClr val="accent1"/>
            </a:solidFill>
          </a:ln>
        </p:spPr>
      </p:pic>
    </p:spTree>
    <p:extLst>
      <p:ext uri="{BB962C8B-B14F-4D97-AF65-F5344CB8AC3E}">
        <p14:creationId xmlns:p14="http://schemas.microsoft.com/office/powerpoint/2010/main" val="450824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EDD1-64CE-42EE-9EE1-47774ACCED52}"/>
              </a:ext>
            </a:extLst>
          </p:cNvPr>
          <p:cNvSpPr>
            <a:spLocks noGrp="1"/>
          </p:cNvSpPr>
          <p:nvPr>
            <p:ph type="title"/>
          </p:nvPr>
        </p:nvSpPr>
        <p:spPr/>
        <p:txBody>
          <a:bodyPr/>
          <a:lstStyle/>
          <a:p>
            <a:r>
              <a:rPr lang="zh-CN" altLang="en-US" dirty="0"/>
              <a:t>医院设置</a:t>
            </a:r>
          </a:p>
        </p:txBody>
      </p:sp>
      <p:sp>
        <p:nvSpPr>
          <p:cNvPr id="5" name="内容占位符 2">
            <a:extLst>
              <a:ext uri="{FF2B5EF4-FFF2-40B4-BE49-F238E27FC236}">
                <a16:creationId xmlns:a16="http://schemas.microsoft.com/office/drawing/2014/main" id="{C4526299-DAE0-4941-B2EE-81770D191632}"/>
              </a:ext>
            </a:extLst>
          </p:cNvPr>
          <p:cNvSpPr>
            <a:spLocks noGrp="1"/>
          </p:cNvSpPr>
          <p:nvPr>
            <p:ph idx="1"/>
          </p:nvPr>
        </p:nvSpPr>
        <p:spPr>
          <a:xfrm>
            <a:off x="625820" y="1741251"/>
            <a:ext cx="7889530" cy="4513634"/>
          </a:xfrm>
        </p:spPr>
        <p:txBody>
          <a:bodyPr>
            <a:normAutofit/>
          </a:bodyPr>
          <a:lstStyle/>
          <a:p>
            <a:r>
              <a:rPr lang="zh-CN" altLang="en-US" dirty="0">
                <a:solidFill>
                  <a:schemeClr val="accent2"/>
                </a:solidFill>
              </a:rPr>
              <a:t>例 </a:t>
            </a:r>
            <a:r>
              <a:rPr lang="en-US" altLang="zh-CN" dirty="0">
                <a:solidFill>
                  <a:schemeClr val="accent2"/>
                </a:solidFill>
              </a:rPr>
              <a:t>16.9 </a:t>
            </a:r>
            <a:r>
              <a:rPr lang="zh-CN" altLang="en-US" dirty="0">
                <a:solidFill>
                  <a:schemeClr val="accent2"/>
                </a:solidFill>
              </a:rPr>
              <a:t>医院设置（洛谷 </a:t>
            </a:r>
            <a:r>
              <a:rPr lang="en-US" altLang="zh-CN" dirty="0">
                <a:solidFill>
                  <a:schemeClr val="accent2"/>
                </a:solidFill>
              </a:rPr>
              <a:t>P1364</a:t>
            </a:r>
            <a:r>
              <a:rPr lang="zh-CN" altLang="en-US" dirty="0">
                <a:solidFill>
                  <a:schemeClr val="accent2"/>
                </a:solidFill>
              </a:rPr>
              <a:t>）</a:t>
            </a:r>
            <a:endParaRPr lang="en-US" altLang="zh-CN" dirty="0">
              <a:latin typeface="+mn-ea"/>
              <a:cs typeface="Times New Roman" panose="02020603050405020304" pitchFamily="18" charset="0"/>
            </a:endParaRPr>
          </a:p>
          <a:p>
            <a:r>
              <a:rPr lang="zh-CN" altLang="en-US" b="0" i="0" dirty="0">
                <a:effectLst/>
                <a:latin typeface="-apple-system"/>
              </a:rPr>
              <a:t>给定一棵结点数不超过</a:t>
            </a:r>
            <a:r>
              <a:rPr lang="en-US" altLang="zh-CN" b="0" i="0" dirty="0">
                <a:effectLst/>
                <a:latin typeface="-apple-system"/>
              </a:rPr>
              <a:t>100</a:t>
            </a:r>
            <a:r>
              <a:rPr lang="zh-CN" altLang="en-US" b="0" i="0" dirty="0">
                <a:effectLst/>
                <a:latin typeface="-apple-system"/>
              </a:rPr>
              <a:t>的二叉树，</a:t>
            </a:r>
            <a:endParaRPr lang="en-US" altLang="zh-CN" b="0" i="0" dirty="0">
              <a:effectLst/>
              <a:latin typeface="-apple-system"/>
            </a:endParaRPr>
          </a:p>
          <a:p>
            <a:pPr>
              <a:spcBef>
                <a:spcPts val="0"/>
              </a:spcBef>
            </a:pPr>
            <a:r>
              <a:rPr lang="zh-CN" altLang="en-US" b="0" i="0" dirty="0">
                <a:effectLst/>
                <a:latin typeface="-apple-system"/>
              </a:rPr>
              <a:t>每个结点上的权值表示这个地方的人</a:t>
            </a:r>
            <a:endParaRPr lang="en-US" altLang="zh-CN" b="0" i="0" dirty="0">
              <a:effectLst/>
              <a:latin typeface="-apple-system"/>
            </a:endParaRPr>
          </a:p>
          <a:p>
            <a:pPr>
              <a:spcBef>
                <a:spcPts val="0"/>
              </a:spcBef>
            </a:pPr>
            <a:r>
              <a:rPr lang="zh-CN" altLang="en-US" b="0" i="0" dirty="0">
                <a:effectLst/>
                <a:latin typeface="-apple-system"/>
              </a:rPr>
              <a:t>数，要修一个医院使得所有人到医院</a:t>
            </a:r>
            <a:endParaRPr lang="en-US" altLang="zh-CN" b="0" i="0" dirty="0">
              <a:effectLst/>
              <a:latin typeface="-apple-system"/>
            </a:endParaRPr>
          </a:p>
          <a:p>
            <a:pPr>
              <a:spcBef>
                <a:spcPts val="0"/>
              </a:spcBef>
            </a:pPr>
            <a:r>
              <a:rPr lang="zh-CN" altLang="en-US" b="0" i="0" dirty="0">
                <a:effectLst/>
                <a:latin typeface="-apple-system"/>
              </a:rPr>
              <a:t>的距离的和最小，求这个最小的和。</a:t>
            </a:r>
            <a:endParaRPr lang="en-US" altLang="zh-CN" b="0" i="0" dirty="0">
              <a:effectLst/>
              <a:latin typeface="-apple-system"/>
            </a:endParaRPr>
          </a:p>
          <a:p>
            <a:r>
              <a:rPr lang="zh-CN" altLang="en-US" b="0" i="0" dirty="0">
                <a:effectLst/>
                <a:latin typeface="-apple-system"/>
              </a:rPr>
              <a:t>约定，相邻接点之间的</a:t>
            </a:r>
            <a:r>
              <a:rPr lang="zh-CN" altLang="en-US" dirty="0">
                <a:latin typeface="-apple-system"/>
              </a:rPr>
              <a:t>距离为 </a:t>
            </a:r>
            <a:r>
              <a:rPr lang="en-US" altLang="zh-CN" dirty="0">
                <a:latin typeface="等线" panose="02010600030101010101" pitchFamily="2" charset="-122"/>
                <a:ea typeface="等线" panose="02010600030101010101" pitchFamily="2" charset="-122"/>
              </a:rPr>
              <a:t>1</a:t>
            </a:r>
            <a:r>
              <a:rPr lang="zh-CN" altLang="en-US" b="0" i="0" dirty="0">
                <a:effectLst/>
                <a:latin typeface="-apple-system"/>
              </a:rPr>
              <a:t>。</a:t>
            </a:r>
            <a:endParaRPr lang="en-US" altLang="zh-CN" dirty="0"/>
          </a:p>
          <a:p>
            <a:r>
              <a:rPr lang="zh-CN" altLang="en-US" dirty="0"/>
              <a:t>如右图中：</a:t>
            </a:r>
            <a:endParaRPr lang="en-US" altLang="zh-CN" dirty="0"/>
          </a:p>
          <a:p>
            <a:r>
              <a:rPr lang="zh-CN" altLang="en-US" dirty="0"/>
              <a:t>若医院建</a:t>
            </a:r>
            <a:r>
              <a:rPr lang="zh-CN" altLang="en-US" dirty="0">
                <a:solidFill>
                  <a:schemeClr val="accent1"/>
                </a:solidFill>
              </a:rPr>
              <a:t>在 </a:t>
            </a:r>
            <a:r>
              <a:rPr lang="en-US" altLang="zh-CN" dirty="0">
                <a:solidFill>
                  <a:schemeClr val="accent1"/>
                </a:solidFill>
              </a:rPr>
              <a:t>1</a:t>
            </a:r>
            <a:r>
              <a:rPr lang="zh-CN" altLang="en-US" dirty="0">
                <a:solidFill>
                  <a:schemeClr val="accent1"/>
                </a:solidFill>
                <a:effectLst/>
              </a:rPr>
              <a:t> </a:t>
            </a:r>
            <a:r>
              <a:rPr lang="zh-CN" altLang="en-US" dirty="0">
                <a:solidFill>
                  <a:schemeClr val="accent1"/>
                </a:solidFill>
              </a:rPr>
              <a:t>处，则距离和</a:t>
            </a:r>
            <a:r>
              <a:rPr lang="zh-CN" altLang="en-US" dirty="0">
                <a:solidFill>
                  <a:schemeClr val="accent1"/>
                </a:solidFill>
                <a:effectLst/>
              </a:rPr>
              <a:t> </a:t>
            </a:r>
            <a:r>
              <a:rPr lang="en-US" altLang="zh-CN" dirty="0">
                <a:solidFill>
                  <a:schemeClr val="accent1"/>
                </a:solidFill>
              </a:rPr>
              <a:t>= </a:t>
            </a:r>
            <a:r>
              <a:rPr lang="en-US" altLang="zh-CN" dirty="0">
                <a:solidFill>
                  <a:schemeClr val="accent1"/>
                </a:solidFill>
                <a:effectLst/>
              </a:rPr>
              <a:t>4</a:t>
            </a:r>
            <a:r>
              <a:rPr lang="en-US" altLang="zh-CN" dirty="0">
                <a:solidFill>
                  <a:schemeClr val="accent1"/>
                </a:solidFill>
              </a:rPr>
              <a:t>+</a:t>
            </a:r>
            <a:r>
              <a:rPr lang="en-US" altLang="zh-CN" dirty="0">
                <a:solidFill>
                  <a:schemeClr val="accent1"/>
                </a:solidFill>
                <a:effectLst/>
              </a:rPr>
              <a:t>12</a:t>
            </a:r>
            <a:r>
              <a:rPr lang="en-US" altLang="zh-CN" dirty="0">
                <a:solidFill>
                  <a:schemeClr val="accent1"/>
                </a:solidFill>
              </a:rPr>
              <a:t>+</a:t>
            </a:r>
            <a:r>
              <a:rPr lang="en-US" altLang="zh-CN" dirty="0">
                <a:solidFill>
                  <a:schemeClr val="accent1"/>
                </a:solidFill>
                <a:effectLst/>
              </a:rPr>
              <a:t>2</a:t>
            </a:r>
            <a:r>
              <a:rPr lang="en-US" altLang="zh-CN" dirty="0">
                <a:solidFill>
                  <a:schemeClr val="accent1"/>
                </a:solidFill>
              </a:rPr>
              <a:t>×20+</a:t>
            </a:r>
            <a:r>
              <a:rPr lang="en-US" altLang="zh-CN" dirty="0">
                <a:solidFill>
                  <a:schemeClr val="accent1"/>
                </a:solidFill>
                <a:effectLst/>
              </a:rPr>
              <a:t>2</a:t>
            </a:r>
            <a:r>
              <a:rPr lang="en-US" altLang="zh-CN" dirty="0">
                <a:solidFill>
                  <a:schemeClr val="accent1"/>
                </a:solidFill>
              </a:rPr>
              <a:t>×40 = </a:t>
            </a:r>
            <a:r>
              <a:rPr lang="en-US" altLang="zh-CN" dirty="0">
                <a:solidFill>
                  <a:schemeClr val="accent1"/>
                </a:solidFill>
                <a:effectLst/>
              </a:rPr>
              <a:t>136</a:t>
            </a:r>
            <a:endParaRPr lang="en-US" altLang="zh-CN" dirty="0">
              <a:solidFill>
                <a:schemeClr val="accent1"/>
              </a:solidFill>
            </a:endParaRPr>
          </a:p>
          <a:p>
            <a:r>
              <a:rPr lang="zh-CN" altLang="en-US" dirty="0">
                <a:solidFill>
                  <a:schemeClr val="accent1"/>
                </a:solidFill>
              </a:rPr>
              <a:t>若医院建在</a:t>
            </a:r>
            <a:r>
              <a:rPr lang="zh-CN" altLang="en-US" dirty="0">
                <a:solidFill>
                  <a:schemeClr val="accent1"/>
                </a:solidFill>
                <a:effectLst/>
              </a:rPr>
              <a:t> </a:t>
            </a:r>
            <a:r>
              <a:rPr lang="en-US" altLang="zh-CN" dirty="0">
                <a:solidFill>
                  <a:schemeClr val="accent1"/>
                </a:solidFill>
                <a:effectLst/>
              </a:rPr>
              <a:t>3</a:t>
            </a:r>
            <a:r>
              <a:rPr lang="zh-CN" altLang="en-US" dirty="0">
                <a:solidFill>
                  <a:schemeClr val="accent1"/>
                </a:solidFill>
                <a:effectLst/>
              </a:rPr>
              <a:t> </a:t>
            </a:r>
            <a:r>
              <a:rPr lang="zh-CN" altLang="en-US" dirty="0">
                <a:solidFill>
                  <a:schemeClr val="accent1"/>
                </a:solidFill>
              </a:rPr>
              <a:t>处，则距离和</a:t>
            </a:r>
            <a:r>
              <a:rPr lang="zh-CN" altLang="en-US" dirty="0">
                <a:solidFill>
                  <a:schemeClr val="accent1"/>
                </a:solidFill>
                <a:effectLst/>
              </a:rPr>
              <a:t> </a:t>
            </a:r>
            <a:r>
              <a:rPr lang="en-US" altLang="zh-CN" dirty="0">
                <a:solidFill>
                  <a:schemeClr val="accent1"/>
                </a:solidFill>
              </a:rPr>
              <a:t>= </a:t>
            </a:r>
            <a:r>
              <a:rPr lang="en-US" altLang="zh-CN" dirty="0">
                <a:solidFill>
                  <a:schemeClr val="accent1"/>
                </a:solidFill>
                <a:effectLst/>
              </a:rPr>
              <a:t>4</a:t>
            </a:r>
            <a:r>
              <a:rPr lang="en-US" altLang="zh-CN" dirty="0">
                <a:solidFill>
                  <a:schemeClr val="accent1"/>
                </a:solidFill>
              </a:rPr>
              <a:t>×2+</a:t>
            </a:r>
            <a:r>
              <a:rPr lang="en-US" altLang="zh-CN" dirty="0">
                <a:solidFill>
                  <a:schemeClr val="accent1"/>
                </a:solidFill>
                <a:effectLst/>
              </a:rPr>
              <a:t>13</a:t>
            </a:r>
            <a:r>
              <a:rPr lang="en-US" altLang="zh-CN" dirty="0">
                <a:solidFill>
                  <a:schemeClr val="accent1"/>
                </a:solidFill>
              </a:rPr>
              <a:t>+</a:t>
            </a:r>
            <a:r>
              <a:rPr lang="en-US" altLang="zh-CN" dirty="0">
                <a:solidFill>
                  <a:schemeClr val="accent1"/>
                </a:solidFill>
                <a:effectLst/>
              </a:rPr>
              <a:t>20</a:t>
            </a:r>
            <a:r>
              <a:rPr lang="en-US" altLang="zh-CN" dirty="0">
                <a:solidFill>
                  <a:schemeClr val="accent1"/>
                </a:solidFill>
              </a:rPr>
              <a:t>+</a:t>
            </a:r>
            <a:r>
              <a:rPr lang="en-US" altLang="zh-CN" dirty="0">
                <a:solidFill>
                  <a:schemeClr val="accent1"/>
                </a:solidFill>
                <a:effectLst/>
              </a:rPr>
              <a:t>40 </a:t>
            </a:r>
            <a:r>
              <a:rPr lang="en-US" altLang="zh-CN" dirty="0">
                <a:solidFill>
                  <a:schemeClr val="accent1"/>
                </a:solidFill>
              </a:rPr>
              <a:t>= </a:t>
            </a:r>
            <a:r>
              <a:rPr lang="en-US" altLang="zh-CN" dirty="0">
                <a:solidFill>
                  <a:schemeClr val="accent1"/>
                </a:solidFill>
                <a:effectLst/>
              </a:rPr>
              <a:t>81</a:t>
            </a:r>
            <a:endParaRPr lang="en-US" altLang="zh-CN" dirty="0">
              <a:solidFill>
                <a:schemeClr val="accent1"/>
              </a:solidFill>
              <a:latin typeface="-apple-system"/>
            </a:endParaRPr>
          </a:p>
        </p:txBody>
      </p:sp>
      <p:pic>
        <p:nvPicPr>
          <p:cNvPr id="4" name="图片 3">
            <a:extLst>
              <a:ext uri="{FF2B5EF4-FFF2-40B4-BE49-F238E27FC236}">
                <a16:creationId xmlns:a16="http://schemas.microsoft.com/office/drawing/2014/main" id="{7F66AC61-9C4F-48C0-B241-11E01E513B57}"/>
              </a:ext>
            </a:extLst>
          </p:cNvPr>
          <p:cNvPicPr>
            <a:picLocks noChangeAspect="1"/>
          </p:cNvPicPr>
          <p:nvPr/>
        </p:nvPicPr>
        <p:blipFill>
          <a:blip r:embed="rId2"/>
          <a:stretch>
            <a:fillRect/>
          </a:stretch>
        </p:blipFill>
        <p:spPr>
          <a:xfrm>
            <a:off x="5324475" y="1741251"/>
            <a:ext cx="3190875" cy="2038350"/>
          </a:xfrm>
          <a:prstGeom prst="rect">
            <a:avLst/>
          </a:prstGeom>
          <a:ln>
            <a:solidFill>
              <a:schemeClr val="accent1"/>
            </a:solidFill>
          </a:ln>
        </p:spPr>
      </p:pic>
    </p:spTree>
    <p:extLst>
      <p:ext uri="{BB962C8B-B14F-4D97-AF65-F5344CB8AC3E}">
        <p14:creationId xmlns:p14="http://schemas.microsoft.com/office/powerpoint/2010/main" val="423110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25B6D-4535-49E7-A9E1-930432AC4705}"/>
              </a:ext>
            </a:extLst>
          </p:cNvPr>
          <p:cNvSpPr>
            <a:spLocks noGrp="1"/>
          </p:cNvSpPr>
          <p:nvPr>
            <p:ph type="title"/>
          </p:nvPr>
        </p:nvSpPr>
        <p:spPr/>
        <p:txBody>
          <a:bodyPr/>
          <a:lstStyle/>
          <a:p>
            <a:r>
              <a:rPr lang="zh-CN" altLang="en-US" dirty="0"/>
              <a:t>医院设置：分析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36A35F-7BF6-4F20-A55C-F09F135153AE}"/>
                  </a:ext>
                </a:extLst>
              </p:cNvPr>
              <p:cNvSpPr>
                <a:spLocks noGrp="1"/>
              </p:cNvSpPr>
              <p:nvPr>
                <p:ph idx="1"/>
              </p:nvPr>
            </p:nvSpPr>
            <p:spPr/>
            <p:txBody>
              <a:bodyPr/>
              <a:lstStyle/>
              <a:p>
                <a:r>
                  <a:rPr lang="zh-CN" altLang="en-US" dirty="0"/>
                  <a:t>可以考虑遍历在任一结点建医院，计算答案，取最小值即可。如何计算所有结点到某个结点的路程和呢？</a:t>
                </a:r>
                <a:endParaRPr lang="en-US" altLang="zh-CN" dirty="0"/>
              </a:p>
              <a:p>
                <a:r>
                  <a:rPr lang="en-US" altLang="zh-CN" dirty="0"/>
                  <a:t>1</a:t>
                </a:r>
                <a:r>
                  <a:rPr lang="zh-CN" altLang="en-US" dirty="0"/>
                  <a:t>）将树存为一张图，然后对这个图进行所有点对之间的最短路径计算，例如使用</a:t>
                </a:r>
                <a:r>
                  <a:rPr lang="en-US" altLang="zh-CN" dirty="0"/>
                  <a:t>Floyd</a:t>
                </a:r>
                <a:r>
                  <a:rPr lang="zh-CN" altLang="en-US" dirty="0"/>
                  <a:t>算法，有点大材小用，复杂度</a:t>
                </a:r>
                <a:r>
                  <a:rPr lang="en-US" altLang="zh-CN" dirty="0"/>
                  <a:t>O(</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𝑁</m:t>
                        </m:r>
                      </m:e>
                      <m:sup>
                        <m:r>
                          <a:rPr lang="en-US" altLang="zh-CN" b="0" i="1" smtClean="0">
                            <a:latin typeface="Cambria Math" panose="02040503050406030204" pitchFamily="18" charset="0"/>
                            <a:cs typeface="Times New Roman" panose="02020603050405020304" pitchFamily="18" charset="0"/>
                          </a:rPr>
                          <m:t>3</m:t>
                        </m:r>
                      </m:sup>
                    </m:sSup>
                  </m:oMath>
                </a14:m>
                <a:r>
                  <a:rPr lang="en-US" altLang="zh-CN" dirty="0"/>
                  <a:t>) </a:t>
                </a:r>
                <a:r>
                  <a:rPr lang="zh-CN" altLang="en-US" dirty="0"/>
                  <a:t>。</a:t>
                </a:r>
                <a:endParaRPr lang="en-US" altLang="zh-CN" dirty="0"/>
              </a:p>
              <a:p>
                <a:r>
                  <a:rPr lang="en-US" altLang="zh-CN" dirty="0"/>
                  <a:t>2</a:t>
                </a:r>
                <a:r>
                  <a:rPr lang="zh-CN" altLang="en-US" dirty="0"/>
                  <a:t>）以这个指定的结点作为原点，向周围结点进行广度优先搜索，记录下所有结点到这个结点的距离，复杂度</a:t>
                </a:r>
                <a:r>
                  <a:rPr lang="en-US" altLang="zh-CN" dirty="0"/>
                  <a:t>O(</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𝑁</m:t>
                        </m:r>
                      </m:e>
                      <m:sup>
                        <m:r>
                          <a:rPr lang="en-US" altLang="zh-CN" b="0" i="1" smtClean="0">
                            <a:latin typeface="Cambria Math" panose="02040503050406030204" pitchFamily="18" charset="0"/>
                            <a:cs typeface="Times New Roman" panose="02020603050405020304" pitchFamily="18" charset="0"/>
                          </a:rPr>
                          <m:t>2</m:t>
                        </m:r>
                      </m:sup>
                    </m:sSup>
                  </m:oMath>
                </a14:m>
                <a:r>
                  <a:rPr lang="en-US" altLang="zh-CN" dirty="0"/>
                  <a:t>) </a:t>
                </a:r>
                <a:r>
                  <a:rPr lang="zh-CN" altLang="en-US" dirty="0"/>
                  <a:t>。</a:t>
                </a:r>
                <a:endParaRPr lang="en-US" altLang="zh-CN" dirty="0"/>
              </a:p>
              <a:p>
                <a:r>
                  <a:rPr lang="en-US" altLang="zh-CN" dirty="0"/>
                  <a:t>3</a:t>
                </a:r>
                <a:r>
                  <a:rPr lang="zh-CN" altLang="en-US" dirty="0"/>
                  <a:t>）和上一种方法类似，但从指定结点开始，使用深度优先搜索。对于某个结点来说，搜索的深度就是原点到这个结点的距离，单点贡献（该点所有居民到医院的距离之和）就是原点到这个结点的距离乘上该点的居民数量；然后加上自己的父结点和左右子结点的贡献，并返回统计的和。</a:t>
                </a:r>
                <a:endParaRPr lang="en-US" altLang="zh-CN" dirty="0"/>
              </a:p>
            </p:txBody>
          </p:sp>
        </mc:Choice>
        <mc:Fallback xmlns="">
          <p:sp>
            <p:nvSpPr>
              <p:cNvPr id="3" name="内容占位符 2">
                <a:extLst>
                  <a:ext uri="{FF2B5EF4-FFF2-40B4-BE49-F238E27FC236}">
                    <a16:creationId xmlns:a16="http://schemas.microsoft.com/office/drawing/2014/main" id="{4036A35F-7BF6-4F20-A55C-F09F135153AE}"/>
                  </a:ext>
                </a:extLst>
              </p:cNvPr>
              <p:cNvSpPr>
                <a:spLocks noGrp="1" noRot="1" noChangeAspect="1" noMove="1" noResize="1" noEditPoints="1" noAdjustHandles="1" noChangeArrowheads="1" noChangeShapeType="1" noTextEdit="1"/>
              </p:cNvSpPr>
              <p:nvPr>
                <p:ph idx="1"/>
              </p:nvPr>
            </p:nvSpPr>
            <p:spPr>
              <a:blipFill>
                <a:blip r:embed="rId2"/>
                <a:stretch>
                  <a:fillRect l="-927" t="-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1903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674FE-4235-41D4-94E9-0BA2660C2DAD}"/>
              </a:ext>
            </a:extLst>
          </p:cNvPr>
          <p:cNvSpPr>
            <a:spLocks noGrp="1"/>
          </p:cNvSpPr>
          <p:nvPr>
            <p:ph type="title"/>
          </p:nvPr>
        </p:nvSpPr>
        <p:spPr/>
        <p:txBody>
          <a:bodyPr/>
          <a:lstStyle/>
          <a:p>
            <a:r>
              <a:rPr lang="zh-CN" altLang="en-US" dirty="0"/>
              <a:t>遍历问题</a:t>
            </a:r>
          </a:p>
        </p:txBody>
      </p:sp>
      <p:sp>
        <p:nvSpPr>
          <p:cNvPr id="4" name="内容占位符 2">
            <a:extLst>
              <a:ext uri="{FF2B5EF4-FFF2-40B4-BE49-F238E27FC236}">
                <a16:creationId xmlns:a16="http://schemas.microsoft.com/office/drawing/2014/main" id="{94E5291B-609F-4153-B7E8-F919D992CB4C}"/>
              </a:ext>
            </a:extLst>
          </p:cNvPr>
          <p:cNvSpPr>
            <a:spLocks noGrp="1"/>
          </p:cNvSpPr>
          <p:nvPr>
            <p:ph idx="1"/>
          </p:nvPr>
        </p:nvSpPr>
        <p:spPr>
          <a:xfrm>
            <a:off x="625475" y="1717675"/>
            <a:ext cx="7889875" cy="4471988"/>
          </a:xfrm>
        </p:spPr>
        <p:txBody>
          <a:bodyPr>
            <a:normAutofit/>
          </a:bodyPr>
          <a:lstStyle/>
          <a:p>
            <a:r>
              <a:rPr lang="zh-CN" altLang="en-US" dirty="0">
                <a:solidFill>
                  <a:schemeClr val="accent2"/>
                </a:solidFill>
              </a:rPr>
              <a:t>例 </a:t>
            </a:r>
            <a:r>
              <a:rPr lang="en-US" altLang="zh-CN" dirty="0">
                <a:solidFill>
                  <a:schemeClr val="accent2"/>
                </a:solidFill>
              </a:rPr>
              <a:t>16.10 </a:t>
            </a:r>
            <a:r>
              <a:rPr lang="zh-CN" altLang="en-US" dirty="0">
                <a:solidFill>
                  <a:schemeClr val="accent2"/>
                </a:solidFill>
              </a:rPr>
              <a:t>遍历问题（洛谷 </a:t>
            </a:r>
            <a:r>
              <a:rPr lang="en-US" altLang="zh-CN" dirty="0">
                <a:solidFill>
                  <a:schemeClr val="accent2"/>
                </a:solidFill>
              </a:rPr>
              <a:t>P1229</a:t>
            </a:r>
            <a:r>
              <a:rPr lang="zh-CN" altLang="en-US" dirty="0">
                <a:solidFill>
                  <a:schemeClr val="accent2"/>
                </a:solidFill>
              </a:rPr>
              <a:t>，</a:t>
            </a:r>
            <a:r>
              <a:rPr lang="en-US" altLang="zh-CN" dirty="0">
                <a:solidFill>
                  <a:schemeClr val="accent2"/>
                </a:solidFill>
              </a:rPr>
              <a:t>USACO Training</a:t>
            </a:r>
            <a:r>
              <a:rPr lang="zh-CN" altLang="en-US" dirty="0">
                <a:solidFill>
                  <a:schemeClr val="accent2"/>
                </a:solidFill>
              </a:rPr>
              <a:t>）</a:t>
            </a:r>
            <a:endParaRPr lang="en-US" altLang="zh-CN" dirty="0">
              <a:latin typeface="+mn-ea"/>
              <a:cs typeface="Times New Roman" panose="02020603050405020304" pitchFamily="18" charset="0"/>
            </a:endParaRPr>
          </a:p>
          <a:p>
            <a:pPr>
              <a:spcBef>
                <a:spcPts val="600"/>
              </a:spcBef>
            </a:pPr>
            <a:r>
              <a:rPr lang="zh-CN" altLang="en-US" b="0" i="0" dirty="0">
                <a:effectLst/>
                <a:latin typeface="-apple-system"/>
              </a:rPr>
              <a:t>我们都很熟悉二叉树的前序、中序、后序遍历，在数据结构中常提出这样的问题：已知一棵二叉树的前序和中序遍历，求它的后序遍历，相应的，已知一棵二叉树的后序遍历和中序遍历序列你也能求出它的前序遍历。然而给定一棵二叉树的前序和后序遍历，你却不能确定其中序遍历序列，考虑如下图中的几棵二叉树：</a:t>
            </a: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pPr>
              <a:spcBef>
                <a:spcPts val="2400"/>
              </a:spcBef>
            </a:pPr>
            <a:r>
              <a:rPr lang="zh-CN" altLang="en-US" b="0" i="0" dirty="0">
                <a:effectLst/>
                <a:latin typeface="-apple-system"/>
              </a:rPr>
              <a:t>所有这些二叉树都有着相同的前序遍历和后序遍历，但中序遍历却不相同。</a:t>
            </a:r>
            <a:r>
              <a:rPr lang="zh-CN" altLang="en-US" dirty="0">
                <a:latin typeface="-apple-system"/>
              </a:rPr>
              <a:t>现在给你前序后序结果，求中序序列可能的总数。</a:t>
            </a:r>
            <a:endParaRPr lang="en-US" altLang="zh-CN" b="0" i="0" dirty="0">
              <a:effectLst/>
              <a:latin typeface="-apple-system"/>
            </a:endParaRPr>
          </a:p>
        </p:txBody>
      </p:sp>
      <p:pic>
        <p:nvPicPr>
          <p:cNvPr id="9" name="图片 8">
            <a:extLst>
              <a:ext uri="{FF2B5EF4-FFF2-40B4-BE49-F238E27FC236}">
                <a16:creationId xmlns:a16="http://schemas.microsoft.com/office/drawing/2014/main" id="{38DDC981-28F1-497E-A283-D6D7EBEE8B93}"/>
              </a:ext>
            </a:extLst>
          </p:cNvPr>
          <p:cNvPicPr>
            <a:picLocks noChangeAspect="1"/>
          </p:cNvPicPr>
          <p:nvPr/>
        </p:nvPicPr>
        <p:blipFill>
          <a:blip r:embed="rId2"/>
          <a:stretch>
            <a:fillRect/>
          </a:stretch>
        </p:blipFill>
        <p:spPr>
          <a:xfrm>
            <a:off x="1359237" y="3839691"/>
            <a:ext cx="6153150" cy="1571625"/>
          </a:xfrm>
          <a:prstGeom prst="rect">
            <a:avLst/>
          </a:prstGeom>
          <a:ln>
            <a:solidFill>
              <a:schemeClr val="accent1"/>
            </a:solidFill>
          </a:ln>
        </p:spPr>
      </p:pic>
    </p:spTree>
    <p:extLst>
      <p:ext uri="{BB962C8B-B14F-4D97-AF65-F5344CB8AC3E}">
        <p14:creationId xmlns:p14="http://schemas.microsoft.com/office/powerpoint/2010/main" val="120977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6D841AB-E2CA-471C-8FBD-E200A5E29989}"/>
              </a:ext>
            </a:extLst>
          </p:cNvPr>
          <p:cNvSpPr>
            <a:spLocks noGrp="1"/>
          </p:cNvSpPr>
          <p:nvPr>
            <p:ph type="title"/>
          </p:nvPr>
        </p:nvSpPr>
        <p:spPr>
          <a:xfrm>
            <a:off x="625820" y="470108"/>
            <a:ext cx="7889530" cy="734224"/>
          </a:xfrm>
        </p:spPr>
        <p:txBody>
          <a:bodyPr anchor="b">
            <a:normAutofit/>
          </a:bodyPr>
          <a:lstStyle/>
          <a:p>
            <a:r>
              <a:rPr lang="zh-CN" altLang="en-US" dirty="0"/>
              <a:t>本章知识导图</a:t>
            </a:r>
          </a:p>
        </p:txBody>
      </p:sp>
      <p:pic>
        <p:nvPicPr>
          <p:cNvPr id="4" name="图片 3">
            <a:extLst>
              <a:ext uri="{FF2B5EF4-FFF2-40B4-BE49-F238E27FC236}">
                <a16:creationId xmlns:a16="http://schemas.microsoft.com/office/drawing/2014/main" id="{CAAEEC82-E943-4151-A2D4-C0D768D4093F}"/>
              </a:ext>
            </a:extLst>
          </p:cNvPr>
          <p:cNvPicPr>
            <a:picLocks noChangeAspect="1"/>
          </p:cNvPicPr>
          <p:nvPr/>
        </p:nvPicPr>
        <p:blipFill>
          <a:blip r:embed="rId2"/>
          <a:stretch>
            <a:fillRect/>
          </a:stretch>
        </p:blipFill>
        <p:spPr>
          <a:xfrm>
            <a:off x="814083" y="1404616"/>
            <a:ext cx="7515833" cy="5094475"/>
          </a:xfrm>
          <a:prstGeom prst="rect">
            <a:avLst/>
          </a:prstGeom>
          <a:ln>
            <a:solidFill>
              <a:schemeClr val="accent1"/>
            </a:solidFill>
          </a:ln>
        </p:spPr>
      </p:pic>
    </p:spTree>
    <p:extLst>
      <p:ext uri="{BB962C8B-B14F-4D97-AF65-F5344CB8AC3E}">
        <p14:creationId xmlns:p14="http://schemas.microsoft.com/office/powerpoint/2010/main" val="327655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F709D-D8E5-4F02-BE42-6A4A6C83BF93}"/>
              </a:ext>
            </a:extLst>
          </p:cNvPr>
          <p:cNvSpPr>
            <a:spLocks noGrp="1"/>
          </p:cNvSpPr>
          <p:nvPr>
            <p:ph type="title"/>
          </p:nvPr>
        </p:nvSpPr>
        <p:spPr/>
        <p:txBody>
          <a:bodyPr/>
          <a:lstStyle/>
          <a:p>
            <a:r>
              <a:rPr lang="zh-CN" altLang="en-US" dirty="0"/>
              <a:t>遍历问题：分析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B7DE54-4229-4456-A487-E5AF09ADA99B}"/>
                  </a:ext>
                </a:extLst>
              </p:cNvPr>
              <p:cNvSpPr>
                <a:spLocks noGrp="1"/>
              </p:cNvSpPr>
              <p:nvPr>
                <p:ph idx="1"/>
              </p:nvPr>
            </p:nvSpPr>
            <p:spPr>
              <a:xfrm>
                <a:off x="775063" y="1717292"/>
                <a:ext cx="7740287" cy="4472312"/>
              </a:xfrm>
            </p:spPr>
            <p:txBody>
              <a:bodyPr/>
              <a:lstStyle/>
              <a:p>
                <a:r>
                  <a:rPr lang="zh-CN" altLang="en-US" dirty="0"/>
                  <a:t>分析：</a:t>
                </a:r>
                <a:endParaRPr lang="en-US" altLang="zh-CN" dirty="0"/>
              </a:p>
              <a:p>
                <a:r>
                  <a:rPr lang="en-US" altLang="zh-CN" dirty="0"/>
                  <a:t>        </a:t>
                </a:r>
                <a:r>
                  <a:rPr lang="zh-CN" altLang="en-US" dirty="0"/>
                  <a:t>观察题目，可以发现一个性质，在知道前序后序的情况下，有不同的中序遍历，当且仅当这个结点只有一个儿子，于是可以将问题转化为找只有一个儿子的结点的个数。</a:t>
                </a:r>
                <a:endParaRPr lang="en-US" altLang="zh-CN" dirty="0"/>
              </a:p>
              <a:p>
                <a:r>
                  <a:rPr lang="en-US" altLang="zh-CN" dirty="0"/>
                  <a:t>        </a:t>
                </a:r>
                <a:r>
                  <a:rPr lang="zh-CN" altLang="en-US" dirty="0"/>
                  <a:t>如果在前序中出现 </a:t>
                </a:r>
                <a:r>
                  <a:rPr lang="en-US" altLang="zh-CN" dirty="0"/>
                  <a:t>AB</a:t>
                </a:r>
                <a:r>
                  <a:rPr lang="zh-CN" altLang="en-US" dirty="0"/>
                  <a:t>，后序中出现 </a:t>
                </a:r>
                <a:r>
                  <a:rPr lang="en-US" altLang="zh-CN" dirty="0"/>
                  <a:t>BA</a:t>
                </a:r>
                <a:r>
                  <a:rPr lang="zh-CN" altLang="en-US" dirty="0"/>
                  <a:t>，则这个结点 </a:t>
                </a:r>
                <a:r>
                  <a:rPr lang="en-US" altLang="zh-CN" dirty="0"/>
                  <a:t>(A) </a:t>
                </a:r>
                <a:r>
                  <a:rPr lang="zh-CN" altLang="en-US" dirty="0"/>
                  <a:t>一定只有一个儿子，于是只需要求出满足这样的条件的点的个数即可。</a:t>
                </a:r>
                <a:endParaRPr lang="en-US" altLang="zh-CN" dirty="0"/>
              </a:p>
              <a:p>
                <a:r>
                  <a:rPr lang="zh-CN" altLang="en-US" dirty="0"/>
                  <a:t>        假设有 </a:t>
                </a:r>
                <a:r>
                  <a:rPr lang="en-US" altLang="zh-CN" i="1" dirty="0"/>
                  <a:t>x</a:t>
                </a:r>
                <a:r>
                  <a:rPr lang="en-US" altLang="zh-CN" dirty="0"/>
                  <a:t> </a:t>
                </a:r>
                <a:r>
                  <a:rPr lang="zh-CN" altLang="en-US" dirty="0"/>
                  <a:t>个结点只有一个儿子，每个这样的结点都只有两种可能性：有左子结点或者有右子结点。那按照乘法原理，于是答案是 </a:t>
                </a:r>
                <a14:m>
                  <m:oMath xmlns:m="http://schemas.openxmlformats.org/officeDocument/2006/math">
                    <m:sSup>
                      <m:sSupPr>
                        <m:ctrlPr>
                          <a:rPr lang="zh-CN"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𝑛</m:t>
                        </m:r>
                      </m:sup>
                    </m:sSup>
                  </m:oMath>
                </a14:m>
                <a:r>
                  <a:rPr lang="zh-CN" altLang="en-US" dirty="0"/>
                  <a:t> 种可能的二叉树。</a:t>
                </a:r>
              </a:p>
            </p:txBody>
          </p:sp>
        </mc:Choice>
        <mc:Fallback xmlns="">
          <p:sp>
            <p:nvSpPr>
              <p:cNvPr id="3" name="内容占位符 2">
                <a:extLst>
                  <a:ext uri="{FF2B5EF4-FFF2-40B4-BE49-F238E27FC236}">
                    <a16:creationId xmlns:a16="http://schemas.microsoft.com/office/drawing/2014/main" id="{99B7DE54-4229-4456-A487-E5AF09ADA99B}"/>
                  </a:ext>
                </a:extLst>
              </p:cNvPr>
              <p:cNvSpPr>
                <a:spLocks noGrp="1" noRot="1" noChangeAspect="1" noMove="1" noResize="1" noEditPoints="1" noAdjustHandles="1" noChangeArrowheads="1" noChangeShapeType="1" noTextEdit="1"/>
              </p:cNvSpPr>
              <p:nvPr>
                <p:ph idx="1"/>
              </p:nvPr>
            </p:nvSpPr>
            <p:spPr>
              <a:xfrm>
                <a:off x="775063" y="1717292"/>
                <a:ext cx="7740287" cy="4472312"/>
              </a:xfrm>
              <a:blipFill>
                <a:blip r:embed="rId2"/>
                <a:stretch>
                  <a:fillRect l="-945" t="-955" r="-6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703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en-US" sz="4400" dirty="0"/>
              <a:t>课后习题与实验</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dirty="0"/>
              <a:t>学而时习之，不亦说乎。学而不思则罔，思而不学则殆。</a:t>
            </a:r>
            <a:r>
              <a:rPr lang="en-US" altLang="zh-CN" dirty="0"/>
              <a:t>——</a:t>
            </a:r>
            <a:r>
              <a:rPr lang="zh-CN" altLang="en-US" dirty="0"/>
              <a:t>孔子</a:t>
            </a:r>
          </a:p>
        </p:txBody>
      </p:sp>
      <p:sp>
        <p:nvSpPr>
          <p:cNvPr id="5" name="文本框 4">
            <a:extLst>
              <a:ext uri="{FF2B5EF4-FFF2-40B4-BE49-F238E27FC236}">
                <a16:creationId xmlns:a16="http://schemas.microsoft.com/office/drawing/2014/main" id="{0071AE15-A58C-4CA8-931D-92F827970F4B}"/>
              </a:ext>
            </a:extLst>
          </p:cNvPr>
          <p:cNvSpPr txBox="1"/>
          <p:nvPr/>
        </p:nvSpPr>
        <p:spPr>
          <a:xfrm>
            <a:off x="803919" y="5067113"/>
            <a:ext cx="1955985"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P235</a:t>
            </a:r>
            <a:r>
              <a:rPr lang="zh-CN" altLang="en-US" dirty="0">
                <a:solidFill>
                  <a:schemeClr val="accent2"/>
                </a:solidFill>
              </a:rPr>
              <a:t> </a:t>
            </a:r>
          </a:p>
        </p:txBody>
      </p:sp>
    </p:spTree>
    <p:extLst>
      <p:ext uri="{BB962C8B-B14F-4D97-AF65-F5344CB8AC3E}">
        <p14:creationId xmlns:p14="http://schemas.microsoft.com/office/powerpoint/2010/main" val="2236846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normAutofit/>
          </a:bodyPr>
          <a:lstStyle/>
          <a:p>
            <a:r>
              <a:rPr lang="zh-CN" altLang="en-US" dirty="0"/>
              <a:t>习题</a:t>
            </a:r>
          </a:p>
        </p:txBody>
      </p:sp>
      <p:sp>
        <p:nvSpPr>
          <p:cNvPr id="2" name="内容占位符 1">
            <a:extLst>
              <a:ext uri="{FF2B5EF4-FFF2-40B4-BE49-F238E27FC236}">
                <a16:creationId xmlns:a16="http://schemas.microsoft.com/office/drawing/2014/main" id="{12A2A7EC-E26B-45B2-921F-7A5E417BC1BE}"/>
              </a:ext>
            </a:extLst>
          </p:cNvPr>
          <p:cNvSpPr>
            <a:spLocks noGrp="1"/>
          </p:cNvSpPr>
          <p:nvPr>
            <p:ph idx="1"/>
          </p:nvPr>
        </p:nvSpPr>
        <p:spPr>
          <a:xfrm>
            <a:off x="625819" y="1519940"/>
            <a:ext cx="7889531" cy="4472312"/>
          </a:xfrm>
        </p:spPr>
        <p:txBody>
          <a:bodyPr>
            <a:noAutofit/>
          </a:bodyPr>
          <a:lstStyle/>
          <a:p>
            <a:pPr>
              <a:spcBef>
                <a:spcPts val="900"/>
              </a:spcBef>
            </a:pPr>
            <a:endParaRPr lang="en-US" altLang="zh-CN" dirty="0">
              <a:solidFill>
                <a:schemeClr val="accent2"/>
              </a:solidFill>
            </a:endParaRPr>
          </a:p>
          <a:p>
            <a:pPr>
              <a:spcBef>
                <a:spcPts val="900"/>
              </a:spcBef>
              <a:spcAft>
                <a:spcPts val="900"/>
              </a:spcAft>
            </a:pPr>
            <a:r>
              <a:rPr lang="zh-CN" altLang="zh-CN" dirty="0">
                <a:solidFill>
                  <a:schemeClr val="accent2"/>
                </a:solidFill>
              </a:rPr>
              <a:t>习题</a:t>
            </a:r>
            <a:r>
              <a:rPr lang="en-US" altLang="zh-CN" dirty="0">
                <a:solidFill>
                  <a:schemeClr val="accent2"/>
                </a:solidFill>
              </a:rPr>
              <a:t> 16.1</a:t>
            </a:r>
            <a:r>
              <a:rPr lang="zh-CN" altLang="zh-CN" dirty="0">
                <a:solidFill>
                  <a:schemeClr val="accent2"/>
                </a:solidFill>
              </a:rPr>
              <a:t>：</a:t>
            </a:r>
            <a:r>
              <a:rPr lang="zh-CN" altLang="en-US" b="0" i="0" dirty="0">
                <a:effectLst/>
                <a:latin typeface="-apple-system"/>
              </a:rPr>
              <a:t>下图所示二叉树的深度是多少？写出这个二叉树的前序遍历、中序遍历、后序遍历。</a:t>
            </a:r>
          </a:p>
          <a:p>
            <a:pPr algn="l"/>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a:p>
            <a:pPr algn="l"/>
            <a:endParaRPr lang="en-US" altLang="zh-CN" dirty="0">
              <a:latin typeface="-apple-system"/>
            </a:endParaRPr>
          </a:p>
          <a:p>
            <a:pPr algn="l"/>
            <a:endParaRPr lang="en-US" altLang="zh-CN" b="0" i="0" dirty="0">
              <a:effectLst/>
              <a:latin typeface="-apple-system"/>
            </a:endParaRPr>
          </a:p>
          <a:p>
            <a:pPr lvl="0" algn="l">
              <a:spcBef>
                <a:spcPts val="600"/>
              </a:spcBef>
            </a:pPr>
            <a:endParaRPr lang="zh-CN" altLang="zh-CN" dirty="0"/>
          </a:p>
        </p:txBody>
      </p:sp>
      <p:pic>
        <p:nvPicPr>
          <p:cNvPr id="5" name="图片 4">
            <a:extLst>
              <a:ext uri="{FF2B5EF4-FFF2-40B4-BE49-F238E27FC236}">
                <a16:creationId xmlns:a16="http://schemas.microsoft.com/office/drawing/2014/main" id="{499A8CBF-B80B-4089-8A2E-C0938E7C5060}"/>
              </a:ext>
            </a:extLst>
          </p:cNvPr>
          <p:cNvPicPr>
            <a:picLocks noChangeAspect="1"/>
          </p:cNvPicPr>
          <p:nvPr/>
        </p:nvPicPr>
        <p:blipFill>
          <a:blip r:embed="rId2"/>
          <a:stretch>
            <a:fillRect/>
          </a:stretch>
        </p:blipFill>
        <p:spPr>
          <a:xfrm>
            <a:off x="2956096" y="2982352"/>
            <a:ext cx="3228975" cy="3009900"/>
          </a:xfrm>
          <a:prstGeom prst="rect">
            <a:avLst/>
          </a:prstGeom>
          <a:ln>
            <a:solidFill>
              <a:schemeClr val="accent1"/>
            </a:solidFill>
          </a:ln>
        </p:spPr>
      </p:pic>
    </p:spTree>
    <p:extLst>
      <p:ext uri="{BB962C8B-B14F-4D97-AF65-F5344CB8AC3E}">
        <p14:creationId xmlns:p14="http://schemas.microsoft.com/office/powerpoint/2010/main" val="134973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D5CAF-D247-48AE-AA11-9B36EC5F176C}"/>
              </a:ext>
            </a:extLst>
          </p:cNvPr>
          <p:cNvSpPr>
            <a:spLocks noGrp="1"/>
          </p:cNvSpPr>
          <p:nvPr>
            <p:ph type="title"/>
          </p:nvPr>
        </p:nvSpPr>
        <p:spPr/>
        <p:txBody>
          <a:bodyPr/>
          <a:lstStyle/>
          <a:p>
            <a:r>
              <a:rPr lang="zh-CN" altLang="en-US" dirty="0"/>
              <a:t>习题</a:t>
            </a:r>
          </a:p>
        </p:txBody>
      </p:sp>
      <p:sp>
        <p:nvSpPr>
          <p:cNvPr id="3" name="内容占位符 2">
            <a:extLst>
              <a:ext uri="{FF2B5EF4-FFF2-40B4-BE49-F238E27FC236}">
                <a16:creationId xmlns:a16="http://schemas.microsoft.com/office/drawing/2014/main" id="{5ACAC2EA-5E2A-4B8D-8623-F5EB101DEB61}"/>
              </a:ext>
            </a:extLst>
          </p:cNvPr>
          <p:cNvSpPr>
            <a:spLocks noGrp="1"/>
          </p:cNvSpPr>
          <p:nvPr>
            <p:ph idx="1"/>
          </p:nvPr>
        </p:nvSpPr>
        <p:spPr>
          <a:xfrm>
            <a:off x="625819" y="1628503"/>
            <a:ext cx="7889531" cy="4561101"/>
          </a:xfrm>
        </p:spPr>
        <p:txBody>
          <a:bodyPr/>
          <a:lstStyle/>
          <a:p>
            <a:pPr lvl="0" algn="l">
              <a:spcAft>
                <a:spcPts val="1000"/>
              </a:spcAft>
            </a:pPr>
            <a:r>
              <a:rPr lang="zh-CN" altLang="en-US" dirty="0">
                <a:solidFill>
                  <a:schemeClr val="accent2"/>
                </a:solidFill>
              </a:rPr>
              <a:t>习题 </a:t>
            </a:r>
            <a:r>
              <a:rPr lang="en-US" altLang="zh-CN" dirty="0">
                <a:solidFill>
                  <a:schemeClr val="accent2"/>
                </a:solidFill>
              </a:rPr>
              <a:t>16.2</a:t>
            </a:r>
            <a:r>
              <a:rPr lang="zh-CN" altLang="en-US" dirty="0">
                <a:solidFill>
                  <a:schemeClr val="accent2"/>
                </a:solidFill>
              </a:rPr>
              <a:t>：</a:t>
            </a:r>
            <a:r>
              <a:rPr lang="zh-CN" altLang="en-US" dirty="0">
                <a:solidFill>
                  <a:schemeClr val="accent1"/>
                </a:solidFill>
              </a:rPr>
              <a:t>判断下图所示各树是否是二叉树、完美二叉树、完全二叉树</a:t>
            </a:r>
            <a:endParaRPr lang="zh-CN" altLang="en-US" dirty="0"/>
          </a:p>
        </p:txBody>
      </p:sp>
      <p:pic>
        <p:nvPicPr>
          <p:cNvPr id="19" name="图片 18">
            <a:extLst>
              <a:ext uri="{FF2B5EF4-FFF2-40B4-BE49-F238E27FC236}">
                <a16:creationId xmlns:a16="http://schemas.microsoft.com/office/drawing/2014/main" id="{6EBF620D-FD3D-4F02-92DC-EFFF39D45985}"/>
              </a:ext>
            </a:extLst>
          </p:cNvPr>
          <p:cNvPicPr>
            <a:picLocks noChangeAspect="1"/>
          </p:cNvPicPr>
          <p:nvPr/>
        </p:nvPicPr>
        <p:blipFill>
          <a:blip r:embed="rId2"/>
          <a:stretch>
            <a:fillRect/>
          </a:stretch>
        </p:blipFill>
        <p:spPr>
          <a:xfrm>
            <a:off x="917746" y="2385739"/>
            <a:ext cx="7305675" cy="4124325"/>
          </a:xfrm>
          <a:prstGeom prst="rect">
            <a:avLst/>
          </a:prstGeom>
          <a:ln>
            <a:solidFill>
              <a:schemeClr val="accent1"/>
            </a:solidFill>
          </a:ln>
        </p:spPr>
      </p:pic>
    </p:spTree>
    <p:extLst>
      <p:ext uri="{BB962C8B-B14F-4D97-AF65-F5344CB8AC3E}">
        <p14:creationId xmlns:p14="http://schemas.microsoft.com/office/powerpoint/2010/main" val="10596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94348-3B57-4CEA-90EB-A26F0C8F980D}"/>
              </a:ext>
            </a:extLst>
          </p:cNvPr>
          <p:cNvSpPr>
            <a:spLocks noGrp="1"/>
          </p:cNvSpPr>
          <p:nvPr>
            <p:ph type="title"/>
          </p:nvPr>
        </p:nvSpPr>
        <p:spPr/>
        <p:txBody>
          <a:bodyPr/>
          <a:lstStyle/>
          <a:p>
            <a:r>
              <a:rPr lang="zh-CN" altLang="en-US" dirty="0"/>
              <a:t>习题</a:t>
            </a:r>
          </a:p>
        </p:txBody>
      </p:sp>
      <p:sp>
        <p:nvSpPr>
          <p:cNvPr id="4" name="内容占位符 2">
            <a:extLst>
              <a:ext uri="{FF2B5EF4-FFF2-40B4-BE49-F238E27FC236}">
                <a16:creationId xmlns:a16="http://schemas.microsoft.com/office/drawing/2014/main" id="{68CA28C6-05D2-449B-835B-055C0F8DD46F}"/>
              </a:ext>
            </a:extLst>
          </p:cNvPr>
          <p:cNvSpPr>
            <a:spLocks noGrp="1"/>
          </p:cNvSpPr>
          <p:nvPr>
            <p:ph idx="1"/>
          </p:nvPr>
        </p:nvSpPr>
        <p:spPr>
          <a:xfrm>
            <a:off x="625475" y="1717675"/>
            <a:ext cx="7889875" cy="4471988"/>
          </a:xfrm>
        </p:spPr>
        <p:txBody>
          <a:bodyPr>
            <a:normAutofit/>
          </a:bodyPr>
          <a:lstStyle/>
          <a:p>
            <a:pPr lvl="0" algn="l">
              <a:spcAft>
                <a:spcPts val="1000"/>
              </a:spcAft>
            </a:pPr>
            <a:r>
              <a:rPr lang="zh-CN" altLang="en-US" dirty="0">
                <a:solidFill>
                  <a:schemeClr val="accent2"/>
                </a:solidFill>
              </a:rPr>
              <a:t>习题 </a:t>
            </a:r>
            <a:r>
              <a:rPr lang="en-US" altLang="zh-CN" dirty="0">
                <a:solidFill>
                  <a:schemeClr val="accent2"/>
                </a:solidFill>
              </a:rPr>
              <a:t>16.3</a:t>
            </a:r>
            <a:r>
              <a:rPr lang="zh-CN" altLang="en-US" dirty="0">
                <a:solidFill>
                  <a:schemeClr val="accent2"/>
                </a:solidFill>
              </a:rPr>
              <a:t>：</a:t>
            </a:r>
            <a:r>
              <a:rPr lang="zh-CN" altLang="en-US" dirty="0">
                <a:solidFill>
                  <a:schemeClr val="accent1"/>
                </a:solidFill>
              </a:rPr>
              <a:t>随机插入 </a:t>
            </a:r>
            <a:r>
              <a:rPr lang="en-US" altLang="zh-CN" i="1" dirty="0">
                <a:solidFill>
                  <a:schemeClr val="accent1"/>
                </a:solidFill>
              </a:rPr>
              <a:t>n</a:t>
            </a:r>
            <a:r>
              <a:rPr lang="en-US" altLang="zh-CN" dirty="0">
                <a:solidFill>
                  <a:schemeClr val="accent1"/>
                </a:solidFill>
              </a:rPr>
              <a:t> </a:t>
            </a:r>
            <a:r>
              <a:rPr lang="zh-CN" altLang="en-US" dirty="0">
                <a:solidFill>
                  <a:schemeClr val="accent1"/>
                </a:solidFill>
              </a:rPr>
              <a:t>个数，二叉搜索树的期望深度是多少？最坏深度的期望呢？</a:t>
            </a:r>
            <a:endParaRPr lang="en-US" altLang="zh-CN" dirty="0">
              <a:solidFill>
                <a:schemeClr val="accent1"/>
              </a:solidFill>
            </a:endParaRPr>
          </a:p>
          <a:p>
            <a:pPr lvl="0" algn="l">
              <a:spcAft>
                <a:spcPts val="1000"/>
              </a:spcAft>
            </a:pPr>
            <a:r>
              <a:rPr lang="zh-CN" altLang="en-US" dirty="0">
                <a:solidFill>
                  <a:schemeClr val="accent2"/>
                </a:solidFill>
              </a:rPr>
              <a:t>习题 </a:t>
            </a:r>
            <a:r>
              <a:rPr lang="en-US" altLang="zh-CN" dirty="0">
                <a:solidFill>
                  <a:schemeClr val="accent2"/>
                </a:solidFill>
              </a:rPr>
              <a:t>16.4</a:t>
            </a:r>
            <a:r>
              <a:rPr lang="zh-CN" altLang="en-US" dirty="0">
                <a:solidFill>
                  <a:schemeClr val="accent2"/>
                </a:solidFill>
              </a:rPr>
              <a:t>：新二叉树（洛谷 </a:t>
            </a:r>
            <a:r>
              <a:rPr lang="en-US" altLang="zh-CN" dirty="0">
                <a:solidFill>
                  <a:schemeClr val="accent2"/>
                </a:solidFill>
              </a:rPr>
              <a:t>P1305</a:t>
            </a:r>
            <a:r>
              <a:rPr lang="zh-CN" altLang="en-US" dirty="0">
                <a:solidFill>
                  <a:schemeClr val="accent2"/>
                </a:solidFill>
              </a:rPr>
              <a:t>）</a:t>
            </a:r>
          </a:p>
          <a:p>
            <a:pPr>
              <a:spcBef>
                <a:spcPts val="0"/>
              </a:spcBef>
              <a:spcAft>
                <a:spcPts val="1200"/>
              </a:spcAft>
            </a:pPr>
            <a:r>
              <a:rPr lang="zh-CN" altLang="en-US" dirty="0"/>
              <a:t>输入一棵二叉树，每个结点用字母表示，且告知每个结点的左右儿子结点，空结点用 * 表示。结点数量不超过</a:t>
            </a:r>
            <a:r>
              <a:rPr lang="en-US" altLang="zh-CN" dirty="0"/>
              <a:t>26</a:t>
            </a:r>
            <a:r>
              <a:rPr lang="zh-CN" altLang="en-US" dirty="0"/>
              <a:t>，输出二叉树的前序遍历。</a:t>
            </a:r>
          </a:p>
          <a:p>
            <a:r>
              <a:rPr lang="zh-CN" altLang="en-US" dirty="0">
                <a:solidFill>
                  <a:schemeClr val="accent2"/>
                </a:solidFill>
              </a:rPr>
              <a:t>习题 </a:t>
            </a:r>
            <a:r>
              <a:rPr lang="en-US" altLang="zh-CN" dirty="0">
                <a:solidFill>
                  <a:schemeClr val="accent2"/>
                </a:solidFill>
              </a:rPr>
              <a:t>16.5</a:t>
            </a:r>
            <a:r>
              <a:rPr lang="zh-CN" altLang="en-US" dirty="0">
                <a:solidFill>
                  <a:schemeClr val="accent2"/>
                </a:solidFill>
              </a:rPr>
              <a:t>：求先序排列（洛谷 </a:t>
            </a:r>
            <a:r>
              <a:rPr lang="en-US" altLang="zh-CN" dirty="0">
                <a:solidFill>
                  <a:schemeClr val="accent2"/>
                </a:solidFill>
              </a:rPr>
              <a:t>P1030</a:t>
            </a:r>
            <a:r>
              <a:rPr lang="zh-CN" altLang="en-US" dirty="0">
                <a:solidFill>
                  <a:schemeClr val="accent2"/>
                </a:solidFill>
              </a:rPr>
              <a:t>）</a:t>
            </a:r>
          </a:p>
          <a:p>
            <a:r>
              <a:rPr lang="zh-CN" altLang="en-US" dirty="0"/>
              <a:t>给出一棵二叉树的中序与后序排列。求出它的前序排列（约定树结点用不同的大写字母表示，长度</a:t>
            </a:r>
            <a:r>
              <a:rPr lang="en-US" altLang="zh-CN" dirty="0"/>
              <a:t>≤8</a:t>
            </a:r>
            <a:r>
              <a:rPr lang="zh-CN" altLang="en-US" dirty="0"/>
              <a:t>）</a:t>
            </a:r>
          </a:p>
        </p:txBody>
      </p:sp>
    </p:spTree>
    <p:extLst>
      <p:ext uri="{BB962C8B-B14F-4D97-AF65-F5344CB8AC3E}">
        <p14:creationId xmlns:p14="http://schemas.microsoft.com/office/powerpoint/2010/main" val="1449017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98F02AA-5656-4955-A0FE-17739312A510}"/>
              </a:ext>
            </a:extLst>
          </p:cNvPr>
          <p:cNvSpPr>
            <a:spLocks noGrp="1"/>
          </p:cNvSpPr>
          <p:nvPr>
            <p:ph type="title"/>
          </p:nvPr>
        </p:nvSpPr>
        <p:spPr>
          <a:xfrm>
            <a:off x="625820" y="470108"/>
            <a:ext cx="7889530" cy="734224"/>
          </a:xfrm>
        </p:spPr>
        <p:txBody>
          <a:bodyPr/>
          <a:lstStyle/>
          <a:p>
            <a:r>
              <a:rPr lang="zh-CN" altLang="en-US" dirty="0"/>
              <a:t>习题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AA3E4DCF-4E56-48AB-9734-905AA794CA6D}"/>
                  </a:ext>
                </a:extLst>
              </p:cNvPr>
              <p:cNvSpPr>
                <a:spLocks noGrp="1"/>
              </p:cNvSpPr>
              <p:nvPr>
                <p:ph idx="1"/>
              </p:nvPr>
            </p:nvSpPr>
            <p:spPr>
              <a:xfrm>
                <a:off x="625475" y="1717675"/>
                <a:ext cx="7889875" cy="4471988"/>
              </a:xfrm>
            </p:spPr>
            <p:txBody>
              <a:bodyPr>
                <a:normAutofit fontScale="85000" lnSpcReduction="20000"/>
              </a:bodyPr>
              <a:lstStyle/>
              <a:p>
                <a:pPr lvl="0" algn="l">
                  <a:spcAft>
                    <a:spcPts val="1000"/>
                  </a:spcAft>
                </a:pPr>
                <a:r>
                  <a:rPr lang="zh-CN" altLang="en-US" sz="2500" dirty="0">
                    <a:solidFill>
                      <a:schemeClr val="accent2"/>
                    </a:solidFill>
                  </a:rPr>
                  <a:t>习题 </a:t>
                </a:r>
                <a:r>
                  <a:rPr lang="en-US" altLang="zh-CN" sz="2500" dirty="0">
                    <a:solidFill>
                      <a:schemeClr val="accent2"/>
                    </a:solidFill>
                  </a:rPr>
                  <a:t>16.6</a:t>
                </a:r>
                <a:r>
                  <a:rPr lang="zh-CN" altLang="en-US" sz="2500" dirty="0">
                    <a:solidFill>
                      <a:schemeClr val="accent2"/>
                    </a:solidFill>
                  </a:rPr>
                  <a:t>：</a:t>
                </a:r>
                <a:r>
                  <a:rPr lang="en-US" altLang="zh-CN" sz="2500" dirty="0">
                    <a:solidFill>
                      <a:schemeClr val="accent2"/>
                    </a:solidFill>
                  </a:rPr>
                  <a:t>FBI </a:t>
                </a:r>
                <a:r>
                  <a:rPr lang="zh-CN" altLang="en-US" sz="2500" dirty="0">
                    <a:solidFill>
                      <a:schemeClr val="accent2"/>
                    </a:solidFill>
                  </a:rPr>
                  <a:t>树（洛谷 </a:t>
                </a:r>
                <a:r>
                  <a:rPr lang="en-US" altLang="zh-CN" sz="2500" dirty="0">
                    <a:solidFill>
                      <a:schemeClr val="accent2"/>
                    </a:solidFill>
                  </a:rPr>
                  <a:t>P1087</a:t>
                </a:r>
                <a:r>
                  <a:rPr lang="zh-CN" altLang="en-US" sz="2500" dirty="0">
                    <a:solidFill>
                      <a:schemeClr val="accent2"/>
                    </a:solidFill>
                  </a:rPr>
                  <a:t>）</a:t>
                </a:r>
                <a:endParaRPr lang="en-US" altLang="zh-CN" sz="2500" dirty="0">
                  <a:solidFill>
                    <a:schemeClr val="accent2"/>
                  </a:solidFill>
                </a:endParaRPr>
              </a:p>
              <a:p>
                <a:pPr algn="l">
                  <a:spcBef>
                    <a:spcPts val="600"/>
                  </a:spcBef>
                </a:pPr>
                <a:r>
                  <a:rPr lang="zh-CN" altLang="en-US" sz="2500" b="0" i="0" dirty="0">
                    <a:effectLst/>
                    <a:latin typeface="-apple-system"/>
                  </a:rPr>
                  <a:t>我们可以把由“</a:t>
                </a:r>
                <a:r>
                  <a:rPr lang="en-US" altLang="zh-CN" sz="2500" b="0" i="0" dirty="0">
                    <a:effectLst/>
                    <a:latin typeface="KaTeX_Main"/>
                  </a:rPr>
                  <a:t>0</a:t>
                </a:r>
                <a:r>
                  <a:rPr lang="zh-CN" altLang="en-US" sz="2500" b="0" i="0" dirty="0">
                    <a:effectLst/>
                    <a:latin typeface="-apple-system"/>
                  </a:rPr>
                  <a:t>”和“</a:t>
                </a:r>
                <a:r>
                  <a:rPr lang="en-US" altLang="zh-CN" sz="2500" b="0" i="0" dirty="0">
                    <a:effectLst/>
                    <a:latin typeface="KaTeX_Main"/>
                  </a:rPr>
                  <a:t>1</a:t>
                </a:r>
                <a:r>
                  <a:rPr lang="zh-CN" altLang="en-US" sz="2500" b="0" i="0" dirty="0">
                    <a:effectLst/>
                    <a:latin typeface="-apple-system"/>
                  </a:rPr>
                  <a:t>”组成的字符串分为三类：全“</a:t>
                </a:r>
                <a:r>
                  <a:rPr lang="en-US" altLang="zh-CN" sz="2500" b="0" i="0" dirty="0">
                    <a:effectLst/>
                    <a:latin typeface="KaTeX_Main"/>
                  </a:rPr>
                  <a:t>0</a:t>
                </a:r>
                <a:r>
                  <a:rPr lang="zh-CN" altLang="en-US" sz="2500" b="0" i="0" dirty="0">
                    <a:effectLst/>
                    <a:latin typeface="-apple-system"/>
                  </a:rPr>
                  <a:t>”串称为 </a:t>
                </a:r>
                <a:r>
                  <a:rPr lang="en-US" altLang="zh-CN" sz="2500" b="0" dirty="0">
                    <a:effectLst/>
                    <a:ea typeface="宋体" panose="02010600030101010101" pitchFamily="2" charset="-122"/>
                  </a:rPr>
                  <a:t>B </a:t>
                </a:r>
                <a:r>
                  <a:rPr lang="zh-CN" altLang="en-US" sz="2500" b="0" i="0" dirty="0">
                    <a:effectLst/>
                    <a:latin typeface="-apple-system"/>
                  </a:rPr>
                  <a:t>串，全“</a:t>
                </a:r>
                <a:r>
                  <a:rPr lang="en-US" altLang="zh-CN" sz="2500" b="0" i="0" dirty="0">
                    <a:effectLst/>
                    <a:latin typeface="KaTeX_Main"/>
                  </a:rPr>
                  <a:t>1</a:t>
                </a:r>
                <a:r>
                  <a:rPr lang="zh-CN" altLang="en-US" sz="2500" b="0" i="0" dirty="0">
                    <a:effectLst/>
                    <a:latin typeface="-apple-system"/>
                  </a:rPr>
                  <a:t>”串称为 </a:t>
                </a:r>
                <a:r>
                  <a:rPr lang="en-US" altLang="zh-CN" sz="2500" b="0" dirty="0">
                    <a:effectLst/>
                    <a:latin typeface="宋体" panose="02010600030101010101" pitchFamily="2" charset="-122"/>
                    <a:ea typeface="宋体" panose="02010600030101010101" pitchFamily="2" charset="-122"/>
                  </a:rPr>
                  <a:t>I</a:t>
                </a:r>
                <a:r>
                  <a:rPr lang="en-US" altLang="zh-CN" sz="2500" b="0" dirty="0">
                    <a:effectLst/>
                    <a:ea typeface="宋体" panose="02010600030101010101" pitchFamily="2" charset="-122"/>
                  </a:rPr>
                  <a:t> </a:t>
                </a:r>
                <a:r>
                  <a:rPr lang="zh-CN" altLang="en-US" sz="2500" b="0" i="0" dirty="0">
                    <a:effectLst/>
                    <a:latin typeface="-apple-system"/>
                  </a:rPr>
                  <a:t>串，既含“</a:t>
                </a:r>
                <a:r>
                  <a:rPr lang="en-US" altLang="zh-CN" sz="2500" b="0" i="0" dirty="0">
                    <a:effectLst/>
                    <a:latin typeface="KaTeX_Main"/>
                  </a:rPr>
                  <a:t>0</a:t>
                </a:r>
                <a:r>
                  <a:rPr lang="zh-CN" altLang="en-US" sz="2500" b="0" i="0" dirty="0">
                    <a:effectLst/>
                    <a:latin typeface="-apple-system"/>
                  </a:rPr>
                  <a:t>”又含“</a:t>
                </a:r>
                <a:r>
                  <a:rPr lang="en-US" altLang="zh-CN" sz="2500" b="0" i="0" dirty="0">
                    <a:effectLst/>
                    <a:latin typeface="KaTeX_Main"/>
                  </a:rPr>
                  <a:t>1</a:t>
                </a:r>
                <a:r>
                  <a:rPr lang="zh-CN" altLang="en-US" sz="2500" b="0" i="0" dirty="0">
                    <a:effectLst/>
                    <a:latin typeface="-apple-system"/>
                  </a:rPr>
                  <a:t>”的串则称为 </a:t>
                </a:r>
                <a:r>
                  <a:rPr lang="en-US" altLang="zh-CN" sz="2500" b="0" i="0" dirty="0">
                    <a:effectLst/>
                    <a:ea typeface="宋体" panose="02010600030101010101" pitchFamily="2" charset="-122"/>
                  </a:rPr>
                  <a:t>F </a:t>
                </a:r>
                <a:r>
                  <a:rPr lang="zh-CN" altLang="en-US" sz="2500" b="0" i="0" dirty="0">
                    <a:effectLst/>
                    <a:latin typeface="-apple-system"/>
                  </a:rPr>
                  <a:t>串。</a:t>
                </a:r>
              </a:p>
              <a:p>
                <a:pPr algn="l"/>
                <a:r>
                  <a:rPr lang="en-US" altLang="zh-CN" sz="2500" b="0" dirty="0">
                    <a:effectLst/>
                    <a:ea typeface="宋体" panose="02010600030101010101" pitchFamily="2" charset="-122"/>
                  </a:rPr>
                  <a:t>FBI </a:t>
                </a:r>
                <a:r>
                  <a:rPr lang="zh-CN" altLang="en-US" sz="2500" b="0" i="0" dirty="0">
                    <a:effectLst/>
                    <a:latin typeface="-apple-system"/>
                  </a:rPr>
                  <a:t>树是一种二叉树，它的结点类型也包括 </a:t>
                </a:r>
                <a:r>
                  <a:rPr lang="en-US" altLang="zh-CN" sz="2500" b="0" dirty="0">
                    <a:effectLst/>
                    <a:ea typeface="宋体" panose="02010600030101010101" pitchFamily="2" charset="-122"/>
                  </a:rPr>
                  <a:t>F </a:t>
                </a:r>
                <a:r>
                  <a:rPr lang="zh-CN" altLang="en-US" sz="2500" b="0" i="0" dirty="0">
                    <a:effectLst/>
                    <a:latin typeface="-apple-system"/>
                  </a:rPr>
                  <a:t>结点，</a:t>
                </a:r>
                <a:r>
                  <a:rPr lang="en-US" altLang="zh-CN" sz="2500" b="0" dirty="0">
                    <a:effectLst/>
                    <a:ea typeface="宋体" panose="02010600030101010101" pitchFamily="2" charset="-122"/>
                  </a:rPr>
                  <a:t>B </a:t>
                </a:r>
                <a:r>
                  <a:rPr lang="zh-CN" altLang="en-US" sz="2500" b="0" i="0" dirty="0">
                    <a:effectLst/>
                    <a:latin typeface="-apple-system"/>
                  </a:rPr>
                  <a:t>结点和 </a:t>
                </a:r>
                <a:r>
                  <a:rPr lang="en-US" altLang="zh-CN" sz="2500" b="0" i="0" dirty="0">
                    <a:effectLst/>
                    <a:latin typeface="宋体" panose="02010600030101010101" pitchFamily="2" charset="-122"/>
                    <a:ea typeface="宋体" panose="02010600030101010101" pitchFamily="2" charset="-122"/>
                  </a:rPr>
                  <a:t>I</a:t>
                </a:r>
                <a:r>
                  <a:rPr lang="zh-CN" altLang="en-US" sz="2500" b="0" i="0" dirty="0">
                    <a:effectLst/>
                    <a:latin typeface="-apple-system"/>
                  </a:rPr>
                  <a:t>结点三种。由一个长度为 </a:t>
                </a:r>
                <a14:m>
                  <m:oMath xmlns:m="http://schemas.openxmlformats.org/officeDocument/2006/math">
                    <m:sSup>
                      <m:sSupPr>
                        <m:ctrlPr>
                          <a:rPr lang="zh-CN" altLang="zh-CN" sz="2500" i="1" smtClean="0">
                            <a:latin typeface="Cambria Math" panose="02040503050406030204" pitchFamily="18" charset="0"/>
                            <a:cs typeface="Times New Roman" panose="02020603050405020304" pitchFamily="18" charset="0"/>
                          </a:rPr>
                        </m:ctrlPr>
                      </m:sSupPr>
                      <m:e>
                        <m:r>
                          <a:rPr lang="en-US" altLang="zh-CN" sz="2500" i="1">
                            <a:latin typeface="Cambria Math" panose="02040503050406030204" pitchFamily="18" charset="0"/>
                            <a:cs typeface="Times New Roman" panose="02020603050405020304" pitchFamily="18" charset="0"/>
                          </a:rPr>
                          <m:t>2</m:t>
                        </m:r>
                      </m:e>
                      <m:sup>
                        <m:r>
                          <a:rPr lang="en-US" altLang="zh-CN" sz="2500" b="0" i="1" smtClean="0">
                            <a:latin typeface="Cambria Math" panose="02040503050406030204" pitchFamily="18" charset="0"/>
                            <a:cs typeface="Times New Roman" panose="02020603050405020304" pitchFamily="18" charset="0"/>
                          </a:rPr>
                          <m:t>𝑛</m:t>
                        </m:r>
                      </m:sup>
                    </m:sSup>
                  </m:oMath>
                </a14:m>
                <a:r>
                  <a:rPr lang="zh-CN" altLang="en-US" sz="2500" b="0" i="0" dirty="0">
                    <a:effectLst/>
                    <a:latin typeface="-apple-system"/>
                  </a:rPr>
                  <a:t> 的“</a:t>
                </a:r>
                <a:r>
                  <a:rPr lang="en-US" altLang="zh-CN" sz="2500" b="0" i="0" dirty="0">
                    <a:effectLst/>
                    <a:latin typeface="KaTeX_Main"/>
                  </a:rPr>
                  <a:t>01</a:t>
                </a:r>
                <a:r>
                  <a:rPr lang="zh-CN" altLang="en-US" sz="2500" b="0" i="0" dirty="0">
                    <a:effectLst/>
                    <a:latin typeface="-apple-system"/>
                  </a:rPr>
                  <a:t>”串 </a:t>
                </a:r>
                <a:r>
                  <a:rPr lang="en-US" altLang="zh-CN" sz="2500" b="0" i="0" dirty="0">
                    <a:effectLst/>
                    <a:latin typeface="-apple-system"/>
                  </a:rPr>
                  <a:t>S </a:t>
                </a:r>
                <a:r>
                  <a:rPr lang="zh-CN" altLang="en-US" sz="2500" b="0" i="0" dirty="0">
                    <a:effectLst/>
                    <a:latin typeface="-apple-system"/>
                  </a:rPr>
                  <a:t>可以构造出一棵 </a:t>
                </a:r>
                <a:r>
                  <a:rPr lang="en-US" altLang="zh-CN" sz="2500" b="0" dirty="0">
                    <a:effectLst/>
                    <a:ea typeface="宋体" panose="02010600030101010101" pitchFamily="2" charset="-122"/>
                  </a:rPr>
                  <a:t>FBI </a:t>
                </a:r>
                <a:r>
                  <a:rPr lang="zh-CN" altLang="en-US" sz="2500" b="0" i="0" dirty="0">
                    <a:effectLst/>
                  </a:rPr>
                  <a:t>树 </a:t>
                </a:r>
                <a:r>
                  <a:rPr lang="en-US" altLang="zh-CN" sz="2500" b="0" dirty="0">
                    <a:effectLst/>
                    <a:ea typeface="宋体" panose="02010600030101010101" pitchFamily="2" charset="-122"/>
                  </a:rPr>
                  <a:t>T</a:t>
                </a:r>
                <a:r>
                  <a:rPr lang="zh-CN" altLang="en-US" sz="2500" dirty="0">
                    <a:ea typeface="宋体" panose="02010600030101010101" pitchFamily="2" charset="-122"/>
                  </a:rPr>
                  <a:t>。</a:t>
                </a:r>
                <a:endParaRPr lang="en-US" altLang="zh-CN" sz="2500" dirty="0">
                  <a:ea typeface="宋体" panose="02010600030101010101" pitchFamily="2" charset="-122"/>
                </a:endParaRPr>
              </a:p>
              <a:p>
                <a:pPr algn="l"/>
                <a:r>
                  <a:rPr lang="zh-CN" altLang="en-US" sz="2500" b="0" i="0" dirty="0">
                    <a:effectLst/>
                    <a:latin typeface="-apple-system"/>
                  </a:rPr>
                  <a:t>递归的构造方法如下：</a:t>
                </a:r>
              </a:p>
              <a:p>
                <a:pPr algn="l"/>
                <a:r>
                  <a:rPr lang="en-US" altLang="zh-CN" sz="2500" b="0" i="0" dirty="0">
                    <a:effectLst/>
                    <a:latin typeface="KaTeX_Main"/>
                  </a:rPr>
                  <a:t>1</a:t>
                </a:r>
                <a:r>
                  <a:rPr lang="zh-CN" altLang="en-US" sz="2500" b="0" i="0" dirty="0">
                    <a:effectLst/>
                    <a:latin typeface="KaTeX_Main"/>
                  </a:rPr>
                  <a:t>）</a:t>
                </a:r>
                <a:r>
                  <a:rPr lang="en-US" altLang="zh-CN" sz="2500" b="0" i="0" dirty="0">
                    <a:effectLst/>
                    <a:latin typeface="KaTeX_Main"/>
                  </a:rPr>
                  <a:t>T </a:t>
                </a:r>
                <a:r>
                  <a:rPr lang="zh-CN" altLang="en-US" sz="2500" b="0" i="0" dirty="0">
                    <a:effectLst/>
                    <a:latin typeface="-apple-system"/>
                  </a:rPr>
                  <a:t>的根结点为 </a:t>
                </a:r>
                <a:r>
                  <a:rPr lang="en-US" altLang="zh-CN" sz="2500" b="0" i="0" dirty="0">
                    <a:effectLst/>
                    <a:latin typeface="KaTeX_Main"/>
                  </a:rPr>
                  <a:t>R</a:t>
                </a:r>
                <a:r>
                  <a:rPr lang="zh-CN" altLang="en-US" sz="2500" b="0" i="0" dirty="0">
                    <a:effectLst/>
                    <a:latin typeface="-apple-system"/>
                  </a:rPr>
                  <a:t>，其类型与串 </a:t>
                </a:r>
                <a:r>
                  <a:rPr lang="en-US" altLang="zh-CN" sz="2500" b="0" i="0" dirty="0">
                    <a:effectLst/>
                    <a:latin typeface="KaTeX_Main"/>
                  </a:rPr>
                  <a:t>S </a:t>
                </a:r>
                <a:r>
                  <a:rPr lang="zh-CN" altLang="en-US" sz="2500" b="0" i="0" dirty="0">
                    <a:effectLst/>
                    <a:latin typeface="-apple-system"/>
                  </a:rPr>
                  <a:t>的类型相同；</a:t>
                </a:r>
              </a:p>
              <a:p>
                <a:pPr algn="l"/>
                <a:r>
                  <a:rPr lang="en-US" altLang="zh-CN" sz="2500" b="0" i="0" dirty="0">
                    <a:effectLst/>
                    <a:latin typeface="-apple-system"/>
                  </a:rPr>
                  <a:t>2</a:t>
                </a:r>
                <a:r>
                  <a:rPr lang="zh-CN" altLang="en-US" sz="2500" b="0" i="0" dirty="0">
                    <a:effectLst/>
                    <a:latin typeface="-apple-system"/>
                  </a:rPr>
                  <a:t>）若串 </a:t>
                </a:r>
                <a:r>
                  <a:rPr lang="en-US" altLang="zh-CN" sz="2500" b="0" i="0" dirty="0">
                    <a:effectLst/>
                    <a:latin typeface="KaTeX_Main"/>
                  </a:rPr>
                  <a:t>S </a:t>
                </a:r>
                <a:r>
                  <a:rPr lang="zh-CN" altLang="en-US" sz="2500" b="0" i="0" dirty="0">
                    <a:effectLst/>
                    <a:latin typeface="-apple-system"/>
                  </a:rPr>
                  <a:t>的长度大于 </a:t>
                </a:r>
                <a:r>
                  <a:rPr lang="en-US" altLang="zh-CN" sz="2500" b="0" i="0" dirty="0">
                    <a:effectLst/>
                    <a:latin typeface="KaTeX_Main"/>
                  </a:rPr>
                  <a:t>1</a:t>
                </a:r>
                <a:r>
                  <a:rPr lang="zh-CN" altLang="en-US" sz="2500" b="0" i="0" dirty="0">
                    <a:effectLst/>
                    <a:latin typeface="-apple-system"/>
                  </a:rPr>
                  <a:t>，将串 </a:t>
                </a:r>
                <a:r>
                  <a:rPr lang="en-US" altLang="zh-CN" sz="2500" b="0" i="0" dirty="0">
                    <a:effectLst/>
                    <a:latin typeface="KaTeX_Main"/>
                  </a:rPr>
                  <a:t>S </a:t>
                </a:r>
                <a:r>
                  <a:rPr lang="zh-CN" altLang="en-US" sz="2500" b="0" i="0" dirty="0">
                    <a:effectLst/>
                    <a:latin typeface="-apple-system"/>
                  </a:rPr>
                  <a:t>从中间分开，分为等长的左右子串 </a:t>
                </a:r>
                <a:r>
                  <a:rPr lang="en-US" altLang="zh-CN" sz="2500" b="0" i="0" dirty="0">
                    <a:effectLst/>
                    <a:latin typeface="KaTeX_Main"/>
                  </a:rPr>
                  <a:t>S1​ </a:t>
                </a:r>
                <a:r>
                  <a:rPr lang="zh-CN" altLang="en-US" sz="2500" b="0" i="0" dirty="0">
                    <a:effectLst/>
                    <a:latin typeface="-apple-system"/>
                  </a:rPr>
                  <a:t>和</a:t>
                </a:r>
                <a:r>
                  <a:rPr lang="en-US" altLang="zh-CN" sz="2500" b="0" i="0" dirty="0">
                    <a:effectLst/>
                    <a:latin typeface="KaTeX_Main"/>
                  </a:rPr>
                  <a:t>S2</a:t>
                </a:r>
                <a:r>
                  <a:rPr lang="zh-CN" altLang="en-US" sz="2500" b="0" i="0" dirty="0">
                    <a:effectLst/>
                    <a:latin typeface="-apple-system"/>
                  </a:rPr>
                  <a:t>；由左子串 </a:t>
                </a:r>
                <a:r>
                  <a:rPr lang="en-US" altLang="zh-CN" sz="2500" b="0" i="0" dirty="0">
                    <a:effectLst/>
                    <a:latin typeface="KaTeX_Main"/>
                  </a:rPr>
                  <a:t>S1​ </a:t>
                </a:r>
                <a:r>
                  <a:rPr lang="zh-CN" altLang="en-US" sz="2500" b="0" i="0" dirty="0">
                    <a:effectLst/>
                    <a:latin typeface="-apple-system"/>
                  </a:rPr>
                  <a:t>构造 </a:t>
                </a:r>
                <a:r>
                  <a:rPr lang="en-US" altLang="zh-CN" sz="2500" b="0" i="0" dirty="0">
                    <a:effectLst/>
                    <a:latin typeface="-apple-system"/>
                  </a:rPr>
                  <a:t>R </a:t>
                </a:r>
                <a:r>
                  <a:rPr lang="zh-CN" altLang="en-US" sz="2500" b="0" i="0" dirty="0">
                    <a:effectLst/>
                    <a:latin typeface="-apple-system"/>
                  </a:rPr>
                  <a:t>的左子树 </a:t>
                </a:r>
                <a:r>
                  <a:rPr lang="en-US" altLang="zh-CN" sz="2500" b="0" i="0" dirty="0">
                    <a:effectLst/>
                    <a:latin typeface="KaTeX_Main"/>
                  </a:rPr>
                  <a:t>T1​</a:t>
                </a:r>
                <a:r>
                  <a:rPr lang="zh-CN" altLang="en-US" sz="2500" b="0" i="0" dirty="0">
                    <a:effectLst/>
                    <a:latin typeface="-apple-system"/>
                  </a:rPr>
                  <a:t>，右子串 </a:t>
                </a:r>
                <a:r>
                  <a:rPr lang="en-US" altLang="zh-CN" sz="2500" b="0" i="0" dirty="0">
                    <a:effectLst/>
                    <a:latin typeface="KaTeX_Main"/>
                  </a:rPr>
                  <a:t>S2 ​</a:t>
                </a:r>
                <a:r>
                  <a:rPr lang="zh-CN" altLang="en-US" sz="2500" b="0" i="0" dirty="0">
                    <a:effectLst/>
                    <a:latin typeface="-apple-system"/>
                  </a:rPr>
                  <a:t>构造 </a:t>
                </a:r>
                <a:r>
                  <a:rPr lang="en-US" altLang="zh-CN" sz="2500" b="0" i="0" dirty="0">
                    <a:effectLst/>
                    <a:latin typeface="KaTeX_Main"/>
                  </a:rPr>
                  <a:t>R </a:t>
                </a:r>
                <a:r>
                  <a:rPr lang="zh-CN" altLang="en-US" sz="2500" b="0" i="0" dirty="0">
                    <a:effectLst/>
                    <a:latin typeface="-apple-system"/>
                  </a:rPr>
                  <a:t>的右子树 </a:t>
                </a:r>
                <a:r>
                  <a:rPr lang="en-US" altLang="zh-CN" sz="2500" b="0" i="0" dirty="0">
                    <a:effectLst/>
                    <a:latin typeface="KaTeX_Main"/>
                  </a:rPr>
                  <a:t>T2​</a:t>
                </a:r>
                <a:r>
                  <a:rPr lang="zh-CN" altLang="en-US" sz="2500" b="0" i="0" dirty="0">
                    <a:effectLst/>
                    <a:latin typeface="-apple-system"/>
                  </a:rPr>
                  <a:t>。</a:t>
                </a:r>
              </a:p>
              <a:p>
                <a:pPr algn="l"/>
                <a:r>
                  <a:rPr lang="zh-CN" altLang="en-US" sz="2500" b="0" i="0" dirty="0">
                    <a:effectLst/>
                    <a:latin typeface="-apple-system"/>
                  </a:rPr>
                  <a:t>现在给定一个长度为 </a:t>
                </a:r>
                <a14:m>
                  <m:oMath xmlns:m="http://schemas.openxmlformats.org/officeDocument/2006/math">
                    <m:sSup>
                      <m:sSupPr>
                        <m:ctrlPr>
                          <a:rPr lang="zh-CN" altLang="zh-CN" sz="2500" i="1" smtClean="0">
                            <a:latin typeface="Cambria Math" panose="02040503050406030204" pitchFamily="18" charset="0"/>
                            <a:cs typeface="Times New Roman" panose="02020603050405020304" pitchFamily="18" charset="0"/>
                          </a:rPr>
                        </m:ctrlPr>
                      </m:sSupPr>
                      <m:e>
                        <m:r>
                          <a:rPr lang="en-US" altLang="zh-CN" sz="2500" i="1">
                            <a:latin typeface="Cambria Math" panose="02040503050406030204" pitchFamily="18" charset="0"/>
                            <a:cs typeface="Times New Roman" panose="02020603050405020304" pitchFamily="18" charset="0"/>
                          </a:rPr>
                          <m:t>2</m:t>
                        </m:r>
                      </m:e>
                      <m:sup>
                        <m:r>
                          <a:rPr lang="en-US" altLang="zh-CN" sz="2500" b="0" i="1" smtClean="0">
                            <a:latin typeface="Cambria Math" panose="02040503050406030204" pitchFamily="18" charset="0"/>
                            <a:cs typeface="Times New Roman" panose="02020603050405020304" pitchFamily="18" charset="0"/>
                          </a:rPr>
                          <m:t>𝑛</m:t>
                        </m:r>
                      </m:sup>
                    </m:sSup>
                  </m:oMath>
                </a14:m>
                <a:r>
                  <a:rPr lang="zh-CN" altLang="en-US" sz="2500" b="0" i="0" dirty="0">
                    <a:effectLst/>
                    <a:latin typeface="-apple-system"/>
                  </a:rPr>
                  <a:t> 的“</a:t>
                </a:r>
                <a:r>
                  <a:rPr lang="en-US" altLang="zh-CN" sz="2500" b="0" i="0" dirty="0">
                    <a:effectLst/>
                    <a:latin typeface="KaTeX_Main"/>
                  </a:rPr>
                  <a:t>01</a:t>
                </a:r>
                <a:r>
                  <a:rPr lang="zh-CN" altLang="en-US" sz="2500" b="0" i="0" dirty="0">
                    <a:effectLst/>
                    <a:latin typeface="-apple-system"/>
                  </a:rPr>
                  <a:t>”串，请用上述构造方法构造出一棵 </a:t>
                </a:r>
                <a:r>
                  <a:rPr lang="en-US" altLang="zh-CN" sz="2500" b="0" i="0" dirty="0">
                    <a:effectLst/>
                  </a:rPr>
                  <a:t>FBI </a:t>
                </a:r>
                <a:r>
                  <a:rPr lang="zh-CN" altLang="en-US" sz="2500" b="0" i="0" dirty="0">
                    <a:effectLst/>
                    <a:latin typeface="-apple-system"/>
                  </a:rPr>
                  <a:t>树，并输出它的后序遍历序列。</a:t>
                </a:r>
              </a:p>
              <a:p>
                <a:pPr lvl="0" algn="l">
                  <a:spcBef>
                    <a:spcPts val="600"/>
                  </a:spcBef>
                  <a:spcAft>
                    <a:spcPts val="600"/>
                  </a:spcAft>
                </a:pPr>
                <a:endParaRPr lang="zh-CN" altLang="en-US" dirty="0"/>
              </a:p>
            </p:txBody>
          </p:sp>
        </mc:Choice>
        <mc:Fallback xmlns="">
          <p:sp>
            <p:nvSpPr>
              <p:cNvPr id="5" name="内容占位符 2">
                <a:extLst>
                  <a:ext uri="{FF2B5EF4-FFF2-40B4-BE49-F238E27FC236}">
                    <a16:creationId xmlns:a16="http://schemas.microsoft.com/office/drawing/2014/main" id="{AA3E4DCF-4E56-48AB-9734-905AA794CA6D}"/>
                  </a:ext>
                </a:extLst>
              </p:cNvPr>
              <p:cNvSpPr>
                <a:spLocks noGrp="1" noRot="1" noChangeAspect="1" noMove="1" noResize="1" noEditPoints="1" noAdjustHandles="1" noChangeArrowheads="1" noChangeShapeType="1" noTextEdit="1"/>
              </p:cNvSpPr>
              <p:nvPr>
                <p:ph idx="1"/>
              </p:nvPr>
            </p:nvSpPr>
            <p:spPr>
              <a:xfrm>
                <a:off x="625475" y="1717675"/>
                <a:ext cx="7889875" cy="4471988"/>
              </a:xfrm>
              <a:blipFill>
                <a:blip r:embed="rId2"/>
                <a:stretch>
                  <a:fillRect l="-927" t="-2046"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563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382FF-9DBB-4D67-BE44-2AC7CBDD66BE}"/>
              </a:ext>
            </a:extLst>
          </p:cNvPr>
          <p:cNvSpPr>
            <a:spLocks noGrp="1"/>
          </p:cNvSpPr>
          <p:nvPr>
            <p:ph type="title"/>
          </p:nvPr>
        </p:nvSpPr>
        <p:spPr/>
        <p:txBody>
          <a:bodyPr/>
          <a:lstStyle/>
          <a:p>
            <a:r>
              <a:rPr lang="zh-CN" altLang="en-US" dirty="0"/>
              <a:t>习题</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3DCCC380-E2D2-411C-9254-15CC7F91FB92}"/>
                  </a:ext>
                </a:extLst>
              </p:cNvPr>
              <p:cNvSpPr>
                <a:spLocks noGrp="1"/>
              </p:cNvSpPr>
              <p:nvPr>
                <p:ph idx="1"/>
              </p:nvPr>
            </p:nvSpPr>
            <p:spPr>
              <a:xfrm>
                <a:off x="625475" y="1717675"/>
                <a:ext cx="7889875" cy="4471988"/>
              </a:xfrm>
            </p:spPr>
            <p:txBody>
              <a:bodyPr>
                <a:normAutofit/>
              </a:bodyPr>
              <a:lstStyle/>
              <a:p>
                <a:pPr lvl="0" algn="l">
                  <a:spcAft>
                    <a:spcPts val="1000"/>
                  </a:spcAft>
                </a:pPr>
                <a:r>
                  <a:rPr lang="zh-CN" altLang="en-US" dirty="0">
                    <a:solidFill>
                      <a:schemeClr val="accent2"/>
                    </a:solidFill>
                  </a:rPr>
                  <a:t>习题 </a:t>
                </a:r>
                <a:r>
                  <a:rPr lang="en-US" altLang="zh-CN" dirty="0">
                    <a:solidFill>
                      <a:schemeClr val="accent2"/>
                    </a:solidFill>
                  </a:rPr>
                  <a:t>16.7</a:t>
                </a:r>
                <a:r>
                  <a:rPr lang="zh-CN" altLang="en-US" dirty="0">
                    <a:solidFill>
                      <a:schemeClr val="accent2"/>
                    </a:solidFill>
                  </a:rPr>
                  <a:t>：二叉树问题（洛谷 </a:t>
                </a:r>
                <a:r>
                  <a:rPr lang="en-US" altLang="zh-CN" dirty="0">
                    <a:solidFill>
                      <a:schemeClr val="accent2"/>
                    </a:solidFill>
                  </a:rPr>
                  <a:t>P3884</a:t>
                </a:r>
                <a:r>
                  <a:rPr lang="zh-CN" altLang="en-US" dirty="0">
                    <a:solidFill>
                      <a:schemeClr val="accent2"/>
                    </a:solidFill>
                  </a:rPr>
                  <a:t>）</a:t>
                </a:r>
              </a:p>
              <a:p>
                <a:pPr>
                  <a:spcBef>
                    <a:spcPts val="600"/>
                  </a:spcBef>
                </a:pPr>
                <a:r>
                  <a:rPr lang="zh-CN" altLang="en-US" dirty="0"/>
                  <a:t>给出一棵结点数为 </a:t>
                </a:r>
                <a:r>
                  <a:rPr lang="en-US" altLang="zh-CN" dirty="0"/>
                  <a:t>n ( n ≤</a:t>
                </a:r>
                <a14:m>
                  <m:oMath xmlns:m="http://schemas.openxmlformats.org/officeDocument/2006/math">
                    <m:sSup>
                      <m:sSupPr>
                        <m:ctrlPr>
                          <a:rPr lang="zh-CN"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10</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dirty="0"/>
                  <a:t> ) </a:t>
                </a:r>
                <a:r>
                  <a:rPr lang="zh-CN" altLang="en-US" dirty="0"/>
                  <a:t>的二叉树，求其深度、宽度（最大一层中的结点数），以及两个结点 </a:t>
                </a:r>
                <a:r>
                  <a:rPr lang="en-US" altLang="zh-CN" dirty="0"/>
                  <a:t>u </a:t>
                </a:r>
                <a:r>
                  <a:rPr lang="zh-CN" altLang="en-US" dirty="0"/>
                  <a:t>和 </a:t>
                </a:r>
                <a:r>
                  <a:rPr lang="en-US" altLang="zh-CN" dirty="0"/>
                  <a:t>v </a:t>
                </a:r>
                <a:r>
                  <a:rPr lang="zh-CN" altLang="en-US" dirty="0"/>
                  <a:t>之间的距离</a:t>
                </a:r>
                <a:r>
                  <a:rPr lang="zh-CN" altLang="en-US" b="0" i="0" dirty="0">
                    <a:effectLst/>
                    <a:latin typeface="-apple-system"/>
                  </a:rPr>
                  <a:t>。</a:t>
                </a:r>
                <a:endParaRPr lang="en-US" altLang="zh-CN" dirty="0">
                  <a:latin typeface="-apple-system"/>
                </a:endParaRPr>
              </a:p>
              <a:p>
                <a:pPr algn="l"/>
                <a:r>
                  <a:rPr lang="zh-CN" altLang="en-US" b="0" i="0" dirty="0">
                    <a:effectLst/>
                    <a:latin typeface="-apple-system"/>
                  </a:rPr>
                  <a:t>如右图所示的一棵二叉树的深度、宽度及</a:t>
                </a:r>
                <a:endParaRPr lang="en-US" altLang="zh-CN" b="0" i="0" dirty="0">
                  <a:effectLst/>
                  <a:latin typeface="-apple-system"/>
                </a:endParaRPr>
              </a:p>
              <a:p>
                <a:pPr algn="l">
                  <a:spcBef>
                    <a:spcPts val="0"/>
                  </a:spcBef>
                </a:pPr>
                <a:r>
                  <a:rPr lang="zh-CN" altLang="en-US" b="0" i="0" dirty="0">
                    <a:effectLst/>
                    <a:latin typeface="-apple-system"/>
                  </a:rPr>
                  <a:t>结点间距离分别为：深度：</a:t>
                </a:r>
                <a:r>
                  <a:rPr lang="en-US" altLang="zh-CN" b="0" i="0" dirty="0">
                    <a:effectLst/>
                    <a:latin typeface="-apple-system"/>
                  </a:rPr>
                  <a:t>4 </a:t>
                </a:r>
                <a:r>
                  <a:rPr lang="zh-CN" altLang="en-US" b="0" i="0" dirty="0">
                    <a:effectLst/>
                    <a:latin typeface="-apple-system"/>
                  </a:rPr>
                  <a:t>，宽度：</a:t>
                </a:r>
                <a:r>
                  <a:rPr lang="en-US" altLang="zh-CN" b="0" i="0" dirty="0">
                    <a:effectLst/>
                    <a:latin typeface="-apple-system"/>
                  </a:rPr>
                  <a:t>4</a:t>
                </a:r>
              </a:p>
              <a:p>
                <a:pPr algn="l"/>
                <a:r>
                  <a:rPr lang="zh-CN" altLang="en-US" b="0" i="0" dirty="0">
                    <a:effectLst/>
                    <a:latin typeface="-apple-system"/>
                  </a:rPr>
                  <a:t>结点间距离： ⑧ → ⑥ 为 </a:t>
                </a:r>
                <a:r>
                  <a:rPr lang="en-US" altLang="zh-CN" b="0" i="0" dirty="0">
                    <a:effectLst/>
                    <a:latin typeface="-apple-system"/>
                  </a:rPr>
                  <a:t>8 </a:t>
                </a:r>
                <a:r>
                  <a:rPr lang="zh-CN" altLang="en-US" b="0" i="0" dirty="0">
                    <a:effectLst/>
                    <a:latin typeface="-apple-system"/>
                  </a:rPr>
                  <a:t>（</a:t>
                </a:r>
                <a:r>
                  <a:rPr lang="en-US" altLang="zh-CN" b="0" i="0" dirty="0">
                    <a:effectLst/>
                    <a:latin typeface="-apple-system"/>
                  </a:rPr>
                  <a:t>3×2+2=8</a:t>
                </a:r>
                <a:r>
                  <a:rPr lang="zh-CN" altLang="en-US" dirty="0">
                    <a:latin typeface="-apple-system"/>
                  </a:rPr>
                  <a:t>）</a:t>
                </a:r>
                <a:endParaRPr lang="en-US" altLang="zh-CN" b="0" i="0" dirty="0">
                  <a:effectLst/>
                  <a:latin typeface="-apple-system"/>
                </a:endParaRPr>
              </a:p>
              <a:p>
                <a:pPr algn="l"/>
                <a:r>
                  <a:rPr lang="en-US" altLang="zh-CN" b="0" i="0" dirty="0">
                    <a:effectLst/>
                    <a:latin typeface="-apple-system"/>
                  </a:rPr>
                  <a:t>                            ⑥ → ⑦ </a:t>
                </a:r>
                <a:r>
                  <a:rPr lang="zh-CN" altLang="en-US" b="0" i="0" dirty="0">
                    <a:effectLst/>
                    <a:latin typeface="-apple-system"/>
                  </a:rPr>
                  <a:t>为 </a:t>
                </a:r>
                <a:r>
                  <a:rPr lang="en-US" altLang="zh-CN" b="0" i="0" dirty="0">
                    <a:effectLst/>
                    <a:latin typeface="-apple-system"/>
                  </a:rPr>
                  <a:t>3 </a:t>
                </a:r>
                <a:r>
                  <a:rPr lang="zh-CN" altLang="en-US" b="0" i="0" dirty="0">
                    <a:effectLst/>
                    <a:latin typeface="-apple-system"/>
                  </a:rPr>
                  <a:t>（</a:t>
                </a:r>
                <a:r>
                  <a:rPr lang="en-US" altLang="zh-CN" b="0" i="0" dirty="0">
                    <a:effectLst/>
                    <a:latin typeface="-apple-system"/>
                  </a:rPr>
                  <a:t>1×2+1=3</a:t>
                </a:r>
                <a:r>
                  <a:rPr lang="zh-CN" altLang="en-US" b="0" i="0" dirty="0">
                    <a:effectLst/>
                    <a:latin typeface="-apple-system"/>
                  </a:rPr>
                  <a:t>）</a:t>
                </a:r>
              </a:p>
              <a:p>
                <a:pPr algn="l"/>
                <a:r>
                  <a:rPr lang="zh-CN" altLang="en-US" b="0" i="0" dirty="0">
                    <a:effectLst/>
                    <a:latin typeface="-apple-system"/>
                  </a:rPr>
                  <a:t>注：结点间距离的定义：由结点向根方向</a:t>
                </a:r>
                <a:endParaRPr lang="en-US" altLang="zh-CN" b="0" i="0" dirty="0">
                  <a:effectLst/>
                  <a:latin typeface="-apple-system"/>
                </a:endParaRPr>
              </a:p>
              <a:p>
                <a:pPr algn="l">
                  <a:spcBef>
                    <a:spcPts val="0"/>
                  </a:spcBef>
                </a:pPr>
                <a:r>
                  <a:rPr lang="zh-CN" altLang="en-US" b="0" i="0" dirty="0">
                    <a:effectLst/>
                    <a:latin typeface="-apple-system"/>
                  </a:rPr>
                  <a:t>（上行方向）时的边数</a:t>
                </a:r>
                <a:r>
                  <a:rPr lang="en-US" altLang="zh-CN" b="0" i="0" dirty="0">
                    <a:effectLst/>
                    <a:latin typeface="-apple-system"/>
                  </a:rPr>
                  <a:t>×2</a:t>
                </a:r>
                <a:r>
                  <a:rPr lang="zh-CN" altLang="en-US" b="0" i="0" dirty="0">
                    <a:effectLst/>
                    <a:latin typeface="-apple-system"/>
                  </a:rPr>
                  <a:t>，与由根向叶结</a:t>
                </a:r>
                <a:endParaRPr lang="en-US" altLang="zh-CN" b="0" i="0" dirty="0">
                  <a:effectLst/>
                  <a:latin typeface="-apple-system"/>
                </a:endParaRPr>
              </a:p>
              <a:p>
                <a:pPr algn="l">
                  <a:spcBef>
                    <a:spcPts val="0"/>
                  </a:spcBef>
                </a:pPr>
                <a:r>
                  <a:rPr lang="zh-CN" altLang="en-US" b="0" i="0" dirty="0">
                    <a:effectLst/>
                    <a:latin typeface="-apple-system"/>
                  </a:rPr>
                  <a:t>点方向（下行方向）时的边数之和。</a:t>
                </a:r>
              </a:p>
            </p:txBody>
          </p:sp>
        </mc:Choice>
        <mc:Fallback xmlns="">
          <p:sp>
            <p:nvSpPr>
              <p:cNvPr id="4" name="内容占位符 2">
                <a:extLst>
                  <a:ext uri="{FF2B5EF4-FFF2-40B4-BE49-F238E27FC236}">
                    <a16:creationId xmlns:a16="http://schemas.microsoft.com/office/drawing/2014/main" id="{3DCCC380-E2D2-411C-9254-15CC7F91FB92}"/>
                  </a:ext>
                </a:extLst>
              </p:cNvPr>
              <p:cNvSpPr>
                <a:spLocks noGrp="1" noRot="1" noChangeAspect="1" noMove="1" noResize="1" noEditPoints="1" noAdjustHandles="1" noChangeArrowheads="1" noChangeShapeType="1" noTextEdit="1"/>
              </p:cNvSpPr>
              <p:nvPr>
                <p:ph idx="1"/>
              </p:nvPr>
            </p:nvSpPr>
            <p:spPr>
              <a:xfrm>
                <a:off x="625475" y="1717675"/>
                <a:ext cx="7889875" cy="4471988"/>
              </a:xfrm>
              <a:blipFill>
                <a:blip r:embed="rId2"/>
                <a:stretch>
                  <a:fillRect l="-927" t="-81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B9CB2F9-A410-4505-88F3-FE4236BDD1FD}"/>
              </a:ext>
            </a:extLst>
          </p:cNvPr>
          <p:cNvPicPr>
            <a:picLocks noChangeAspect="1"/>
          </p:cNvPicPr>
          <p:nvPr/>
        </p:nvPicPr>
        <p:blipFill>
          <a:blip r:embed="rId3"/>
          <a:stretch>
            <a:fillRect/>
          </a:stretch>
        </p:blipFill>
        <p:spPr>
          <a:xfrm>
            <a:off x="5825898" y="3269252"/>
            <a:ext cx="2543175" cy="2305050"/>
          </a:xfrm>
          <a:prstGeom prst="rect">
            <a:avLst/>
          </a:prstGeom>
          <a:ln>
            <a:solidFill>
              <a:schemeClr val="accent1"/>
            </a:solidFill>
          </a:ln>
        </p:spPr>
      </p:pic>
    </p:spTree>
    <p:extLst>
      <p:ext uri="{BB962C8B-B14F-4D97-AF65-F5344CB8AC3E}">
        <p14:creationId xmlns:p14="http://schemas.microsoft.com/office/powerpoint/2010/main" val="3313412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ED141-EBBA-45CD-B991-D7526212CD80}"/>
              </a:ext>
            </a:extLst>
          </p:cNvPr>
          <p:cNvSpPr>
            <a:spLocks noGrp="1"/>
          </p:cNvSpPr>
          <p:nvPr>
            <p:ph type="title"/>
          </p:nvPr>
        </p:nvSpPr>
        <p:spPr/>
        <p:txBody>
          <a:bodyPr/>
          <a:lstStyle/>
          <a:p>
            <a:r>
              <a:rPr lang="zh-CN" altLang="en-US" dirty="0"/>
              <a:t>习题</a:t>
            </a:r>
          </a:p>
        </p:txBody>
      </p:sp>
      <p:sp>
        <p:nvSpPr>
          <p:cNvPr id="4" name="内容占位符 2">
            <a:extLst>
              <a:ext uri="{FF2B5EF4-FFF2-40B4-BE49-F238E27FC236}">
                <a16:creationId xmlns:a16="http://schemas.microsoft.com/office/drawing/2014/main" id="{9A0AA346-97B4-4C6A-B6F3-7BC20263DE33}"/>
              </a:ext>
            </a:extLst>
          </p:cNvPr>
          <p:cNvSpPr>
            <a:spLocks noGrp="1"/>
          </p:cNvSpPr>
          <p:nvPr>
            <p:ph idx="1"/>
          </p:nvPr>
        </p:nvSpPr>
        <p:spPr>
          <a:xfrm>
            <a:off x="625475" y="1552211"/>
            <a:ext cx="7889875" cy="4735377"/>
          </a:xfrm>
        </p:spPr>
        <p:txBody>
          <a:bodyPr>
            <a:noAutofit/>
          </a:bodyPr>
          <a:lstStyle/>
          <a:p>
            <a:pPr lvl="0" algn="l">
              <a:spcAft>
                <a:spcPts val="1000"/>
              </a:spcAft>
            </a:pPr>
            <a:r>
              <a:rPr lang="zh-CN" altLang="en-US" dirty="0">
                <a:solidFill>
                  <a:schemeClr val="accent2"/>
                </a:solidFill>
              </a:rPr>
              <a:t>习题 </a:t>
            </a:r>
            <a:r>
              <a:rPr lang="en-US" altLang="zh-CN" dirty="0">
                <a:solidFill>
                  <a:schemeClr val="accent2"/>
                </a:solidFill>
              </a:rPr>
              <a:t>16.8</a:t>
            </a:r>
            <a:r>
              <a:rPr lang="zh-CN" altLang="en-US" dirty="0">
                <a:solidFill>
                  <a:schemeClr val="accent2"/>
                </a:solidFill>
              </a:rPr>
              <a:t>：绘制二叉树（洛谷 </a:t>
            </a:r>
            <a:r>
              <a:rPr lang="en-US" altLang="zh-CN" dirty="0">
                <a:solidFill>
                  <a:schemeClr val="accent2"/>
                </a:solidFill>
              </a:rPr>
              <a:t>P1185</a:t>
            </a:r>
            <a:r>
              <a:rPr lang="zh-CN" altLang="en-US" dirty="0">
                <a:solidFill>
                  <a:schemeClr val="accent2"/>
                </a:solidFill>
              </a:rPr>
              <a:t>）</a:t>
            </a:r>
          </a:p>
          <a:p>
            <a:pPr algn="l">
              <a:spcBef>
                <a:spcPts val="0"/>
              </a:spcBef>
            </a:pPr>
            <a:r>
              <a:rPr lang="zh-CN" altLang="en-US" b="0" i="0" dirty="0">
                <a:effectLst/>
                <a:latin typeface="-apple-system"/>
              </a:rPr>
              <a:t>现在，需要用程序来绘制一棵二叉树，它由一颗满二叉树去掉若干结点而成。对于一颗满二叉树，我们需要按照以下要求绘制：</a:t>
            </a:r>
          </a:p>
          <a:p>
            <a:pPr algn="l">
              <a:spcBef>
                <a:spcPts val="600"/>
              </a:spcBef>
            </a:pPr>
            <a:r>
              <a:rPr lang="en-US" altLang="zh-CN" b="0" i="0" dirty="0">
                <a:effectLst/>
                <a:latin typeface="-apple-system"/>
              </a:rPr>
              <a:t>1</a:t>
            </a:r>
            <a:r>
              <a:rPr lang="zh-CN" altLang="en-US" b="0" i="0" dirty="0">
                <a:effectLst/>
                <a:latin typeface="-apple-system"/>
              </a:rPr>
              <a:t>、结点用小写字母“</a:t>
            </a:r>
            <a:r>
              <a:rPr lang="en-US" altLang="zh-CN" b="0" i="0" dirty="0">
                <a:effectLst/>
                <a:latin typeface="-apple-system"/>
              </a:rPr>
              <a:t>o</a:t>
            </a:r>
            <a:r>
              <a:rPr lang="zh-CN" altLang="en-US" b="0" i="0" dirty="0">
                <a:effectLst/>
                <a:latin typeface="-apple-system"/>
              </a:rPr>
              <a:t>”表示，对于一个父亲结点，用“</a:t>
            </a:r>
            <a:r>
              <a:rPr lang="en-US" altLang="zh-CN" b="0" i="0" dirty="0">
                <a:effectLst/>
                <a:latin typeface="-apple-system"/>
              </a:rPr>
              <a:t>/</a:t>
            </a:r>
            <a:r>
              <a:rPr lang="zh-CN" altLang="en-US" b="0" i="0" dirty="0">
                <a:effectLst/>
                <a:latin typeface="-apple-system"/>
              </a:rPr>
              <a:t>”连接左子</a:t>
            </a:r>
            <a:endParaRPr lang="en-US" altLang="zh-CN" b="0" i="0" dirty="0">
              <a:effectLst/>
              <a:latin typeface="-apple-system"/>
            </a:endParaRPr>
          </a:p>
          <a:p>
            <a:pPr algn="l">
              <a:spcBef>
                <a:spcPts val="0"/>
              </a:spcBef>
            </a:pPr>
            <a:r>
              <a:rPr lang="zh-CN" altLang="en-US" b="0" i="0" dirty="0">
                <a:effectLst/>
                <a:latin typeface="-apple-system"/>
              </a:rPr>
              <a:t>树，同样用“</a:t>
            </a:r>
            <a:r>
              <a:rPr lang="en-US" altLang="zh-CN" b="0" i="0" dirty="0">
                <a:effectLst/>
                <a:latin typeface="-apple-system"/>
              </a:rPr>
              <a:t>\</a:t>
            </a:r>
            <a:r>
              <a:rPr lang="zh-CN" altLang="en-US" b="0" i="0" dirty="0">
                <a:effectLst/>
                <a:latin typeface="-apple-system"/>
              </a:rPr>
              <a:t>”连接右子树。</a:t>
            </a:r>
          </a:p>
          <a:p>
            <a:pPr algn="l">
              <a:spcBef>
                <a:spcPts val="600"/>
              </a:spcBef>
            </a:pPr>
            <a:r>
              <a:rPr lang="en-US" altLang="zh-CN" b="0" i="0" dirty="0">
                <a:effectLst/>
                <a:latin typeface="-apple-system"/>
              </a:rPr>
              <a:t>2</a:t>
            </a:r>
            <a:r>
              <a:rPr lang="zh-CN" altLang="en-US" b="0" i="0" dirty="0">
                <a:effectLst/>
                <a:latin typeface="-apple-system"/>
              </a:rPr>
              <a:t>、定义</a:t>
            </a:r>
            <a:r>
              <a:rPr lang="en-US" altLang="zh-CN" b="0" i="0" dirty="0">
                <a:effectLst/>
                <a:latin typeface="KaTeX_Main"/>
              </a:rPr>
              <a:t> [</a:t>
            </a:r>
            <a:r>
              <a:rPr lang="en-US" altLang="zh-CN" b="0" i="1" dirty="0" err="1">
                <a:effectLst/>
                <a:latin typeface="KaTeX_Math"/>
              </a:rPr>
              <a:t>i</a:t>
            </a:r>
            <a:r>
              <a:rPr lang="en-US" altLang="zh-CN" b="0" i="0" dirty="0">
                <a:effectLst/>
                <a:latin typeface="KaTeX_Main"/>
              </a:rPr>
              <a:t>, </a:t>
            </a:r>
            <a:r>
              <a:rPr lang="en-US" altLang="zh-CN" b="0" i="1" dirty="0">
                <a:effectLst/>
                <a:latin typeface="KaTeX_Math"/>
              </a:rPr>
              <a:t>j</a:t>
            </a:r>
            <a:r>
              <a:rPr lang="en-US" altLang="zh-CN" b="0" i="0" dirty="0">
                <a:effectLst/>
                <a:latin typeface="-apple-system"/>
              </a:rPr>
              <a:t>]</a:t>
            </a:r>
            <a:r>
              <a:rPr lang="zh-CN" altLang="en-US" b="0" i="0" dirty="0">
                <a:effectLst/>
                <a:latin typeface="-apple-system"/>
              </a:rPr>
              <a:t>为位于第 </a:t>
            </a:r>
            <a:r>
              <a:rPr lang="en-US" altLang="zh-CN" b="0" i="1" dirty="0" err="1">
                <a:effectLst/>
                <a:latin typeface="KaTeX_Math"/>
              </a:rPr>
              <a:t>i</a:t>
            </a:r>
            <a:r>
              <a:rPr lang="en-US" altLang="zh-CN" b="0" i="1" dirty="0">
                <a:effectLst/>
                <a:latin typeface="KaTeX_Math"/>
              </a:rPr>
              <a:t> </a:t>
            </a:r>
            <a:r>
              <a:rPr lang="zh-CN" altLang="en-US" b="0" i="0" dirty="0">
                <a:effectLst/>
                <a:latin typeface="-apple-system"/>
              </a:rPr>
              <a:t>行第 </a:t>
            </a:r>
            <a:r>
              <a:rPr lang="en-US" altLang="zh-CN" b="0" i="1" dirty="0">
                <a:effectLst/>
                <a:latin typeface="KaTeX_Math"/>
              </a:rPr>
              <a:t>j </a:t>
            </a:r>
            <a:r>
              <a:rPr lang="zh-CN" altLang="en-US" b="0" i="0" dirty="0">
                <a:effectLst/>
                <a:latin typeface="-apple-system"/>
              </a:rPr>
              <a:t>列的某个字符。若</a:t>
            </a:r>
            <a:r>
              <a:rPr lang="en-US" altLang="zh-CN" b="0" i="0" dirty="0">
                <a:effectLst/>
                <a:latin typeface="KaTeX_Main"/>
              </a:rPr>
              <a:t>[</a:t>
            </a:r>
            <a:r>
              <a:rPr lang="en-US" altLang="zh-CN" b="0" i="1" dirty="0" err="1">
                <a:effectLst/>
                <a:latin typeface="KaTeX_Math"/>
              </a:rPr>
              <a:t>i</a:t>
            </a:r>
            <a:r>
              <a:rPr lang="en-US" altLang="zh-CN" b="0" i="0" dirty="0">
                <a:effectLst/>
                <a:latin typeface="KaTeX_Main"/>
              </a:rPr>
              <a:t>, </a:t>
            </a:r>
            <a:r>
              <a:rPr lang="en-US" altLang="zh-CN" b="0" i="1" dirty="0">
                <a:effectLst/>
                <a:latin typeface="KaTeX_Math"/>
              </a:rPr>
              <a:t>j</a:t>
            </a:r>
            <a:r>
              <a:rPr lang="en-US" altLang="zh-CN" b="0" i="0" dirty="0">
                <a:effectLst/>
                <a:latin typeface="KaTeX_Main"/>
              </a:rPr>
              <a:t>]</a:t>
            </a:r>
            <a:r>
              <a:rPr lang="zh-CN" altLang="en-US" b="0" i="0" dirty="0">
                <a:effectLst/>
                <a:latin typeface="-apple-system"/>
              </a:rPr>
              <a:t>为“</a:t>
            </a:r>
            <a:r>
              <a:rPr lang="en-US" altLang="zh-CN" b="0" i="0" dirty="0">
                <a:effectLst/>
                <a:latin typeface="-apple-system"/>
              </a:rPr>
              <a:t>/</a:t>
            </a:r>
            <a:r>
              <a:rPr lang="zh-CN" altLang="en-US" b="0" i="0" dirty="0">
                <a:effectLst/>
                <a:latin typeface="-apple-system"/>
              </a:rPr>
              <a:t>”，那么</a:t>
            </a:r>
            <a:r>
              <a:rPr lang="en-US" altLang="zh-CN" b="0" i="0" dirty="0">
                <a:effectLst/>
                <a:latin typeface="KaTeX_Main"/>
              </a:rPr>
              <a:t> [</a:t>
            </a:r>
            <a:r>
              <a:rPr lang="en-US" altLang="zh-CN" b="0" i="1" dirty="0" err="1">
                <a:effectLst/>
                <a:latin typeface="KaTeX_Math"/>
              </a:rPr>
              <a:t>i</a:t>
            </a:r>
            <a:r>
              <a:rPr lang="zh-CN" altLang="en-US" b="0" i="0" dirty="0">
                <a:effectLst/>
                <a:latin typeface="KaTeX_Main"/>
              </a:rPr>
              <a:t>−</a:t>
            </a:r>
            <a:r>
              <a:rPr lang="en-US" altLang="zh-CN" b="0" i="0" dirty="0">
                <a:effectLst/>
                <a:latin typeface="KaTeX_Main"/>
              </a:rPr>
              <a:t>1, </a:t>
            </a:r>
            <a:r>
              <a:rPr lang="en-US" altLang="zh-CN" b="0" i="1" dirty="0">
                <a:effectLst/>
                <a:latin typeface="KaTeX_Math"/>
              </a:rPr>
              <a:t>j</a:t>
            </a:r>
            <a:r>
              <a:rPr lang="en-US" altLang="zh-CN" b="0" i="0" dirty="0">
                <a:effectLst/>
                <a:latin typeface="KaTeX_Main"/>
              </a:rPr>
              <a:t>+1]</a:t>
            </a:r>
            <a:r>
              <a:rPr lang="zh-CN" altLang="en-US" b="0" i="0" dirty="0">
                <a:effectLst/>
                <a:latin typeface="-apple-system"/>
              </a:rPr>
              <a:t>与</a:t>
            </a:r>
            <a:r>
              <a:rPr lang="en-US" altLang="zh-CN" b="0" i="0" dirty="0">
                <a:effectLst/>
                <a:latin typeface="KaTeX_Main"/>
              </a:rPr>
              <a:t>[</a:t>
            </a:r>
            <a:r>
              <a:rPr lang="en-US" altLang="zh-CN" b="0" i="1" dirty="0">
                <a:effectLst/>
                <a:latin typeface="KaTeX_Math"/>
              </a:rPr>
              <a:t>i</a:t>
            </a:r>
            <a:r>
              <a:rPr lang="en-US" altLang="zh-CN" b="0" i="0" dirty="0">
                <a:effectLst/>
                <a:latin typeface="KaTeX_Main"/>
              </a:rPr>
              <a:t>+1, </a:t>
            </a:r>
            <a:r>
              <a:rPr lang="en-US" altLang="zh-CN" b="0" i="1" dirty="0">
                <a:effectLst/>
                <a:latin typeface="KaTeX_Math"/>
              </a:rPr>
              <a:t>j</a:t>
            </a:r>
            <a:r>
              <a:rPr lang="zh-CN" altLang="en-US" b="0" i="0" dirty="0">
                <a:effectLst/>
                <a:latin typeface="KaTeX_Main"/>
              </a:rPr>
              <a:t>−</a:t>
            </a:r>
            <a:r>
              <a:rPr lang="en-US" altLang="zh-CN" b="0" i="0" dirty="0">
                <a:effectLst/>
                <a:latin typeface="KaTeX_Main"/>
              </a:rPr>
              <a:t>1]</a:t>
            </a:r>
            <a:r>
              <a:rPr lang="zh-CN" altLang="en-US" b="0" i="0" dirty="0">
                <a:effectLst/>
                <a:latin typeface="-apple-system"/>
              </a:rPr>
              <a:t>要么为“</a:t>
            </a:r>
            <a:r>
              <a:rPr lang="en-US" altLang="zh-CN" b="0" i="0" dirty="0">
                <a:effectLst/>
                <a:latin typeface="-apple-system"/>
              </a:rPr>
              <a:t>o</a:t>
            </a:r>
            <a:r>
              <a:rPr lang="zh-CN" altLang="en-US" b="0" i="0" dirty="0">
                <a:effectLst/>
                <a:latin typeface="-apple-system"/>
              </a:rPr>
              <a:t>”，要么为“</a:t>
            </a:r>
            <a:r>
              <a:rPr lang="en-US" altLang="zh-CN" b="0" i="0" dirty="0">
                <a:effectLst/>
                <a:latin typeface="-apple-system"/>
              </a:rPr>
              <a:t>/</a:t>
            </a:r>
            <a:r>
              <a:rPr lang="zh-CN" altLang="en-US" b="0" i="0" dirty="0">
                <a:effectLst/>
                <a:latin typeface="-apple-system"/>
              </a:rPr>
              <a:t>”。若</a:t>
            </a:r>
            <a:r>
              <a:rPr lang="en-US" altLang="zh-CN" b="0" i="0" dirty="0">
                <a:effectLst/>
                <a:latin typeface="KaTeX_Main"/>
              </a:rPr>
              <a:t>[</a:t>
            </a:r>
            <a:r>
              <a:rPr lang="en-US" altLang="zh-CN" b="0" i="0" dirty="0" err="1">
                <a:effectLst/>
                <a:latin typeface="KaTeX_Main"/>
              </a:rPr>
              <a:t>i</a:t>
            </a:r>
            <a:r>
              <a:rPr lang="en-US" altLang="zh-CN" b="0" i="0" dirty="0">
                <a:effectLst/>
                <a:latin typeface="KaTeX_Main"/>
              </a:rPr>
              <a:t>, j][</a:t>
            </a:r>
            <a:r>
              <a:rPr lang="en-US" altLang="zh-CN" b="0" i="1" dirty="0" err="1">
                <a:effectLst/>
                <a:latin typeface="KaTeX_Math"/>
              </a:rPr>
              <a:t>i</a:t>
            </a:r>
            <a:r>
              <a:rPr lang="en-US" altLang="zh-CN" b="0" i="0" dirty="0">
                <a:effectLst/>
                <a:latin typeface="KaTeX_Main"/>
              </a:rPr>
              <a:t>, </a:t>
            </a:r>
            <a:r>
              <a:rPr lang="en-US" altLang="zh-CN" b="0" i="1" dirty="0">
                <a:effectLst/>
                <a:latin typeface="KaTeX_Math"/>
              </a:rPr>
              <a:t>j</a:t>
            </a:r>
            <a:r>
              <a:rPr lang="en-US" altLang="zh-CN" b="0" i="0" dirty="0">
                <a:effectLst/>
                <a:latin typeface="KaTeX_Main"/>
              </a:rPr>
              <a:t>]</a:t>
            </a:r>
            <a:r>
              <a:rPr lang="zh-CN" altLang="en-US" b="0" i="0" dirty="0">
                <a:effectLst/>
                <a:latin typeface="-apple-system"/>
              </a:rPr>
              <a:t>为“</a:t>
            </a:r>
            <a:r>
              <a:rPr lang="en-US" altLang="zh-CN" b="0" i="0" dirty="0">
                <a:effectLst/>
                <a:latin typeface="-apple-system"/>
              </a:rPr>
              <a:t>\</a:t>
            </a:r>
            <a:r>
              <a:rPr lang="zh-CN" altLang="en-US" b="0" i="0" dirty="0">
                <a:effectLst/>
                <a:latin typeface="-apple-system"/>
              </a:rPr>
              <a:t>”，那么</a:t>
            </a:r>
            <a:r>
              <a:rPr lang="en-US" altLang="zh-CN" b="0" i="0" dirty="0">
                <a:effectLst/>
                <a:latin typeface="KaTeX_Main"/>
              </a:rPr>
              <a:t>[</a:t>
            </a:r>
            <a:r>
              <a:rPr lang="en-US" altLang="zh-CN" b="0" i="1" dirty="0" err="1">
                <a:effectLst/>
                <a:latin typeface="KaTeX_Math"/>
              </a:rPr>
              <a:t>i</a:t>
            </a:r>
            <a:r>
              <a:rPr lang="zh-CN" altLang="en-US" b="0" i="0" dirty="0">
                <a:effectLst/>
                <a:latin typeface="KaTeX_Main"/>
              </a:rPr>
              <a:t>−</a:t>
            </a:r>
            <a:r>
              <a:rPr lang="en-US" altLang="zh-CN" b="0" i="0" dirty="0">
                <a:effectLst/>
                <a:latin typeface="KaTeX_Main"/>
              </a:rPr>
              <a:t>1, </a:t>
            </a:r>
            <a:r>
              <a:rPr lang="en-US" altLang="zh-CN" b="0" i="1" dirty="0">
                <a:effectLst/>
                <a:latin typeface="KaTeX_Math"/>
              </a:rPr>
              <a:t>j</a:t>
            </a:r>
            <a:r>
              <a:rPr lang="zh-CN" altLang="en-US" b="0" i="0" dirty="0">
                <a:effectLst/>
                <a:latin typeface="KaTeX_Main"/>
              </a:rPr>
              <a:t>−</a:t>
            </a:r>
            <a:r>
              <a:rPr lang="en-US" altLang="zh-CN" b="0" i="0" dirty="0">
                <a:effectLst/>
                <a:latin typeface="KaTeX_Main"/>
              </a:rPr>
              <a:t>1]</a:t>
            </a:r>
            <a:r>
              <a:rPr lang="zh-CN" altLang="en-US" b="0" i="0" dirty="0">
                <a:effectLst/>
                <a:latin typeface="-apple-system"/>
              </a:rPr>
              <a:t>与</a:t>
            </a:r>
            <a:r>
              <a:rPr lang="en-US" altLang="zh-CN" b="0" i="0" dirty="0">
                <a:effectLst/>
                <a:latin typeface="KaTeX_Main"/>
              </a:rPr>
              <a:t>[</a:t>
            </a:r>
            <a:r>
              <a:rPr lang="en-US" altLang="zh-CN" b="0" i="1" dirty="0">
                <a:effectLst/>
                <a:latin typeface="KaTeX_Math"/>
              </a:rPr>
              <a:t>i</a:t>
            </a:r>
            <a:r>
              <a:rPr lang="en-US" altLang="zh-CN" b="0" i="0" dirty="0">
                <a:effectLst/>
                <a:latin typeface="KaTeX_Main"/>
              </a:rPr>
              <a:t>+1, </a:t>
            </a:r>
            <a:r>
              <a:rPr lang="en-US" altLang="zh-CN" b="0" i="1" dirty="0">
                <a:effectLst/>
                <a:latin typeface="KaTeX_Math"/>
              </a:rPr>
              <a:t>j</a:t>
            </a:r>
            <a:r>
              <a:rPr lang="en-US" altLang="zh-CN" b="0" i="0" dirty="0">
                <a:effectLst/>
                <a:latin typeface="KaTeX_Main"/>
              </a:rPr>
              <a:t>+1]</a:t>
            </a:r>
            <a:r>
              <a:rPr lang="zh-CN" altLang="en-US" b="0" i="0" dirty="0">
                <a:effectLst/>
                <a:latin typeface="-apple-system"/>
              </a:rPr>
              <a:t>要么为“</a:t>
            </a:r>
            <a:r>
              <a:rPr lang="en-US" altLang="zh-CN" b="0" i="0" dirty="0">
                <a:effectLst/>
                <a:latin typeface="-apple-system"/>
              </a:rPr>
              <a:t>o</a:t>
            </a:r>
            <a:r>
              <a:rPr lang="zh-CN" altLang="en-US" b="0" i="0" dirty="0">
                <a:effectLst/>
                <a:latin typeface="-apple-system"/>
              </a:rPr>
              <a:t>”，要么为“</a:t>
            </a:r>
            <a:r>
              <a:rPr lang="en-US" altLang="zh-CN" b="0" i="0" dirty="0">
                <a:effectLst/>
                <a:latin typeface="-apple-system"/>
              </a:rPr>
              <a:t>\</a:t>
            </a:r>
            <a:r>
              <a:rPr lang="zh-CN" altLang="en-US" b="0" i="0" dirty="0">
                <a:effectLst/>
                <a:latin typeface="-apple-system"/>
              </a:rPr>
              <a:t>”。同样，某结点下方有子结点（即“</a:t>
            </a:r>
            <a:r>
              <a:rPr lang="en-US" altLang="zh-CN" b="0" i="0" dirty="0">
                <a:effectLst/>
                <a:latin typeface="-apple-system"/>
              </a:rPr>
              <a:t>o</a:t>
            </a:r>
            <a:r>
              <a:rPr lang="zh-CN" altLang="en-US" b="0" i="0" dirty="0">
                <a:effectLst/>
                <a:latin typeface="-apple-system"/>
              </a:rPr>
              <a:t>”），那么</a:t>
            </a:r>
            <a:r>
              <a:rPr lang="en-US" altLang="zh-CN" b="0" i="0" dirty="0">
                <a:effectLst/>
                <a:latin typeface="KaTeX_Main"/>
              </a:rPr>
              <a:t>[</a:t>
            </a:r>
            <a:r>
              <a:rPr lang="en-US" altLang="zh-CN" b="0" i="1" dirty="0">
                <a:effectLst/>
                <a:latin typeface="KaTeX_Math"/>
              </a:rPr>
              <a:t>i</a:t>
            </a:r>
            <a:r>
              <a:rPr lang="en-US" altLang="zh-CN" b="0" i="0" dirty="0">
                <a:effectLst/>
                <a:latin typeface="KaTeX_Main"/>
              </a:rPr>
              <a:t>+1, </a:t>
            </a:r>
            <a:r>
              <a:rPr lang="en-US" altLang="zh-CN" b="0" i="1" dirty="0">
                <a:effectLst/>
                <a:latin typeface="KaTeX_Math"/>
              </a:rPr>
              <a:t>j</a:t>
            </a:r>
            <a:r>
              <a:rPr lang="zh-CN" altLang="en-US" b="0" i="0" dirty="0">
                <a:effectLst/>
                <a:latin typeface="KaTeX_Main"/>
              </a:rPr>
              <a:t>−</a:t>
            </a:r>
            <a:r>
              <a:rPr lang="en-US" altLang="zh-CN" b="0" i="0" dirty="0">
                <a:effectLst/>
                <a:latin typeface="KaTeX_Main"/>
              </a:rPr>
              <a:t>1]</a:t>
            </a:r>
            <a:r>
              <a:rPr lang="zh-CN" altLang="en-US" b="0" i="0" dirty="0">
                <a:effectLst/>
                <a:latin typeface="-apple-system"/>
              </a:rPr>
              <a:t>为“</a:t>
            </a:r>
            <a:r>
              <a:rPr lang="en-US" altLang="zh-CN" b="0" i="0" dirty="0">
                <a:effectLst/>
                <a:latin typeface="-apple-system"/>
              </a:rPr>
              <a:t>/</a:t>
            </a:r>
            <a:r>
              <a:rPr lang="zh-CN" altLang="en-US" b="0" i="0" dirty="0">
                <a:effectLst/>
                <a:latin typeface="-apple-system"/>
              </a:rPr>
              <a:t>”，</a:t>
            </a:r>
            <a:r>
              <a:rPr lang="en-US" altLang="zh-CN" b="0" i="0" dirty="0">
                <a:effectLst/>
                <a:latin typeface="KaTeX_Main"/>
              </a:rPr>
              <a:t>[</a:t>
            </a:r>
            <a:r>
              <a:rPr lang="en-US" altLang="zh-CN" b="0" i="1" dirty="0">
                <a:effectLst/>
                <a:latin typeface="KaTeX_Math"/>
              </a:rPr>
              <a:t>i</a:t>
            </a:r>
            <a:r>
              <a:rPr lang="en-US" altLang="zh-CN" b="0" i="0" dirty="0">
                <a:effectLst/>
                <a:latin typeface="KaTeX_Main"/>
              </a:rPr>
              <a:t>+1, </a:t>
            </a:r>
            <a:r>
              <a:rPr lang="en-US" altLang="zh-CN" b="0" i="1" dirty="0">
                <a:effectLst/>
                <a:latin typeface="KaTeX_Math"/>
              </a:rPr>
              <a:t>j</a:t>
            </a:r>
            <a:r>
              <a:rPr lang="en-US" altLang="zh-CN" b="0" i="0" dirty="0">
                <a:effectLst/>
                <a:latin typeface="KaTeX_Main"/>
              </a:rPr>
              <a:t>+1]</a:t>
            </a:r>
            <a:r>
              <a:rPr lang="zh-CN" altLang="en-US" b="0" i="0" dirty="0">
                <a:effectLst/>
                <a:latin typeface="-apple-system"/>
              </a:rPr>
              <a:t>为“</a:t>
            </a:r>
            <a:r>
              <a:rPr lang="en-US" altLang="zh-CN" b="0" i="0" dirty="0">
                <a:effectLst/>
                <a:latin typeface="-apple-system"/>
              </a:rPr>
              <a:t>\</a:t>
            </a:r>
            <a:r>
              <a:rPr lang="zh-CN" altLang="en-US" b="0" i="0" dirty="0">
                <a:effectLst/>
                <a:latin typeface="-apple-system"/>
              </a:rPr>
              <a:t>”。</a:t>
            </a:r>
          </a:p>
          <a:p>
            <a:pPr algn="l">
              <a:spcBef>
                <a:spcPts val="600"/>
              </a:spcBef>
            </a:pPr>
            <a:r>
              <a:rPr lang="en-US" altLang="zh-CN" b="0" i="0" dirty="0">
                <a:effectLst/>
                <a:latin typeface="-apple-system"/>
              </a:rPr>
              <a:t>3</a:t>
            </a:r>
            <a:r>
              <a:rPr lang="zh-CN" altLang="en-US" b="0" i="0" dirty="0">
                <a:effectLst/>
                <a:latin typeface="-apple-system"/>
              </a:rPr>
              <a:t>、对于叶子结点，若两个属于同一个父亲，那么它们之间</a:t>
            </a:r>
            <a:r>
              <a:rPr lang="zh-CN" altLang="en-US" b="0" i="0" dirty="0">
                <a:effectLst/>
                <a:latin typeface="KaTeX_Main"/>
              </a:rPr>
              <a:t>由</a:t>
            </a:r>
            <a:r>
              <a:rPr lang="en-US" altLang="zh-CN" b="0" i="0" dirty="0">
                <a:effectLst/>
                <a:latin typeface="KaTeX_Main"/>
              </a:rPr>
              <a:t>3</a:t>
            </a:r>
            <a:r>
              <a:rPr lang="zh-CN" altLang="en-US" b="0" i="0" dirty="0">
                <a:effectLst/>
                <a:latin typeface="-apple-system"/>
              </a:rPr>
              <a:t>个空格隔开，若两个结点相邻但不属于同一个父亲，那么它们之间由</a:t>
            </a:r>
            <a:r>
              <a:rPr lang="en-US" altLang="zh-CN" b="0" i="0" dirty="0">
                <a:effectLst/>
                <a:latin typeface="KaTeX_Main"/>
              </a:rPr>
              <a:t>1</a:t>
            </a:r>
            <a:r>
              <a:rPr lang="zh-CN" altLang="en-US" b="0" i="0" dirty="0">
                <a:effectLst/>
                <a:latin typeface="-apple-system"/>
              </a:rPr>
              <a:t>个空格隔开。左数第</a:t>
            </a:r>
            <a:r>
              <a:rPr lang="en-US" altLang="zh-CN" b="0" i="0" dirty="0">
                <a:effectLst/>
                <a:latin typeface="KaTeX_Main"/>
              </a:rPr>
              <a:t>1</a:t>
            </a:r>
            <a:r>
              <a:rPr lang="zh-CN" altLang="en-US" b="0" i="0" dirty="0">
                <a:effectLst/>
                <a:latin typeface="-apple-system"/>
              </a:rPr>
              <a:t>个</a:t>
            </a:r>
            <a:r>
              <a:rPr lang="zh-CN" altLang="en-US" dirty="0">
                <a:latin typeface="-apple-system"/>
              </a:rPr>
              <a:t>叶子</a:t>
            </a:r>
            <a:r>
              <a:rPr lang="zh-CN" altLang="en-US" b="0" i="0" dirty="0">
                <a:effectLst/>
                <a:latin typeface="-apple-system"/>
              </a:rPr>
              <a:t>结点之前没有空格。</a:t>
            </a:r>
          </a:p>
          <a:p>
            <a:pPr algn="l">
              <a:spcBef>
                <a:spcPts val="600"/>
              </a:spcBef>
            </a:pPr>
            <a:r>
              <a:rPr lang="zh-CN" altLang="en-US" b="0" i="0" dirty="0">
                <a:effectLst/>
                <a:latin typeface="-apple-system"/>
              </a:rPr>
              <a:t>最后</a:t>
            </a:r>
            <a:r>
              <a:rPr lang="zh-CN" altLang="en-US" dirty="0">
                <a:latin typeface="-apple-system"/>
              </a:rPr>
              <a:t>，</a:t>
            </a:r>
            <a:r>
              <a:rPr lang="zh-CN" altLang="en-US" b="0" i="0" dirty="0">
                <a:effectLst/>
                <a:latin typeface="-apple-system"/>
              </a:rPr>
              <a:t>删除</a:t>
            </a:r>
            <a:r>
              <a:rPr lang="zh-CN" altLang="en-US" b="0" i="0" dirty="0">
                <a:effectLst/>
                <a:latin typeface="KaTeX_Main"/>
              </a:rPr>
              <a:t>的结点</a:t>
            </a:r>
            <a:r>
              <a:rPr lang="zh-CN" altLang="en-US" dirty="0">
                <a:latin typeface="KaTeX_Main"/>
              </a:rPr>
              <a:t>和连接线</a:t>
            </a:r>
            <a:r>
              <a:rPr lang="zh-CN" altLang="en-US" b="0" i="0" dirty="0">
                <a:effectLst/>
                <a:latin typeface="-apple-system"/>
              </a:rPr>
              <a:t>用空格替换</a:t>
            </a:r>
          </a:p>
        </p:txBody>
      </p:sp>
    </p:spTree>
    <p:extLst>
      <p:ext uri="{BB962C8B-B14F-4D97-AF65-F5344CB8AC3E}">
        <p14:creationId xmlns:p14="http://schemas.microsoft.com/office/powerpoint/2010/main" val="199559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88736-3BE5-4AFC-A093-B5CE779ACF94}"/>
              </a:ext>
            </a:extLst>
          </p:cNvPr>
          <p:cNvSpPr>
            <a:spLocks noGrp="1"/>
          </p:cNvSpPr>
          <p:nvPr>
            <p:ph type="title"/>
          </p:nvPr>
        </p:nvSpPr>
        <p:spPr/>
        <p:txBody>
          <a:bodyPr/>
          <a:lstStyle/>
          <a:p>
            <a:r>
              <a:rPr lang="zh-CN" altLang="en-US" dirty="0"/>
              <a:t>习题</a:t>
            </a:r>
          </a:p>
        </p:txBody>
      </p:sp>
      <p:sp>
        <p:nvSpPr>
          <p:cNvPr id="3" name="内容占位符 2">
            <a:extLst>
              <a:ext uri="{FF2B5EF4-FFF2-40B4-BE49-F238E27FC236}">
                <a16:creationId xmlns:a16="http://schemas.microsoft.com/office/drawing/2014/main" id="{9502E1EB-1CE4-4BCB-AC6C-7438AA243E05}"/>
              </a:ext>
            </a:extLst>
          </p:cNvPr>
          <p:cNvSpPr>
            <a:spLocks noGrp="1"/>
          </p:cNvSpPr>
          <p:nvPr>
            <p:ph idx="1"/>
          </p:nvPr>
        </p:nvSpPr>
        <p:spPr>
          <a:xfrm>
            <a:off x="625819" y="1602377"/>
            <a:ext cx="7889531" cy="4587227"/>
          </a:xfrm>
        </p:spPr>
        <p:txBody>
          <a:bodyPr/>
          <a:lstStyle/>
          <a:p>
            <a:r>
              <a:rPr lang="zh-CN" altLang="en-US" dirty="0"/>
              <a:t>输入 </a:t>
            </a:r>
            <a:r>
              <a:rPr lang="en-US" altLang="zh-CN" dirty="0"/>
              <a:t>#1                                              </a:t>
            </a:r>
            <a:r>
              <a:rPr lang="zh-CN" altLang="en-US" dirty="0"/>
              <a:t>输出 </a:t>
            </a:r>
            <a:r>
              <a:rPr lang="en-US" altLang="zh-CN" dirty="0"/>
              <a:t>#1</a:t>
            </a:r>
          </a:p>
          <a:p>
            <a:pPr>
              <a:spcBef>
                <a:spcPts val="600"/>
              </a:spcBef>
            </a:pPr>
            <a:endParaRPr lang="en-US" altLang="zh-CN" dirty="0"/>
          </a:p>
          <a:p>
            <a:pPr>
              <a:spcBef>
                <a:spcPts val="600"/>
              </a:spcBef>
              <a:spcAft>
                <a:spcPts val="1200"/>
              </a:spcAft>
            </a:pPr>
            <a:r>
              <a:rPr lang="zh-CN" altLang="en-US" dirty="0"/>
              <a:t>输入 </a:t>
            </a:r>
            <a:r>
              <a:rPr lang="en-US" altLang="zh-CN" dirty="0"/>
              <a:t>#3</a:t>
            </a:r>
          </a:p>
          <a:p>
            <a:r>
              <a:rPr lang="en-US" altLang="zh-CN" dirty="0"/>
              <a:t>                                                          </a:t>
            </a:r>
            <a:r>
              <a:rPr lang="zh-CN" altLang="en-US" dirty="0"/>
              <a:t>输入 </a:t>
            </a:r>
            <a:r>
              <a:rPr lang="en-US" altLang="zh-CN" dirty="0"/>
              <a:t>#2</a:t>
            </a:r>
          </a:p>
          <a:p>
            <a:r>
              <a:rPr lang="zh-CN" altLang="en-US" dirty="0"/>
              <a:t>输出 </a:t>
            </a:r>
            <a:r>
              <a:rPr lang="en-US" altLang="zh-CN" dirty="0"/>
              <a:t>#3                                              </a:t>
            </a:r>
            <a:r>
              <a:rPr lang="zh-CN" altLang="en-US" dirty="0"/>
              <a:t>输出 </a:t>
            </a:r>
            <a:r>
              <a:rPr lang="en-US" altLang="zh-CN" dirty="0"/>
              <a:t>#2</a:t>
            </a:r>
            <a:endParaRPr lang="zh-CN" altLang="en-US" dirty="0"/>
          </a:p>
        </p:txBody>
      </p:sp>
      <p:sp>
        <p:nvSpPr>
          <p:cNvPr id="4" name="文本框 3">
            <a:extLst>
              <a:ext uri="{FF2B5EF4-FFF2-40B4-BE49-F238E27FC236}">
                <a16:creationId xmlns:a16="http://schemas.microsoft.com/office/drawing/2014/main" id="{3572C286-5915-4106-8858-F4333901BE3B}"/>
              </a:ext>
            </a:extLst>
          </p:cNvPr>
          <p:cNvSpPr txBox="1"/>
          <p:nvPr/>
        </p:nvSpPr>
        <p:spPr>
          <a:xfrm>
            <a:off x="5974564" y="3511948"/>
            <a:ext cx="2464041" cy="2677656"/>
          </a:xfrm>
          <a:prstGeom prst="rect">
            <a:avLst/>
          </a:prstGeom>
          <a:solidFill>
            <a:schemeClr val="bg1"/>
          </a:solidFill>
          <a:ln>
            <a:solidFill>
              <a:schemeClr val="accent1"/>
            </a:solidFill>
          </a:ln>
        </p:spPr>
        <p:txBody>
          <a:bodyPr wrap="square">
            <a:spAutoFit/>
          </a:bodyPr>
          <a:lstStyle/>
          <a:p>
            <a:pPr algn="l"/>
            <a:r>
              <a:rPr lang="pt-BR" altLang="zh-CN" sz="1400" b="1" dirty="0">
                <a:latin typeface="Consolas" panose="020B0609020204030204" pitchFamily="49" charset="0"/>
              </a:rPr>
              <a:t>           o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o           o     </a:t>
            </a:r>
          </a:p>
          <a:p>
            <a:pPr algn="l"/>
            <a:r>
              <a:rPr lang="pt-BR" altLang="zh-CN" sz="1400" b="1" dirty="0">
                <a:latin typeface="Consolas" panose="020B0609020204030204" pitchFamily="49" charset="0"/>
              </a:rPr>
              <a:t>    / \         / \    </a:t>
            </a:r>
          </a:p>
          <a:p>
            <a:pPr algn="l"/>
            <a:r>
              <a:rPr lang="pt-BR" altLang="zh-CN" sz="1400" b="1" dirty="0">
                <a:latin typeface="Consolas" panose="020B0609020204030204" pitchFamily="49" charset="0"/>
              </a:rPr>
              <a:t>   /   \       /   \   </a:t>
            </a:r>
          </a:p>
          <a:p>
            <a:pPr algn="l"/>
            <a:r>
              <a:rPr lang="pt-BR" altLang="zh-CN" sz="1400" b="1" dirty="0">
                <a:latin typeface="Consolas" panose="020B0609020204030204" pitchFamily="49" charset="0"/>
              </a:rPr>
              <a:t>  o     o     o     o  </a:t>
            </a:r>
          </a:p>
          <a:p>
            <a:pPr algn="l"/>
            <a:r>
              <a:rPr lang="pt-BR" altLang="zh-CN" sz="1400" b="1" dirty="0">
                <a:latin typeface="Consolas" panose="020B0609020204030204" pitchFamily="49" charset="0"/>
              </a:rPr>
              <a:t> / \   / \   / \   / \ </a:t>
            </a:r>
          </a:p>
          <a:p>
            <a:pPr algn="l"/>
            <a:r>
              <a:rPr lang="pt-BR" altLang="zh-CN" sz="1400" b="1" dirty="0">
                <a:latin typeface="Consolas" panose="020B0609020204030204" pitchFamily="49" charset="0"/>
              </a:rPr>
              <a:t>o   o o   o o   o o   o</a:t>
            </a:r>
            <a:endParaRPr lang="en-US" altLang="zh-CN" sz="1400" b="1" dirty="0">
              <a:latin typeface="Consolas" panose="020B0609020204030204" pitchFamily="49" charset="0"/>
            </a:endParaRPr>
          </a:p>
        </p:txBody>
      </p:sp>
      <p:sp>
        <p:nvSpPr>
          <p:cNvPr id="7" name="文本框 6">
            <a:extLst>
              <a:ext uri="{FF2B5EF4-FFF2-40B4-BE49-F238E27FC236}">
                <a16:creationId xmlns:a16="http://schemas.microsoft.com/office/drawing/2014/main" id="{C261BD2B-BB6B-4C0D-AAF2-096379E06001}"/>
              </a:ext>
            </a:extLst>
          </p:cNvPr>
          <p:cNvSpPr txBox="1"/>
          <p:nvPr/>
        </p:nvSpPr>
        <p:spPr>
          <a:xfrm>
            <a:off x="1694303" y="1671151"/>
            <a:ext cx="2525000" cy="307777"/>
          </a:xfrm>
          <a:prstGeom prst="rect">
            <a:avLst/>
          </a:prstGeom>
          <a:solidFill>
            <a:schemeClr val="bg1"/>
          </a:solidFill>
          <a:ln>
            <a:solidFill>
              <a:schemeClr val="accent1"/>
            </a:solidFill>
          </a:ln>
        </p:spPr>
        <p:txBody>
          <a:bodyPr wrap="square">
            <a:spAutoFit/>
          </a:bodyPr>
          <a:lstStyle/>
          <a:p>
            <a:pPr algn="l"/>
            <a:r>
              <a:rPr lang="en-US" altLang="zh-CN" sz="1400" b="1" dirty="0">
                <a:latin typeface="Consolas" panose="020B0609020204030204" pitchFamily="49" charset="0"/>
              </a:rPr>
              <a:t>2 0</a:t>
            </a:r>
          </a:p>
        </p:txBody>
      </p:sp>
      <p:sp>
        <p:nvSpPr>
          <p:cNvPr id="8" name="文本框 7">
            <a:extLst>
              <a:ext uri="{FF2B5EF4-FFF2-40B4-BE49-F238E27FC236}">
                <a16:creationId xmlns:a16="http://schemas.microsoft.com/office/drawing/2014/main" id="{49A53A01-BAE7-4D52-ABB7-10530E8DBE21}"/>
              </a:ext>
            </a:extLst>
          </p:cNvPr>
          <p:cNvSpPr txBox="1"/>
          <p:nvPr/>
        </p:nvSpPr>
        <p:spPr>
          <a:xfrm>
            <a:off x="5974564" y="1647107"/>
            <a:ext cx="2464041" cy="738664"/>
          </a:xfrm>
          <a:prstGeom prst="rect">
            <a:avLst/>
          </a:prstGeom>
          <a:solidFill>
            <a:schemeClr val="bg1"/>
          </a:solidFill>
          <a:ln>
            <a:solidFill>
              <a:schemeClr val="accent1"/>
            </a:solidFill>
          </a:ln>
        </p:spPr>
        <p:txBody>
          <a:bodyPr wrap="square">
            <a:spAutoFit/>
          </a:bodyPr>
          <a:lstStyle/>
          <a:p>
            <a:pPr algn="l"/>
            <a:r>
              <a:rPr lang="en-US" altLang="zh-CN" sz="1400" b="1" dirty="0">
                <a:latin typeface="Consolas" panose="020B0609020204030204" pitchFamily="49" charset="0"/>
              </a:rPr>
              <a:t>  o  </a:t>
            </a:r>
          </a:p>
          <a:p>
            <a:pPr algn="l"/>
            <a:r>
              <a:rPr lang="en-US" altLang="zh-CN" sz="1400" b="1" dirty="0">
                <a:latin typeface="Consolas" panose="020B0609020204030204" pitchFamily="49" charset="0"/>
              </a:rPr>
              <a:t> / \ </a:t>
            </a:r>
          </a:p>
          <a:p>
            <a:pPr algn="l"/>
            <a:r>
              <a:rPr lang="en-US" altLang="zh-CN" sz="1400" b="1" dirty="0">
                <a:latin typeface="Consolas" panose="020B0609020204030204" pitchFamily="49" charset="0"/>
              </a:rPr>
              <a:t>o   </a:t>
            </a:r>
            <a:r>
              <a:rPr lang="en-US" altLang="zh-CN" sz="1400" b="1" dirty="0" err="1">
                <a:latin typeface="Consolas" panose="020B0609020204030204" pitchFamily="49" charset="0"/>
              </a:rPr>
              <a:t>o</a:t>
            </a:r>
            <a:endParaRPr lang="en-US" altLang="zh-CN" sz="1400" b="1" dirty="0">
              <a:latin typeface="Consolas" panose="020B0609020204030204" pitchFamily="49" charset="0"/>
            </a:endParaRPr>
          </a:p>
        </p:txBody>
      </p:sp>
      <p:sp>
        <p:nvSpPr>
          <p:cNvPr id="9" name="文本框 8">
            <a:extLst>
              <a:ext uri="{FF2B5EF4-FFF2-40B4-BE49-F238E27FC236}">
                <a16:creationId xmlns:a16="http://schemas.microsoft.com/office/drawing/2014/main" id="{F2EF72AB-7D68-455C-AB34-DA54520D29A6}"/>
              </a:ext>
            </a:extLst>
          </p:cNvPr>
          <p:cNvSpPr txBox="1"/>
          <p:nvPr/>
        </p:nvSpPr>
        <p:spPr>
          <a:xfrm>
            <a:off x="5974564" y="3066111"/>
            <a:ext cx="2464041" cy="307777"/>
          </a:xfrm>
          <a:prstGeom prst="rect">
            <a:avLst/>
          </a:prstGeom>
          <a:solidFill>
            <a:schemeClr val="bg1"/>
          </a:solidFill>
          <a:ln>
            <a:solidFill>
              <a:schemeClr val="accent1"/>
            </a:solidFill>
          </a:ln>
        </p:spPr>
        <p:txBody>
          <a:bodyPr wrap="square">
            <a:spAutoFit/>
          </a:bodyPr>
          <a:lstStyle/>
          <a:p>
            <a:pPr algn="l"/>
            <a:r>
              <a:rPr lang="en-US" altLang="zh-CN" sz="1400" b="1" dirty="0">
                <a:latin typeface="Consolas" panose="020B0609020204030204" pitchFamily="49" charset="0"/>
              </a:rPr>
              <a:t>4 0</a:t>
            </a:r>
          </a:p>
        </p:txBody>
      </p:sp>
      <p:sp>
        <p:nvSpPr>
          <p:cNvPr id="10" name="文本框 9">
            <a:extLst>
              <a:ext uri="{FF2B5EF4-FFF2-40B4-BE49-F238E27FC236}">
                <a16:creationId xmlns:a16="http://schemas.microsoft.com/office/drawing/2014/main" id="{613B871D-C994-4C1E-84CB-B0E9607C0D6C}"/>
              </a:ext>
            </a:extLst>
          </p:cNvPr>
          <p:cNvSpPr txBox="1"/>
          <p:nvPr/>
        </p:nvSpPr>
        <p:spPr>
          <a:xfrm>
            <a:off x="1707367" y="2409814"/>
            <a:ext cx="2525000" cy="954107"/>
          </a:xfrm>
          <a:prstGeom prst="rect">
            <a:avLst/>
          </a:prstGeom>
          <a:solidFill>
            <a:schemeClr val="bg1"/>
          </a:solidFill>
          <a:ln>
            <a:solidFill>
              <a:schemeClr val="accent1"/>
            </a:solidFill>
          </a:ln>
        </p:spPr>
        <p:txBody>
          <a:bodyPr wrap="square">
            <a:spAutoFit/>
          </a:bodyPr>
          <a:lstStyle/>
          <a:p>
            <a:pPr algn="l"/>
            <a:r>
              <a:rPr lang="en-US" altLang="zh-CN" sz="1400" b="1">
                <a:latin typeface="Consolas" panose="020B0609020204030204" pitchFamily="49" charset="0"/>
              </a:rPr>
              <a:t>4 3</a:t>
            </a:r>
          </a:p>
          <a:p>
            <a:pPr algn="l"/>
            <a:r>
              <a:rPr lang="en-US" altLang="zh-CN" sz="1400" b="1">
                <a:latin typeface="Consolas" panose="020B0609020204030204" pitchFamily="49" charset="0"/>
              </a:rPr>
              <a:t>3 2</a:t>
            </a:r>
          </a:p>
          <a:p>
            <a:pPr algn="l"/>
            <a:r>
              <a:rPr lang="en-US" altLang="zh-CN" sz="1400" b="1">
                <a:latin typeface="Consolas" panose="020B0609020204030204" pitchFamily="49" charset="0"/>
              </a:rPr>
              <a:t>4 1</a:t>
            </a:r>
          </a:p>
          <a:p>
            <a:pPr algn="l"/>
            <a:r>
              <a:rPr lang="en-US" altLang="zh-CN" sz="1400" b="1">
                <a:latin typeface="Consolas" panose="020B0609020204030204" pitchFamily="49" charset="0"/>
              </a:rPr>
              <a:t>3 4</a:t>
            </a:r>
            <a:endParaRPr lang="en-US" altLang="zh-CN" sz="1400" b="1" dirty="0">
              <a:latin typeface="Consolas" panose="020B0609020204030204" pitchFamily="49" charset="0"/>
            </a:endParaRPr>
          </a:p>
        </p:txBody>
      </p:sp>
      <p:sp>
        <p:nvSpPr>
          <p:cNvPr id="13" name="文本框 12">
            <a:extLst>
              <a:ext uri="{FF2B5EF4-FFF2-40B4-BE49-F238E27FC236}">
                <a16:creationId xmlns:a16="http://schemas.microsoft.com/office/drawing/2014/main" id="{EA928826-23ED-489C-8EB6-3D60BC0492E8}"/>
              </a:ext>
            </a:extLst>
          </p:cNvPr>
          <p:cNvSpPr txBox="1"/>
          <p:nvPr/>
        </p:nvSpPr>
        <p:spPr>
          <a:xfrm>
            <a:off x="1707366" y="3511948"/>
            <a:ext cx="2525001" cy="2677656"/>
          </a:xfrm>
          <a:prstGeom prst="rect">
            <a:avLst/>
          </a:prstGeom>
          <a:solidFill>
            <a:schemeClr val="bg1"/>
          </a:solidFill>
          <a:ln>
            <a:solidFill>
              <a:schemeClr val="accent1"/>
            </a:solidFill>
          </a:ln>
        </p:spPr>
        <p:txBody>
          <a:bodyPr wrap="square">
            <a:spAutoFit/>
          </a:bodyPr>
          <a:lstStyle/>
          <a:p>
            <a:pPr algn="l"/>
            <a:r>
              <a:rPr lang="pt-BR" altLang="zh-CN" sz="1400" b="1" dirty="0">
                <a:latin typeface="Consolas" panose="020B0609020204030204" pitchFamily="49" charset="0"/>
              </a:rPr>
              <a:t>           o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o           o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           /       </a:t>
            </a:r>
          </a:p>
          <a:p>
            <a:pPr algn="l"/>
            <a:r>
              <a:rPr lang="pt-BR" altLang="zh-CN" sz="1400" b="1" dirty="0">
                <a:latin typeface="Consolas" panose="020B0609020204030204" pitchFamily="49" charset="0"/>
              </a:rPr>
              <a:t>  o           o        </a:t>
            </a:r>
          </a:p>
          <a:p>
            <a:pPr algn="l"/>
            <a:r>
              <a:rPr lang="pt-BR" altLang="zh-CN" sz="1400" b="1" dirty="0">
                <a:latin typeface="Consolas" panose="020B0609020204030204" pitchFamily="49" charset="0"/>
              </a:rPr>
              <a:t>   \         / \       </a:t>
            </a:r>
          </a:p>
          <a:p>
            <a:pPr algn="l"/>
            <a:r>
              <a:rPr lang="pt-BR" altLang="zh-CN" sz="1400" b="1" dirty="0">
                <a:latin typeface="Consolas" panose="020B0609020204030204" pitchFamily="49" charset="0"/>
              </a:rPr>
              <a:t>    o       o   o </a:t>
            </a:r>
            <a:endParaRPr lang="en-US" altLang="zh-CN" sz="1400" b="1" dirty="0">
              <a:latin typeface="Consolas" panose="020B0609020204030204" pitchFamily="49" charset="0"/>
            </a:endParaRPr>
          </a:p>
        </p:txBody>
      </p:sp>
    </p:spTree>
    <p:extLst>
      <p:ext uri="{BB962C8B-B14F-4D97-AF65-F5344CB8AC3E}">
        <p14:creationId xmlns:p14="http://schemas.microsoft.com/office/powerpoint/2010/main" val="3251085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B4865-F776-43D6-A480-676B15F613C3}"/>
              </a:ext>
            </a:extLst>
          </p:cNvPr>
          <p:cNvSpPr>
            <a:spLocks noGrp="1"/>
          </p:cNvSpPr>
          <p:nvPr>
            <p:ph type="title"/>
          </p:nvPr>
        </p:nvSpPr>
        <p:spPr/>
        <p:txBody>
          <a:bodyPr/>
          <a:lstStyle/>
          <a:p>
            <a:r>
              <a:rPr lang="zh-CN" altLang="en-US" dirty="0"/>
              <a:t>参考阅读材料</a:t>
            </a:r>
          </a:p>
        </p:txBody>
      </p:sp>
      <p:sp>
        <p:nvSpPr>
          <p:cNvPr id="3" name="内容占位符 2">
            <a:extLst>
              <a:ext uri="{FF2B5EF4-FFF2-40B4-BE49-F238E27FC236}">
                <a16:creationId xmlns:a16="http://schemas.microsoft.com/office/drawing/2014/main" id="{C56C61F7-0235-4A0C-8281-DD893FE96D9D}"/>
              </a:ext>
            </a:extLst>
          </p:cNvPr>
          <p:cNvSpPr>
            <a:spLocks noGrp="1"/>
          </p:cNvSpPr>
          <p:nvPr>
            <p:ph idx="1"/>
          </p:nvPr>
        </p:nvSpPr>
        <p:spPr/>
        <p:txBody>
          <a:bodyPr>
            <a:normAutofit/>
          </a:bodyPr>
          <a:lstStyle/>
          <a:p>
            <a:r>
              <a:rPr lang="zh-CN" altLang="en-US" dirty="0"/>
              <a:t>以下的内容限于课件篇幅未能详细阐述。如果学有余力，可自行翻阅课本作为扩展学习。</a:t>
            </a:r>
            <a:endParaRPr lang="en-US" altLang="zh-CN" dirty="0"/>
          </a:p>
          <a:p>
            <a:r>
              <a:rPr lang="zh-CN" altLang="en-US" dirty="0"/>
              <a:t>二叉树是很多数据结构的基础，它的概念很多，应用也很多</a:t>
            </a:r>
            <a:endParaRPr lang="en-US" altLang="zh-CN" dirty="0"/>
          </a:p>
          <a:p>
            <a:r>
              <a:rPr lang="zh-CN" altLang="en-US" dirty="0"/>
              <a:t>比如说伸展树、二叉索引树（树状数组）、平衡二叉搜索树，包括</a:t>
            </a:r>
            <a:r>
              <a:rPr lang="en-US" altLang="zh-CN" dirty="0"/>
              <a:t>AVL</a:t>
            </a:r>
            <a:r>
              <a:rPr lang="zh-CN" altLang="en-US" dirty="0"/>
              <a:t>树、红黑树、</a:t>
            </a:r>
            <a:r>
              <a:rPr lang="en-US" altLang="zh-CN" dirty="0"/>
              <a:t>AA</a:t>
            </a:r>
            <a:r>
              <a:rPr lang="zh-CN" altLang="en-US" dirty="0"/>
              <a:t>树、节点大小平衡树</a:t>
            </a:r>
            <a:r>
              <a:rPr lang="en-US" altLang="zh-CN" dirty="0"/>
              <a:t>……</a:t>
            </a:r>
            <a:r>
              <a:rPr lang="zh-CN" altLang="en-US"/>
              <a:t>等等</a:t>
            </a:r>
            <a:endParaRPr lang="en-US" altLang="zh-CN" dirty="0"/>
          </a:p>
          <a:p>
            <a:r>
              <a:rPr lang="zh-CN" altLang="en-US" dirty="0"/>
              <a:t>如何自平衡，什么是树旋转</a:t>
            </a:r>
            <a:endParaRPr lang="en-US" altLang="zh-CN" dirty="0"/>
          </a:p>
          <a:p>
            <a:r>
              <a:rPr lang="zh-CN" altLang="en-US" dirty="0"/>
              <a:t>另外还有，前缀树、后缀树、基数树</a:t>
            </a:r>
            <a:endParaRPr lang="en-US" altLang="zh-CN" dirty="0"/>
          </a:p>
          <a:p>
            <a:r>
              <a:rPr lang="zh-CN" altLang="en-US" dirty="0"/>
              <a:t>再比如，在树的基础上发展出来的堆，最大堆、最小堆都有哪些性质、哪些堆操作，等等</a:t>
            </a:r>
            <a:endParaRPr lang="en-US" altLang="zh-CN" dirty="0"/>
          </a:p>
        </p:txBody>
      </p:sp>
    </p:spTree>
    <p:extLst>
      <p:ext uri="{BB962C8B-B14F-4D97-AF65-F5344CB8AC3E}">
        <p14:creationId xmlns:p14="http://schemas.microsoft.com/office/powerpoint/2010/main" val="287010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D5DFE7C-BA86-4589-B33E-984E04C7DFF5}"/>
              </a:ext>
            </a:extLst>
          </p:cNvPr>
          <p:cNvSpPr>
            <a:spLocks noGrp="1"/>
          </p:cNvSpPr>
          <p:nvPr>
            <p:ph type="title"/>
          </p:nvPr>
        </p:nvSpPr>
        <p:spPr/>
        <p:txBody>
          <a:bodyPr/>
          <a:lstStyle/>
          <a:p>
            <a:r>
              <a:rPr lang="zh-CN" altLang="en-US" dirty="0"/>
              <a:t>第 </a:t>
            </a:r>
            <a:r>
              <a:rPr lang="en-US" altLang="zh-CN" dirty="0"/>
              <a:t>16 </a:t>
            </a:r>
            <a:r>
              <a:rPr lang="zh-CN" altLang="en-US" dirty="0"/>
              <a:t>章 二叉树</a:t>
            </a:r>
          </a:p>
        </p:txBody>
      </p:sp>
      <p:sp>
        <p:nvSpPr>
          <p:cNvPr id="4" name="内容占位符 3">
            <a:extLst>
              <a:ext uri="{FF2B5EF4-FFF2-40B4-BE49-F238E27FC236}">
                <a16:creationId xmlns:a16="http://schemas.microsoft.com/office/drawing/2014/main" id="{46764156-D37F-4E7B-B913-B33653546E69}"/>
              </a:ext>
            </a:extLst>
          </p:cNvPr>
          <p:cNvSpPr>
            <a:spLocks noGrp="1"/>
          </p:cNvSpPr>
          <p:nvPr>
            <p:ph idx="1"/>
          </p:nvPr>
        </p:nvSpPr>
        <p:spPr>
          <a:xfrm>
            <a:off x="625819" y="2048932"/>
            <a:ext cx="7889531" cy="4140671"/>
          </a:xfrm>
        </p:spPr>
        <p:txBody>
          <a:bodyPr>
            <a:normAutofit/>
          </a:bodyPr>
          <a:lstStyle/>
          <a:p>
            <a:r>
              <a:rPr lang="zh-CN" altLang="en-US" sz="2400" dirty="0">
                <a:hlinkClick r:id="rId2" action="ppaction://hlinksldjump"/>
              </a:rPr>
              <a:t>二叉树的概念和建立</a:t>
            </a:r>
            <a:endParaRPr lang="en-US" altLang="zh-CN" sz="2400" dirty="0"/>
          </a:p>
          <a:p>
            <a:endParaRPr lang="zh-CN" altLang="en-US" sz="2400" dirty="0"/>
          </a:p>
          <a:p>
            <a:r>
              <a:rPr lang="zh-CN" altLang="en-US" sz="2400" dirty="0">
                <a:hlinkClick r:id="rId3" action="ppaction://hlinksldjump"/>
              </a:rPr>
              <a:t>二叉树的遍历</a:t>
            </a:r>
            <a:endParaRPr lang="en-US" altLang="zh-CN" sz="2400" dirty="0"/>
          </a:p>
          <a:p>
            <a:endParaRPr lang="zh-CN" altLang="en-US" sz="2400" dirty="0"/>
          </a:p>
          <a:p>
            <a:r>
              <a:rPr lang="zh-CN" altLang="en-US" sz="2400" dirty="0">
                <a:hlinkClick r:id="rId4" action="ppaction://hlinksldjump"/>
              </a:rPr>
              <a:t>二叉树的综合应用</a:t>
            </a:r>
            <a:endParaRPr lang="zh-CN" altLang="en-US" sz="2400" dirty="0"/>
          </a:p>
        </p:txBody>
      </p:sp>
    </p:spTree>
    <p:extLst>
      <p:ext uri="{BB962C8B-B14F-4D97-AF65-F5344CB8AC3E}">
        <p14:creationId xmlns:p14="http://schemas.microsoft.com/office/powerpoint/2010/main" val="291008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en-US" dirty="0"/>
              <a:t>二叉树的概念和建立</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dirty="0"/>
              <a:t>二叉树是一种特殊的树，每次分叉不超过两部分，是二叉堆、线段树、平衡树等高级数据结构的基础</a:t>
            </a:r>
          </a:p>
        </p:txBody>
      </p:sp>
      <p:sp>
        <p:nvSpPr>
          <p:cNvPr id="5" name="文本框 4">
            <a:extLst>
              <a:ext uri="{FF2B5EF4-FFF2-40B4-BE49-F238E27FC236}">
                <a16:creationId xmlns:a16="http://schemas.microsoft.com/office/drawing/2014/main" id="{37D5CC6D-D43F-4CC0-A509-01820B7410B9}"/>
              </a:ext>
            </a:extLst>
          </p:cNvPr>
          <p:cNvSpPr txBox="1"/>
          <p:nvPr/>
        </p:nvSpPr>
        <p:spPr>
          <a:xfrm>
            <a:off x="803919" y="5067113"/>
            <a:ext cx="1955985"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dirty="0">
                <a:solidFill>
                  <a:schemeClr val="accent2"/>
                </a:solidFill>
              </a:rPr>
              <a:t>请翻至课本 </a:t>
            </a:r>
            <a:r>
              <a:rPr lang="en-US" altLang="zh-CN" dirty="0">
                <a:solidFill>
                  <a:schemeClr val="accent2"/>
                </a:solidFill>
              </a:rPr>
              <a:t>P224</a:t>
            </a:r>
            <a:r>
              <a:rPr lang="zh-CN" altLang="en-US" dirty="0">
                <a:solidFill>
                  <a:schemeClr val="accent2"/>
                </a:solidFill>
              </a:rPr>
              <a:t> </a:t>
            </a:r>
          </a:p>
        </p:txBody>
      </p:sp>
    </p:spTree>
    <p:extLst>
      <p:ext uri="{BB962C8B-B14F-4D97-AF65-F5344CB8AC3E}">
        <p14:creationId xmlns:p14="http://schemas.microsoft.com/office/powerpoint/2010/main" val="376193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556CDC-8B69-4DB8-8C18-94D4B9BD0830}"/>
              </a:ext>
            </a:extLst>
          </p:cNvPr>
          <p:cNvSpPr>
            <a:spLocks noGrp="1"/>
          </p:cNvSpPr>
          <p:nvPr>
            <p:ph type="title"/>
          </p:nvPr>
        </p:nvSpPr>
        <p:spPr/>
        <p:txBody>
          <a:bodyPr/>
          <a:lstStyle/>
          <a:p>
            <a:r>
              <a:rPr lang="zh-CN" altLang="en-US" dirty="0"/>
              <a:t>树的基本概念</a:t>
            </a:r>
          </a:p>
        </p:txBody>
      </p:sp>
      <p:sp>
        <p:nvSpPr>
          <p:cNvPr id="3" name="内容占位符 2">
            <a:extLst>
              <a:ext uri="{FF2B5EF4-FFF2-40B4-BE49-F238E27FC236}">
                <a16:creationId xmlns:a16="http://schemas.microsoft.com/office/drawing/2014/main" id="{23258163-E324-48C3-A29E-1CCF90097DF7}"/>
              </a:ext>
            </a:extLst>
          </p:cNvPr>
          <p:cNvSpPr>
            <a:spLocks noGrp="1"/>
          </p:cNvSpPr>
          <p:nvPr>
            <p:ph idx="1"/>
          </p:nvPr>
        </p:nvSpPr>
        <p:spPr/>
        <p:txBody>
          <a:bodyPr>
            <a:normAutofit lnSpcReduction="10000"/>
          </a:bodyPr>
          <a:lstStyle/>
          <a:p>
            <a:r>
              <a:rPr lang="zh-CN" altLang="en-US" dirty="0">
                <a:solidFill>
                  <a:schemeClr val="accent2"/>
                </a:solidFill>
              </a:rPr>
              <a:t>树</a:t>
            </a:r>
            <a:r>
              <a:rPr lang="zh-CN" altLang="en-US" dirty="0">
                <a:solidFill>
                  <a:srgbClr val="2E75B6"/>
                </a:solidFill>
              </a:rPr>
              <a:t>是由</a:t>
            </a:r>
            <a:r>
              <a:rPr lang="zh-CN" altLang="en-US" dirty="0">
                <a:solidFill>
                  <a:schemeClr val="accent2"/>
                </a:solidFill>
              </a:rPr>
              <a:t>结点</a:t>
            </a:r>
            <a:r>
              <a:rPr lang="zh-CN" altLang="en-US" dirty="0">
                <a:solidFill>
                  <a:srgbClr val="2E75B6"/>
                </a:solidFill>
              </a:rPr>
              <a:t>或顶点和</a:t>
            </a:r>
            <a:r>
              <a:rPr lang="zh-CN" altLang="en-US" dirty="0">
                <a:solidFill>
                  <a:schemeClr val="accent2"/>
                </a:solidFill>
              </a:rPr>
              <a:t>边</a:t>
            </a:r>
            <a:r>
              <a:rPr lang="zh-CN" altLang="en-US" dirty="0">
                <a:solidFill>
                  <a:srgbClr val="2E75B6"/>
                </a:solidFill>
              </a:rPr>
              <a:t>组成的（可能是非</a:t>
            </a:r>
            <a:endParaRPr lang="en-US" altLang="zh-CN" dirty="0">
              <a:solidFill>
                <a:srgbClr val="2E75B6"/>
              </a:solidFill>
            </a:endParaRPr>
          </a:p>
          <a:p>
            <a:r>
              <a:rPr lang="zh-CN" altLang="en-US" dirty="0">
                <a:solidFill>
                  <a:srgbClr val="2E75B6"/>
                </a:solidFill>
              </a:rPr>
              <a:t>线性的）且不存在着任何</a:t>
            </a:r>
            <a:r>
              <a:rPr lang="zh-CN" altLang="en-US" dirty="0">
                <a:solidFill>
                  <a:schemeClr val="accent2"/>
                </a:solidFill>
              </a:rPr>
              <a:t>环</a:t>
            </a:r>
            <a:r>
              <a:rPr lang="zh-CN" altLang="en-US" dirty="0">
                <a:solidFill>
                  <a:srgbClr val="2E75B6"/>
                </a:solidFill>
              </a:rPr>
              <a:t>的一种数据结</a:t>
            </a:r>
            <a:endParaRPr lang="en-US" altLang="zh-CN" dirty="0">
              <a:solidFill>
                <a:srgbClr val="2E75B6"/>
              </a:solidFill>
            </a:endParaRPr>
          </a:p>
          <a:p>
            <a:r>
              <a:rPr lang="zh-CN" altLang="en-US" dirty="0">
                <a:solidFill>
                  <a:srgbClr val="2E75B6"/>
                </a:solidFill>
              </a:rPr>
              <a:t>构。没有结点的树称为空（</a:t>
            </a:r>
            <a:r>
              <a:rPr lang="en-US" altLang="zh-CN" dirty="0">
                <a:solidFill>
                  <a:srgbClr val="2E75B6"/>
                </a:solidFill>
              </a:rPr>
              <a:t>empty</a:t>
            </a:r>
            <a:r>
              <a:rPr lang="zh-CN" altLang="en-US" dirty="0">
                <a:solidFill>
                  <a:srgbClr val="2E75B6"/>
                </a:solidFill>
              </a:rPr>
              <a:t>）树。</a:t>
            </a:r>
            <a:endParaRPr lang="en-US" altLang="zh-CN" dirty="0">
              <a:solidFill>
                <a:srgbClr val="2E75B6"/>
              </a:solidFill>
            </a:endParaRPr>
          </a:p>
          <a:p>
            <a:r>
              <a:rPr lang="zh-CN" altLang="en-US" dirty="0">
                <a:solidFill>
                  <a:srgbClr val="2E75B6"/>
                </a:solidFill>
              </a:rPr>
              <a:t>一棵非空的树包括一个</a:t>
            </a:r>
            <a:r>
              <a:rPr lang="zh-CN" altLang="en-US" dirty="0">
                <a:solidFill>
                  <a:schemeClr val="accent2"/>
                </a:solidFill>
              </a:rPr>
              <a:t>根结点</a:t>
            </a:r>
            <a:r>
              <a:rPr lang="zh-CN" altLang="en-US" dirty="0">
                <a:solidFill>
                  <a:srgbClr val="2E75B6"/>
                </a:solidFill>
              </a:rPr>
              <a:t>，还（很可</a:t>
            </a:r>
            <a:endParaRPr lang="en-US" altLang="zh-CN" dirty="0">
              <a:solidFill>
                <a:srgbClr val="2E75B6"/>
              </a:solidFill>
            </a:endParaRPr>
          </a:p>
          <a:p>
            <a:r>
              <a:rPr lang="zh-CN" altLang="en-US" dirty="0">
                <a:solidFill>
                  <a:srgbClr val="2E75B6"/>
                </a:solidFill>
              </a:rPr>
              <a:t>能）有多个</a:t>
            </a:r>
            <a:r>
              <a:rPr lang="zh-CN" altLang="en-US" dirty="0">
                <a:solidFill>
                  <a:schemeClr val="accent2"/>
                </a:solidFill>
              </a:rPr>
              <a:t>附加结点</a:t>
            </a:r>
            <a:r>
              <a:rPr lang="zh-CN" altLang="en-US" dirty="0">
                <a:solidFill>
                  <a:srgbClr val="2E75B6"/>
                </a:solidFill>
              </a:rPr>
              <a:t>，所有结点构成一个</a:t>
            </a:r>
            <a:endParaRPr lang="en-US" altLang="zh-CN" dirty="0">
              <a:solidFill>
                <a:srgbClr val="2E75B6"/>
              </a:solidFill>
            </a:endParaRPr>
          </a:p>
          <a:p>
            <a:r>
              <a:rPr lang="zh-CN" altLang="en-US" dirty="0">
                <a:solidFill>
                  <a:srgbClr val="2E75B6"/>
                </a:solidFill>
              </a:rPr>
              <a:t>多级分层结构。树是一种特殊的图。</a:t>
            </a:r>
            <a:br>
              <a:rPr lang="en-US" altLang="zh-CN" dirty="0">
                <a:solidFill>
                  <a:srgbClr val="2E75B6"/>
                </a:solidFill>
              </a:rPr>
            </a:br>
            <a:endParaRPr lang="en-US" altLang="zh-CN" dirty="0">
              <a:solidFill>
                <a:srgbClr val="2E75B6"/>
              </a:solidFill>
            </a:endParaRPr>
          </a:p>
          <a:p>
            <a:r>
              <a:rPr lang="zh-CN" altLang="en-US" dirty="0"/>
              <a:t>树在数据结构中占有非常重要的地位。</a:t>
            </a:r>
            <a:r>
              <a:rPr lang="zh-CN" altLang="en-US" dirty="0">
                <a:solidFill>
                  <a:schemeClr val="accent2"/>
                </a:solidFill>
              </a:rPr>
              <a:t>二</a:t>
            </a:r>
            <a:endParaRPr lang="en-US" altLang="zh-CN" dirty="0">
              <a:solidFill>
                <a:schemeClr val="accent2"/>
              </a:solidFill>
            </a:endParaRPr>
          </a:p>
          <a:p>
            <a:r>
              <a:rPr lang="zh-CN" altLang="en-US" dirty="0">
                <a:solidFill>
                  <a:schemeClr val="accent2"/>
                </a:solidFill>
              </a:rPr>
              <a:t>叉树</a:t>
            </a:r>
            <a:r>
              <a:rPr lang="zh-CN" altLang="en-US" dirty="0"/>
              <a:t>是一种特殊的树，每次分叉不超过两</a:t>
            </a:r>
            <a:endParaRPr lang="en-US" altLang="zh-CN" dirty="0"/>
          </a:p>
          <a:p>
            <a:r>
              <a:rPr lang="zh-CN" altLang="en-US" dirty="0"/>
              <a:t>部分。</a:t>
            </a:r>
          </a:p>
        </p:txBody>
      </p:sp>
      <p:pic>
        <p:nvPicPr>
          <p:cNvPr id="5" name="图片 4">
            <a:extLst>
              <a:ext uri="{FF2B5EF4-FFF2-40B4-BE49-F238E27FC236}">
                <a16:creationId xmlns:a16="http://schemas.microsoft.com/office/drawing/2014/main" id="{8B306295-47E5-4A7D-8C81-C2BBA222CBE0}"/>
              </a:ext>
            </a:extLst>
          </p:cNvPr>
          <p:cNvPicPr>
            <a:picLocks noChangeAspect="1"/>
          </p:cNvPicPr>
          <p:nvPr/>
        </p:nvPicPr>
        <p:blipFill>
          <a:blip r:embed="rId2"/>
          <a:stretch>
            <a:fillRect/>
          </a:stretch>
        </p:blipFill>
        <p:spPr>
          <a:xfrm>
            <a:off x="5755745" y="4024916"/>
            <a:ext cx="2687863" cy="2300368"/>
          </a:xfrm>
          <a:prstGeom prst="rect">
            <a:avLst/>
          </a:prstGeom>
        </p:spPr>
      </p:pic>
      <p:pic>
        <p:nvPicPr>
          <p:cNvPr id="1026" name="Picture 2">
            <a:extLst>
              <a:ext uri="{FF2B5EF4-FFF2-40B4-BE49-F238E27FC236}">
                <a16:creationId xmlns:a16="http://schemas.microsoft.com/office/drawing/2014/main" id="{96E81ACF-A0B1-4030-816D-D2F1C4C5D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777" y="1717292"/>
            <a:ext cx="2699831" cy="230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6F44F-CC9C-497B-B938-42AAA37330F5}"/>
              </a:ext>
            </a:extLst>
          </p:cNvPr>
          <p:cNvSpPr>
            <a:spLocks noGrp="1"/>
          </p:cNvSpPr>
          <p:nvPr>
            <p:ph type="title"/>
          </p:nvPr>
        </p:nvSpPr>
        <p:spPr/>
        <p:txBody>
          <a:bodyPr/>
          <a:lstStyle/>
          <a:p>
            <a:r>
              <a:rPr lang="zh-CN" altLang="en-US" dirty="0"/>
              <a:t>树的基本术语</a:t>
            </a:r>
          </a:p>
        </p:txBody>
      </p:sp>
      <p:graphicFrame>
        <p:nvGraphicFramePr>
          <p:cNvPr id="3" name="表格 3">
            <a:extLst>
              <a:ext uri="{FF2B5EF4-FFF2-40B4-BE49-F238E27FC236}">
                <a16:creationId xmlns:a16="http://schemas.microsoft.com/office/drawing/2014/main" id="{6045B0F9-9227-43B4-AD3D-DBAC9D75346B}"/>
              </a:ext>
            </a:extLst>
          </p:cNvPr>
          <p:cNvGraphicFramePr>
            <a:graphicFrameLocks noGrp="1"/>
          </p:cNvGraphicFramePr>
          <p:nvPr>
            <p:extLst>
              <p:ext uri="{D42A27DB-BD31-4B8C-83A1-F6EECF244321}">
                <p14:modId xmlns:p14="http://schemas.microsoft.com/office/powerpoint/2010/main" val="2925582729"/>
              </p:ext>
            </p:extLst>
          </p:nvPr>
        </p:nvGraphicFramePr>
        <p:xfrm>
          <a:off x="729574" y="1397000"/>
          <a:ext cx="7714034" cy="4723590"/>
        </p:xfrm>
        <a:graphic>
          <a:graphicData uri="http://schemas.openxmlformats.org/drawingml/2006/table">
            <a:tbl>
              <a:tblPr firstRow="1" bandRow="1">
                <a:tableStyleId>{5C22544A-7EE6-4342-B048-85BDC9FD1C3A}</a:tableStyleId>
              </a:tblPr>
              <a:tblGrid>
                <a:gridCol w="1731524">
                  <a:extLst>
                    <a:ext uri="{9D8B030D-6E8A-4147-A177-3AD203B41FA5}">
                      <a16:colId xmlns:a16="http://schemas.microsoft.com/office/drawing/2014/main" val="839411873"/>
                    </a:ext>
                  </a:extLst>
                </a:gridCol>
                <a:gridCol w="1391055">
                  <a:extLst>
                    <a:ext uri="{9D8B030D-6E8A-4147-A177-3AD203B41FA5}">
                      <a16:colId xmlns:a16="http://schemas.microsoft.com/office/drawing/2014/main" val="1215392671"/>
                    </a:ext>
                  </a:extLst>
                </a:gridCol>
                <a:gridCol w="4591455">
                  <a:extLst>
                    <a:ext uri="{9D8B030D-6E8A-4147-A177-3AD203B41FA5}">
                      <a16:colId xmlns:a16="http://schemas.microsoft.com/office/drawing/2014/main" val="2437957477"/>
                    </a:ext>
                  </a:extLst>
                </a:gridCol>
              </a:tblGrid>
              <a:tr h="603588">
                <a:tc>
                  <a:txBody>
                    <a:bodyPr/>
                    <a:lstStyle/>
                    <a:p>
                      <a:pPr algn="ctr"/>
                      <a:r>
                        <a:rPr lang="zh-CN" altLang="en-US" sz="1600" dirty="0"/>
                        <a:t>英文</a:t>
                      </a:r>
                    </a:p>
                  </a:txBody>
                  <a:tcPr anchor="ctr"/>
                </a:tc>
                <a:tc>
                  <a:txBody>
                    <a:bodyPr/>
                    <a:lstStyle/>
                    <a:p>
                      <a:pPr algn="ctr"/>
                      <a:r>
                        <a:rPr lang="zh-CN" altLang="en-US" sz="1600" dirty="0"/>
                        <a:t>中文</a:t>
                      </a:r>
                    </a:p>
                  </a:txBody>
                  <a:tcPr anchor="ctr"/>
                </a:tc>
                <a:tc>
                  <a:txBody>
                    <a:bodyPr/>
                    <a:lstStyle/>
                    <a:p>
                      <a:pPr algn="ctr"/>
                      <a:r>
                        <a:rPr lang="zh-CN" altLang="en-US" sz="1600" dirty="0"/>
                        <a:t>释义</a:t>
                      </a:r>
                    </a:p>
                  </a:txBody>
                  <a:tcPr anchor="ctr"/>
                </a:tc>
                <a:extLst>
                  <a:ext uri="{0D108BD9-81ED-4DB2-BD59-A6C34878D82A}">
                    <a16:rowId xmlns:a16="http://schemas.microsoft.com/office/drawing/2014/main" val="4081358645"/>
                  </a:ext>
                </a:extLst>
              </a:tr>
              <a:tr h="363233">
                <a:tc>
                  <a:txBody>
                    <a:bodyPr/>
                    <a:lstStyle/>
                    <a:p>
                      <a:pPr algn="ctr"/>
                      <a:r>
                        <a:rPr lang="en-US" altLang="zh-CN" sz="1600" dirty="0"/>
                        <a:t>Root</a:t>
                      </a:r>
                      <a:endParaRPr lang="zh-CN" altLang="en-US" sz="1600" dirty="0"/>
                    </a:p>
                  </a:txBody>
                  <a:tcPr anchor="ctr"/>
                </a:tc>
                <a:tc>
                  <a:txBody>
                    <a:bodyPr/>
                    <a:lstStyle/>
                    <a:p>
                      <a:pPr algn="ctr"/>
                      <a:r>
                        <a:rPr lang="zh-CN" altLang="en-US" sz="1600" dirty="0"/>
                        <a:t>根</a:t>
                      </a:r>
                    </a:p>
                  </a:txBody>
                  <a:tcPr anchor="ctr"/>
                </a:tc>
                <a:tc>
                  <a:txBody>
                    <a:bodyPr/>
                    <a:lstStyle/>
                    <a:p>
                      <a:pPr algn="ctr"/>
                      <a:r>
                        <a:rPr lang="zh-CN" altLang="en-US" sz="1600" dirty="0"/>
                        <a:t>树的顶端结点</a:t>
                      </a:r>
                    </a:p>
                  </a:txBody>
                  <a:tcPr anchor="ctr"/>
                </a:tc>
                <a:extLst>
                  <a:ext uri="{0D108BD9-81ED-4DB2-BD59-A6C34878D82A}">
                    <a16:rowId xmlns:a16="http://schemas.microsoft.com/office/drawing/2014/main" val="191182777"/>
                  </a:ext>
                </a:extLst>
              </a:tr>
              <a:tr h="603588">
                <a:tc>
                  <a:txBody>
                    <a:bodyPr/>
                    <a:lstStyle/>
                    <a:p>
                      <a:pPr algn="ctr"/>
                      <a:r>
                        <a:rPr lang="en-US" altLang="zh-CN" sz="1600" dirty="0"/>
                        <a:t>Child</a:t>
                      </a:r>
                      <a:endParaRPr lang="zh-CN" altLang="en-US" sz="1600" dirty="0"/>
                    </a:p>
                  </a:txBody>
                  <a:tcPr anchor="ctr"/>
                </a:tc>
                <a:tc>
                  <a:txBody>
                    <a:bodyPr/>
                    <a:lstStyle/>
                    <a:p>
                      <a:pPr algn="ctr"/>
                      <a:r>
                        <a:rPr lang="zh-CN" altLang="en-US" sz="1600" dirty="0"/>
                        <a:t>子</a:t>
                      </a:r>
                      <a:r>
                        <a:rPr lang="en-US" altLang="zh-CN" sz="1600" dirty="0"/>
                        <a:t>/</a:t>
                      </a:r>
                      <a:r>
                        <a:rPr lang="zh-CN" altLang="en-US" sz="1600" dirty="0"/>
                        <a:t>孩子</a:t>
                      </a:r>
                    </a:p>
                  </a:txBody>
                  <a:tcPr anchor="ctr"/>
                </a:tc>
                <a:tc>
                  <a:txBody>
                    <a:bodyPr/>
                    <a:lstStyle/>
                    <a:p>
                      <a:pPr algn="ctr"/>
                      <a:r>
                        <a:rPr lang="zh-CN" altLang="en-US" sz="1600" dirty="0"/>
                        <a:t>当远离根</a:t>
                      </a:r>
                      <a:r>
                        <a:rPr lang="en-US" altLang="zh-CN" sz="1600" dirty="0"/>
                        <a:t>(Root)</a:t>
                      </a:r>
                      <a:r>
                        <a:rPr lang="zh-CN" altLang="en-US" sz="1600" dirty="0"/>
                        <a:t>的时候，直接连接到另外一个结点的结点被称之为孩子</a:t>
                      </a:r>
                      <a:r>
                        <a:rPr lang="en-US" altLang="zh-CN" sz="1600" dirty="0"/>
                        <a:t>;</a:t>
                      </a:r>
                      <a:endParaRPr lang="zh-CN" altLang="en-US" sz="1600" dirty="0"/>
                    </a:p>
                  </a:txBody>
                  <a:tcPr anchor="ctr"/>
                </a:tc>
                <a:extLst>
                  <a:ext uri="{0D108BD9-81ED-4DB2-BD59-A6C34878D82A}">
                    <a16:rowId xmlns:a16="http://schemas.microsoft.com/office/drawing/2014/main" val="2903598240"/>
                  </a:ext>
                </a:extLst>
              </a:tr>
              <a:tr h="369178">
                <a:tc>
                  <a:txBody>
                    <a:bodyPr/>
                    <a:lstStyle/>
                    <a:p>
                      <a:pPr algn="ctr"/>
                      <a:r>
                        <a:rPr lang="en-US" altLang="zh-CN" sz="1600" kern="1200" dirty="0">
                          <a:solidFill>
                            <a:schemeClr val="dk1"/>
                          </a:solidFill>
                          <a:latin typeface="+mn-lt"/>
                          <a:ea typeface="+mn-ea"/>
                          <a:cs typeface="+mn-cs"/>
                        </a:rPr>
                        <a:t>Parent</a:t>
                      </a:r>
                      <a:endParaRPr lang="zh-CN" altLang="en-US" sz="1600" kern="1200" dirty="0">
                        <a:solidFill>
                          <a:schemeClr val="dk1"/>
                        </a:solidFill>
                        <a:latin typeface="+mn-lt"/>
                        <a:ea typeface="+mn-ea"/>
                        <a:cs typeface="+mn-cs"/>
                      </a:endParaRPr>
                    </a:p>
                  </a:txBody>
                  <a:tcPr anchor="ctr"/>
                </a:tc>
                <a:tc>
                  <a:txBody>
                    <a:bodyPr/>
                    <a:lstStyle/>
                    <a:p>
                      <a:pPr algn="ctr"/>
                      <a:r>
                        <a:rPr lang="zh-CN" altLang="en-US" sz="1600" dirty="0"/>
                        <a:t>双亲</a:t>
                      </a:r>
                      <a:r>
                        <a:rPr lang="en-US" altLang="zh-CN" sz="1600" dirty="0"/>
                        <a:t>/</a:t>
                      </a:r>
                      <a:r>
                        <a:rPr lang="zh-CN" altLang="en-US" sz="1600" dirty="0"/>
                        <a:t>父</a:t>
                      </a:r>
                    </a:p>
                  </a:txBody>
                  <a:tcPr anchor="ctr"/>
                </a:tc>
                <a:tc>
                  <a:txBody>
                    <a:bodyPr/>
                    <a:lstStyle/>
                    <a:p>
                      <a:pPr algn="ctr"/>
                      <a:r>
                        <a:rPr lang="zh-CN" altLang="en-US" sz="1600" dirty="0"/>
                        <a:t>相应地，另外一个结点称为孩子的双亲</a:t>
                      </a:r>
                      <a:r>
                        <a:rPr lang="en-US" altLang="zh-CN" sz="1600" dirty="0"/>
                        <a:t>/</a:t>
                      </a:r>
                      <a:r>
                        <a:rPr lang="zh-CN" altLang="en-US" sz="1600" dirty="0"/>
                        <a:t>父。</a:t>
                      </a:r>
                    </a:p>
                  </a:txBody>
                  <a:tcPr anchor="ctr"/>
                </a:tc>
                <a:extLst>
                  <a:ext uri="{0D108BD9-81ED-4DB2-BD59-A6C34878D82A}">
                    <a16:rowId xmlns:a16="http://schemas.microsoft.com/office/drawing/2014/main" val="4218028329"/>
                  </a:ext>
                </a:extLst>
              </a:tr>
              <a:tr h="369651">
                <a:tc>
                  <a:txBody>
                    <a:bodyPr/>
                    <a:lstStyle/>
                    <a:p>
                      <a:pPr algn="ctr"/>
                      <a:r>
                        <a:rPr lang="en-US" altLang="zh-CN" sz="1600" kern="1200" dirty="0">
                          <a:solidFill>
                            <a:schemeClr val="dk1"/>
                          </a:solidFill>
                          <a:latin typeface="+mn-lt"/>
                          <a:ea typeface="+mn-ea"/>
                          <a:cs typeface="+mn-cs"/>
                        </a:rPr>
                        <a:t>Siblings</a:t>
                      </a:r>
                      <a:endParaRPr lang="zh-CN" altLang="en-US" sz="1600" kern="1200" dirty="0">
                        <a:solidFill>
                          <a:schemeClr val="dk1"/>
                        </a:solidFill>
                        <a:latin typeface="+mn-lt"/>
                        <a:ea typeface="+mn-ea"/>
                        <a:cs typeface="+mn-cs"/>
                      </a:endParaRPr>
                    </a:p>
                  </a:txBody>
                  <a:tcPr anchor="ctr"/>
                </a:tc>
                <a:tc>
                  <a:txBody>
                    <a:bodyPr/>
                    <a:lstStyle/>
                    <a:p>
                      <a:pPr algn="ctr"/>
                      <a:r>
                        <a:rPr lang="zh-CN" altLang="en-US" sz="1600" dirty="0"/>
                        <a:t>兄弟</a:t>
                      </a:r>
                    </a:p>
                  </a:txBody>
                  <a:tcPr anchor="ctr"/>
                </a:tc>
                <a:tc>
                  <a:txBody>
                    <a:bodyPr/>
                    <a:lstStyle/>
                    <a:p>
                      <a:pPr algn="ctr"/>
                      <a:r>
                        <a:rPr lang="zh-CN" altLang="en-US" sz="1600" dirty="0"/>
                        <a:t>具有同一个父的孩子之间互称为兄弟。</a:t>
                      </a:r>
                    </a:p>
                  </a:txBody>
                  <a:tcPr anchor="ctr"/>
                </a:tc>
                <a:extLst>
                  <a:ext uri="{0D108BD9-81ED-4DB2-BD59-A6C34878D82A}">
                    <a16:rowId xmlns:a16="http://schemas.microsoft.com/office/drawing/2014/main" val="1677802465"/>
                  </a:ext>
                </a:extLst>
              </a:tr>
              <a:tr h="603588">
                <a:tc>
                  <a:txBody>
                    <a:bodyPr/>
                    <a:lstStyle/>
                    <a:p>
                      <a:pPr algn="ctr"/>
                      <a:r>
                        <a:rPr lang="en-US" altLang="zh-CN" sz="1600" b="0" i="0" kern="1200" dirty="0">
                          <a:solidFill>
                            <a:schemeClr val="dk1"/>
                          </a:solidFill>
                          <a:effectLst/>
                          <a:latin typeface="+mn-lt"/>
                          <a:ea typeface="+mn-ea"/>
                          <a:cs typeface="+mn-cs"/>
                        </a:rPr>
                        <a:t>Ancestor</a:t>
                      </a:r>
                      <a:endParaRPr lang="zh-CN" altLang="en-US" sz="1600" dirty="0"/>
                    </a:p>
                  </a:txBody>
                  <a:tcPr anchor="ctr"/>
                </a:tc>
                <a:tc>
                  <a:txBody>
                    <a:bodyPr/>
                    <a:lstStyle/>
                    <a:p>
                      <a:pPr algn="ctr"/>
                      <a:r>
                        <a:rPr lang="zh-CN" altLang="en-US" sz="1600" b="0" i="0" kern="1200" dirty="0">
                          <a:solidFill>
                            <a:schemeClr val="dk1"/>
                          </a:solidFill>
                          <a:effectLst/>
                          <a:latin typeface="+mn-lt"/>
                          <a:ea typeface="+mn-ea"/>
                          <a:cs typeface="+mn-cs"/>
                        </a:rPr>
                        <a:t>祖先</a:t>
                      </a:r>
                      <a:endParaRPr lang="zh-CN" altLang="en-US" sz="1600" dirty="0"/>
                    </a:p>
                  </a:txBody>
                  <a:tcPr anchor="ctr"/>
                </a:tc>
                <a:tc>
                  <a:txBody>
                    <a:bodyPr/>
                    <a:lstStyle/>
                    <a:p>
                      <a:pPr algn="ctr"/>
                      <a:r>
                        <a:rPr lang="zh-CN" altLang="en-US" sz="1600" b="0" i="0" kern="1200" dirty="0">
                          <a:solidFill>
                            <a:schemeClr val="dk1"/>
                          </a:solidFill>
                          <a:effectLst/>
                          <a:latin typeface="+mn-lt"/>
                          <a:ea typeface="+mn-ea"/>
                          <a:cs typeface="+mn-cs"/>
                        </a:rPr>
                        <a:t>结点的祖先是从根到该结点所经分支上的所有结点。</a:t>
                      </a:r>
                      <a:endParaRPr lang="zh-CN" altLang="en-US" sz="1600" dirty="0"/>
                    </a:p>
                  </a:txBody>
                  <a:tcPr anchor="ctr"/>
                </a:tc>
                <a:extLst>
                  <a:ext uri="{0D108BD9-81ED-4DB2-BD59-A6C34878D82A}">
                    <a16:rowId xmlns:a16="http://schemas.microsoft.com/office/drawing/2014/main" val="2319803707"/>
                  </a:ext>
                </a:extLst>
              </a:tr>
              <a:tr h="603588">
                <a:tc>
                  <a:txBody>
                    <a:bodyPr/>
                    <a:lstStyle/>
                    <a:p>
                      <a:pPr algn="ctr"/>
                      <a:r>
                        <a:rPr lang="en-US" altLang="zh-CN" sz="1600" dirty="0"/>
                        <a:t>Descendant</a:t>
                      </a:r>
                      <a:endParaRPr lang="zh-CN" altLang="en-US" sz="1600" dirty="0"/>
                    </a:p>
                  </a:txBody>
                  <a:tcPr anchor="ctr"/>
                </a:tc>
                <a:tc>
                  <a:txBody>
                    <a:bodyPr/>
                    <a:lstStyle/>
                    <a:p>
                      <a:pPr algn="ctr"/>
                      <a:r>
                        <a:rPr lang="zh-CN" altLang="en-US" sz="1600" dirty="0"/>
                        <a:t>子孙</a:t>
                      </a:r>
                    </a:p>
                  </a:txBody>
                  <a:tcPr anchor="ctr"/>
                </a:tc>
                <a:tc>
                  <a:txBody>
                    <a:bodyPr/>
                    <a:lstStyle/>
                    <a:p>
                      <a:pPr algn="ctr"/>
                      <a:r>
                        <a:rPr lang="zh-CN" altLang="en-US" sz="1600" dirty="0"/>
                        <a:t>以某结点为根的子树中的任一结点都称为该结点的子孙</a:t>
                      </a:r>
                      <a:r>
                        <a:rPr lang="en-US" altLang="zh-CN" sz="1600" dirty="0"/>
                        <a:t>(</a:t>
                      </a:r>
                      <a:r>
                        <a:rPr lang="zh-CN" altLang="en-US" sz="1600" dirty="0"/>
                        <a:t>后代</a:t>
                      </a:r>
                      <a:r>
                        <a:rPr lang="en-US" altLang="zh-CN" sz="1600" dirty="0"/>
                        <a:t>)</a:t>
                      </a:r>
                      <a:endParaRPr lang="zh-CN" altLang="en-US" sz="1600" dirty="0"/>
                    </a:p>
                  </a:txBody>
                  <a:tcPr anchor="ctr"/>
                </a:tc>
                <a:extLst>
                  <a:ext uri="{0D108BD9-81ED-4DB2-BD59-A6C34878D82A}">
                    <a16:rowId xmlns:a16="http://schemas.microsoft.com/office/drawing/2014/main" val="2448767458"/>
                  </a:ext>
                </a:extLst>
              </a:tr>
              <a:tr h="603588">
                <a:tc>
                  <a:txBody>
                    <a:bodyPr/>
                    <a:lstStyle/>
                    <a:p>
                      <a:pPr algn="ctr"/>
                      <a:r>
                        <a:rPr lang="en-US" altLang="zh-CN" sz="1600" dirty="0"/>
                        <a:t>Leaf</a:t>
                      </a:r>
                      <a:endParaRPr lang="zh-CN" altLang="en-US" sz="1600" dirty="0"/>
                    </a:p>
                  </a:txBody>
                  <a:tcPr anchor="ctr"/>
                </a:tc>
                <a:tc>
                  <a:txBody>
                    <a:bodyPr/>
                    <a:lstStyle/>
                    <a:p>
                      <a:pPr algn="ctr"/>
                      <a:r>
                        <a:rPr lang="zh-CN" altLang="en-US" sz="1600" kern="1200" dirty="0">
                          <a:solidFill>
                            <a:schemeClr val="dk1"/>
                          </a:solidFill>
                          <a:latin typeface="+mn-lt"/>
                          <a:ea typeface="+mn-ea"/>
                          <a:cs typeface="+mn-cs"/>
                        </a:rPr>
                        <a:t>叶子（终端结点）</a:t>
                      </a:r>
                    </a:p>
                  </a:txBody>
                  <a:tcPr anchor="ctr"/>
                </a:tc>
                <a:tc>
                  <a:txBody>
                    <a:bodyPr/>
                    <a:lstStyle/>
                    <a:p>
                      <a:pPr algn="ctr"/>
                      <a:r>
                        <a:rPr lang="zh-CN" altLang="en-US" sz="1600" dirty="0"/>
                        <a:t>没有孩子的结点</a:t>
                      </a:r>
                      <a:r>
                        <a:rPr lang="en-US" altLang="zh-CN" sz="1600" dirty="0"/>
                        <a:t>(</a:t>
                      </a:r>
                      <a:r>
                        <a:rPr lang="zh-CN" altLang="en-US" sz="1600" dirty="0"/>
                        <a:t>也就是度为</a:t>
                      </a:r>
                      <a:r>
                        <a:rPr lang="en-US" altLang="zh-CN" sz="1600" dirty="0"/>
                        <a:t>0</a:t>
                      </a:r>
                      <a:r>
                        <a:rPr lang="zh-CN" altLang="en-US" sz="1600" dirty="0"/>
                        <a:t>的结点</a:t>
                      </a:r>
                      <a:r>
                        <a:rPr lang="en-US" altLang="zh-CN" sz="1600" dirty="0"/>
                        <a:t>)</a:t>
                      </a:r>
                      <a:r>
                        <a:rPr lang="zh-CN" altLang="en-US" sz="1600" dirty="0"/>
                        <a:t>称为叶子或终端结点</a:t>
                      </a:r>
                    </a:p>
                  </a:txBody>
                  <a:tcPr anchor="ctr"/>
                </a:tc>
                <a:extLst>
                  <a:ext uri="{0D108BD9-81ED-4DB2-BD59-A6C34878D82A}">
                    <a16:rowId xmlns:a16="http://schemas.microsoft.com/office/drawing/2014/main" val="2235850319"/>
                  </a:ext>
                </a:extLst>
              </a:tr>
              <a:tr h="603588">
                <a:tc>
                  <a:txBody>
                    <a:bodyPr/>
                    <a:lstStyle/>
                    <a:p>
                      <a:pPr algn="ctr"/>
                      <a:r>
                        <a:rPr lang="en-US" altLang="zh-CN" sz="1600" dirty="0"/>
                        <a:t>Branch</a:t>
                      </a:r>
                      <a:endParaRPr lang="zh-CN" altLang="en-US" sz="16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kern="1200" dirty="0">
                          <a:solidFill>
                            <a:schemeClr val="dk1"/>
                          </a:solidFill>
                          <a:latin typeface="+mn-lt"/>
                          <a:ea typeface="+mn-ea"/>
                          <a:cs typeface="+mn-cs"/>
                        </a:rPr>
                        <a:t>分支</a:t>
                      </a:r>
                      <a:r>
                        <a:rPr lang="en-US" altLang="zh-CN" sz="1600" kern="1200" dirty="0">
                          <a:solidFill>
                            <a:schemeClr val="dk1"/>
                          </a:solidFill>
                          <a:latin typeface="+mn-lt"/>
                          <a:ea typeface="+mn-ea"/>
                          <a:cs typeface="+mn-cs"/>
                        </a:rPr>
                        <a:t>(</a:t>
                      </a:r>
                      <a:r>
                        <a:rPr lang="zh-CN" altLang="en-US" sz="1600" kern="1200" dirty="0">
                          <a:solidFill>
                            <a:schemeClr val="dk1"/>
                          </a:solidFill>
                          <a:latin typeface="+mn-lt"/>
                          <a:ea typeface="+mn-ea"/>
                          <a:cs typeface="+mn-cs"/>
                        </a:rPr>
                        <a:t>非终端结点</a:t>
                      </a:r>
                      <a:r>
                        <a:rPr lang="en-US" altLang="zh-CN" sz="1600" kern="1200" dirty="0">
                          <a:solidFill>
                            <a:schemeClr val="dk1"/>
                          </a:solidFill>
                          <a:latin typeface="+mn-lt"/>
                          <a:ea typeface="+mn-ea"/>
                          <a:cs typeface="+mn-cs"/>
                        </a:rPr>
                        <a:t>)</a:t>
                      </a:r>
                      <a:endParaRPr lang="zh-CN" altLang="en-US" sz="1600" kern="1200" dirty="0">
                        <a:solidFill>
                          <a:schemeClr val="dk1"/>
                        </a:solidFill>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至少有一个孩子的结点称为分支或非终端结点。</a:t>
                      </a:r>
                      <a:endParaRPr lang="zh-CN" altLang="en-US" sz="1600" dirty="0"/>
                    </a:p>
                  </a:txBody>
                  <a:tcPr anchor="ctr"/>
                </a:tc>
                <a:extLst>
                  <a:ext uri="{0D108BD9-81ED-4DB2-BD59-A6C34878D82A}">
                    <a16:rowId xmlns:a16="http://schemas.microsoft.com/office/drawing/2014/main" val="1763838152"/>
                  </a:ext>
                </a:extLst>
              </a:tr>
            </a:tbl>
          </a:graphicData>
        </a:graphic>
      </p:graphicFrame>
    </p:spTree>
    <p:extLst>
      <p:ext uri="{BB962C8B-B14F-4D97-AF65-F5344CB8AC3E}">
        <p14:creationId xmlns:p14="http://schemas.microsoft.com/office/powerpoint/2010/main" val="96029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474771D-B3D6-409E-B90A-DF1D5BFB1241}"/>
              </a:ext>
            </a:extLst>
          </p:cNvPr>
          <p:cNvGraphicFramePr>
            <a:graphicFrameLocks noGrp="1"/>
          </p:cNvGraphicFramePr>
          <p:nvPr>
            <p:extLst>
              <p:ext uri="{D42A27DB-BD31-4B8C-83A1-F6EECF244321}">
                <p14:modId xmlns:p14="http://schemas.microsoft.com/office/powerpoint/2010/main" val="1912183432"/>
              </p:ext>
            </p:extLst>
          </p:nvPr>
        </p:nvGraphicFramePr>
        <p:xfrm>
          <a:off x="729574" y="1397000"/>
          <a:ext cx="7714034" cy="4525322"/>
        </p:xfrm>
        <a:graphic>
          <a:graphicData uri="http://schemas.openxmlformats.org/drawingml/2006/table">
            <a:tbl>
              <a:tblPr bandRow="1">
                <a:tableStyleId>{5C22544A-7EE6-4342-B048-85BDC9FD1C3A}</a:tableStyleId>
              </a:tblPr>
              <a:tblGrid>
                <a:gridCol w="1731524">
                  <a:extLst>
                    <a:ext uri="{9D8B030D-6E8A-4147-A177-3AD203B41FA5}">
                      <a16:colId xmlns:a16="http://schemas.microsoft.com/office/drawing/2014/main" val="839411873"/>
                    </a:ext>
                  </a:extLst>
                </a:gridCol>
                <a:gridCol w="1391055">
                  <a:extLst>
                    <a:ext uri="{9D8B030D-6E8A-4147-A177-3AD203B41FA5}">
                      <a16:colId xmlns:a16="http://schemas.microsoft.com/office/drawing/2014/main" val="1215392671"/>
                    </a:ext>
                  </a:extLst>
                </a:gridCol>
                <a:gridCol w="4591455">
                  <a:extLst>
                    <a:ext uri="{9D8B030D-6E8A-4147-A177-3AD203B41FA5}">
                      <a16:colId xmlns:a16="http://schemas.microsoft.com/office/drawing/2014/main" val="2437957477"/>
                    </a:ext>
                  </a:extLst>
                </a:gridCol>
              </a:tblGrid>
              <a:tr h="4026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Degree</a:t>
                      </a:r>
                      <a:endParaRPr lang="zh-CN" altLang="en-US" sz="16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度</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结点所拥有的子树个数称为结点的度。</a:t>
                      </a:r>
                      <a:endParaRPr lang="zh-CN" altLang="en-US" sz="1600" dirty="0"/>
                    </a:p>
                  </a:txBody>
                  <a:tcPr anchor="ctr"/>
                </a:tc>
                <a:extLst>
                  <a:ext uri="{0D108BD9-81ED-4DB2-BD59-A6C34878D82A}">
                    <a16:rowId xmlns:a16="http://schemas.microsoft.com/office/drawing/2014/main" val="4081358645"/>
                  </a:ext>
                </a:extLst>
              </a:tr>
              <a:tr h="304867">
                <a:tc>
                  <a:txBody>
                    <a:bodyPr/>
                    <a:lstStyle/>
                    <a:p>
                      <a:pPr algn="ctr"/>
                      <a:r>
                        <a:rPr lang="en-US" altLang="zh-CN" sz="1600" dirty="0"/>
                        <a:t>Edge</a:t>
                      </a:r>
                      <a:endParaRPr lang="zh-CN" altLang="en-US" sz="1600" dirty="0"/>
                    </a:p>
                  </a:txBody>
                  <a:tcPr anchor="ctr"/>
                </a:tc>
                <a:tc>
                  <a:txBody>
                    <a:bodyPr/>
                    <a:lstStyle/>
                    <a:p>
                      <a:pPr algn="ctr"/>
                      <a:r>
                        <a:rPr lang="zh-CN" altLang="en-US" sz="1600" dirty="0"/>
                        <a:t>边</a:t>
                      </a:r>
                    </a:p>
                  </a:txBody>
                  <a:tcPr anchor="ctr"/>
                </a:tc>
                <a:tc>
                  <a:txBody>
                    <a:bodyPr/>
                    <a:lstStyle/>
                    <a:p>
                      <a:pPr algn="ctr"/>
                      <a:r>
                        <a:rPr lang="zh-CN" altLang="en-US" sz="1600" b="0" i="0" kern="1200" dirty="0">
                          <a:solidFill>
                            <a:schemeClr val="dk1"/>
                          </a:solidFill>
                          <a:effectLst/>
                          <a:latin typeface="+mn-lt"/>
                          <a:ea typeface="+mn-ea"/>
                          <a:cs typeface="+mn-cs"/>
                        </a:rPr>
                        <a:t>一个结点和另一个结点之间的连接被称之为边。</a:t>
                      </a:r>
                      <a:endParaRPr lang="zh-CN" altLang="en-US" sz="1600" dirty="0"/>
                    </a:p>
                  </a:txBody>
                  <a:tcPr anchor="ctr"/>
                </a:tc>
                <a:extLst>
                  <a:ext uri="{0D108BD9-81ED-4DB2-BD59-A6C34878D82A}">
                    <a16:rowId xmlns:a16="http://schemas.microsoft.com/office/drawing/2014/main" val="191182777"/>
                  </a:ext>
                </a:extLst>
              </a:tr>
              <a:tr h="603588">
                <a:tc>
                  <a:txBody>
                    <a:bodyPr/>
                    <a:lstStyle/>
                    <a:p>
                      <a:pPr algn="ctr"/>
                      <a:r>
                        <a:rPr lang="en-US" altLang="zh-CN" sz="1600" dirty="0"/>
                        <a:t>Path</a:t>
                      </a:r>
                      <a:endParaRPr lang="zh-CN" altLang="en-US" sz="1600" dirty="0"/>
                    </a:p>
                  </a:txBody>
                  <a:tcPr anchor="ctr"/>
                </a:tc>
                <a:tc>
                  <a:txBody>
                    <a:bodyPr/>
                    <a:lstStyle/>
                    <a:p>
                      <a:pPr algn="ctr"/>
                      <a:r>
                        <a:rPr lang="zh-CN" altLang="en-US" sz="1600" dirty="0"/>
                        <a:t>路径</a:t>
                      </a:r>
                    </a:p>
                  </a:txBody>
                  <a:tcPr anchor="ctr"/>
                </a:tc>
                <a:tc>
                  <a:txBody>
                    <a:bodyPr/>
                    <a:lstStyle/>
                    <a:p>
                      <a:pPr algn="ctr"/>
                      <a:r>
                        <a:rPr lang="zh-CN" altLang="en-US" sz="1600" dirty="0"/>
                        <a:t>连接结点和其后代的结点之间的</a:t>
                      </a:r>
                      <a:r>
                        <a:rPr lang="en-US" altLang="zh-CN" sz="1600" dirty="0"/>
                        <a:t>(</a:t>
                      </a:r>
                      <a:r>
                        <a:rPr lang="zh-CN" altLang="en-US" sz="1600" dirty="0"/>
                        <a:t>结点</a:t>
                      </a:r>
                      <a:r>
                        <a:rPr lang="en-US" altLang="zh-CN" sz="1600" dirty="0"/>
                        <a:t>,</a:t>
                      </a:r>
                      <a:r>
                        <a:rPr lang="zh-CN" altLang="en-US" sz="1600" dirty="0"/>
                        <a:t>边</a:t>
                      </a:r>
                      <a:r>
                        <a:rPr lang="en-US" altLang="zh-CN" sz="1600" dirty="0"/>
                        <a:t>)</a:t>
                      </a:r>
                      <a:r>
                        <a:rPr lang="zh-CN" altLang="en-US" sz="1600" dirty="0"/>
                        <a:t>的序列。</a:t>
                      </a:r>
                    </a:p>
                  </a:txBody>
                  <a:tcPr anchor="ctr"/>
                </a:tc>
                <a:extLst>
                  <a:ext uri="{0D108BD9-81ED-4DB2-BD59-A6C34878D82A}">
                    <a16:rowId xmlns:a16="http://schemas.microsoft.com/office/drawing/2014/main" val="2903598240"/>
                  </a:ext>
                </a:extLst>
              </a:tr>
              <a:tr h="902902">
                <a:tc>
                  <a:txBody>
                    <a:bodyPr/>
                    <a:lstStyle/>
                    <a:p>
                      <a:pPr algn="ctr"/>
                      <a:r>
                        <a:rPr lang="en-US" altLang="zh-CN" sz="1600" b="0" i="0" kern="1200" dirty="0">
                          <a:solidFill>
                            <a:schemeClr val="dk1"/>
                          </a:solidFill>
                          <a:effectLst/>
                          <a:latin typeface="+mn-lt"/>
                          <a:ea typeface="+mn-ea"/>
                          <a:cs typeface="+mn-cs"/>
                        </a:rPr>
                        <a:t>Level</a:t>
                      </a:r>
                      <a:endParaRPr lang="zh-CN" altLang="en-US" sz="1600" kern="1200" dirty="0">
                        <a:solidFill>
                          <a:schemeClr val="dk1"/>
                        </a:solidFill>
                        <a:latin typeface="+mn-lt"/>
                        <a:ea typeface="+mn-ea"/>
                        <a:cs typeface="+mn-cs"/>
                      </a:endParaRPr>
                    </a:p>
                  </a:txBody>
                  <a:tcPr anchor="ctr"/>
                </a:tc>
                <a:tc>
                  <a:txBody>
                    <a:bodyPr/>
                    <a:lstStyle/>
                    <a:p>
                      <a:pPr algn="ctr"/>
                      <a:r>
                        <a:rPr lang="zh-CN" altLang="en-US" sz="1600" dirty="0"/>
                        <a:t>层次</a:t>
                      </a:r>
                    </a:p>
                  </a:txBody>
                  <a:tcPr anchor="ctr"/>
                </a:tc>
                <a:tc>
                  <a:txBody>
                    <a:bodyPr/>
                    <a:lstStyle/>
                    <a:p>
                      <a:pPr algn="ctr"/>
                      <a:r>
                        <a:rPr lang="zh-CN" altLang="en-US" sz="1600" b="0" i="0" kern="1200" dirty="0">
                          <a:solidFill>
                            <a:schemeClr val="dk1"/>
                          </a:solidFill>
                          <a:effectLst/>
                          <a:latin typeface="+mn-lt"/>
                          <a:ea typeface="+mn-ea"/>
                          <a:cs typeface="+mn-cs"/>
                        </a:rPr>
                        <a:t>结点的层次从根开始定义起，根为第 </a:t>
                      </a:r>
                      <a:r>
                        <a:rPr lang="en-US" altLang="zh-CN" sz="1600" b="0" i="0" kern="1200" dirty="0">
                          <a:solidFill>
                            <a:schemeClr val="dk1"/>
                          </a:solidFill>
                          <a:effectLst/>
                          <a:latin typeface="+mn-lt"/>
                          <a:ea typeface="+mn-ea"/>
                          <a:cs typeface="+mn-cs"/>
                        </a:rPr>
                        <a:t>0 </a:t>
                      </a:r>
                      <a:r>
                        <a:rPr lang="zh-CN" altLang="en-US" sz="1600" b="0" i="0" kern="1200" dirty="0">
                          <a:solidFill>
                            <a:schemeClr val="dk1"/>
                          </a:solidFill>
                          <a:effectLst/>
                          <a:latin typeface="+mn-lt"/>
                          <a:ea typeface="+mn-ea"/>
                          <a:cs typeface="+mn-cs"/>
                        </a:rPr>
                        <a:t>层，根的孩子为第</a:t>
                      </a:r>
                      <a:r>
                        <a:rPr lang="en-US" altLang="zh-CN" sz="1600" b="0" i="0" kern="1200" dirty="0">
                          <a:solidFill>
                            <a:schemeClr val="dk1"/>
                          </a:solidFill>
                          <a:effectLst/>
                          <a:latin typeface="+mn-lt"/>
                          <a:ea typeface="+mn-ea"/>
                          <a:cs typeface="+mn-cs"/>
                        </a:rPr>
                        <a:t>1</a:t>
                      </a:r>
                      <a:r>
                        <a:rPr lang="zh-CN" altLang="en-US" sz="1600" b="0" i="0" kern="1200" dirty="0">
                          <a:solidFill>
                            <a:schemeClr val="dk1"/>
                          </a:solidFill>
                          <a:effectLst/>
                          <a:latin typeface="+mn-lt"/>
                          <a:ea typeface="+mn-ea"/>
                          <a:cs typeface="+mn-cs"/>
                        </a:rPr>
                        <a:t>层。以此类推，若某结点在第 </a:t>
                      </a:r>
                      <a:r>
                        <a:rPr lang="en-US" altLang="zh-CN" sz="1600" b="0" i="0" kern="1200" dirty="0" err="1">
                          <a:solidFill>
                            <a:schemeClr val="dk1"/>
                          </a:solidFill>
                          <a:effectLst/>
                          <a:latin typeface="+mn-lt"/>
                          <a:ea typeface="+mn-ea"/>
                          <a:cs typeface="+mn-cs"/>
                        </a:rPr>
                        <a:t>i</a:t>
                      </a:r>
                      <a:r>
                        <a:rPr lang="en-US" altLang="zh-CN" sz="1600" b="0" i="0" kern="1200" dirty="0">
                          <a:solidFill>
                            <a:schemeClr val="dk1"/>
                          </a:solidFill>
                          <a:effectLst/>
                          <a:latin typeface="+mn-lt"/>
                          <a:ea typeface="+mn-ea"/>
                          <a:cs typeface="+mn-cs"/>
                        </a:rPr>
                        <a:t> </a:t>
                      </a:r>
                      <a:r>
                        <a:rPr lang="zh-CN" altLang="en-US" sz="1600" b="0" i="0" kern="1200" dirty="0">
                          <a:solidFill>
                            <a:schemeClr val="dk1"/>
                          </a:solidFill>
                          <a:effectLst/>
                          <a:latin typeface="+mn-lt"/>
                          <a:ea typeface="+mn-ea"/>
                          <a:cs typeface="+mn-cs"/>
                        </a:rPr>
                        <a:t>层，那么其子树的根就在第 </a:t>
                      </a:r>
                      <a:r>
                        <a:rPr lang="en-US" altLang="zh-CN" sz="1600" b="0" i="0" kern="1200" dirty="0">
                          <a:solidFill>
                            <a:schemeClr val="dk1"/>
                          </a:solidFill>
                          <a:effectLst/>
                          <a:latin typeface="+mn-lt"/>
                          <a:ea typeface="+mn-ea"/>
                          <a:cs typeface="+mn-cs"/>
                        </a:rPr>
                        <a:t>i+1 </a:t>
                      </a:r>
                      <a:r>
                        <a:rPr lang="zh-CN" altLang="en-US" sz="1600" b="0" i="0" kern="1200" dirty="0">
                          <a:solidFill>
                            <a:schemeClr val="dk1"/>
                          </a:solidFill>
                          <a:effectLst/>
                          <a:latin typeface="+mn-lt"/>
                          <a:ea typeface="+mn-ea"/>
                          <a:cs typeface="+mn-cs"/>
                        </a:rPr>
                        <a:t>层。</a:t>
                      </a:r>
                      <a:endParaRPr lang="zh-CN" altLang="en-US" sz="1600" dirty="0"/>
                    </a:p>
                  </a:txBody>
                  <a:tcPr anchor="ctr"/>
                </a:tc>
                <a:extLst>
                  <a:ext uri="{0D108BD9-81ED-4DB2-BD59-A6C34878D82A}">
                    <a16:rowId xmlns:a16="http://schemas.microsoft.com/office/drawing/2014/main" val="4218028329"/>
                  </a:ext>
                </a:extLst>
              </a:tr>
              <a:tr h="603588">
                <a:tc>
                  <a:txBody>
                    <a:bodyPr/>
                    <a:lstStyle/>
                    <a:p>
                      <a:pPr algn="ctr"/>
                      <a:r>
                        <a:rPr lang="en-US" altLang="zh-CN" sz="1600" b="0" i="0" kern="1200" dirty="0">
                          <a:solidFill>
                            <a:schemeClr val="dk1"/>
                          </a:solidFill>
                          <a:effectLst/>
                          <a:latin typeface="+mn-lt"/>
                          <a:ea typeface="+mn-ea"/>
                          <a:cs typeface="+mn-cs"/>
                        </a:rPr>
                        <a:t>Height of node</a:t>
                      </a:r>
                      <a:endParaRPr lang="zh-CN" altLang="en-US" sz="1600" b="0" i="0" kern="1200" dirty="0">
                        <a:solidFill>
                          <a:schemeClr val="dk1"/>
                        </a:solidFill>
                        <a:effectLst/>
                        <a:latin typeface="+mn-lt"/>
                        <a:ea typeface="+mn-ea"/>
                        <a:cs typeface="+mn-cs"/>
                      </a:endParaRPr>
                    </a:p>
                  </a:txBody>
                  <a:tcPr anchor="ctr"/>
                </a:tc>
                <a:tc>
                  <a:txBody>
                    <a:bodyPr/>
                    <a:lstStyle/>
                    <a:p>
                      <a:pPr algn="ctr"/>
                      <a:r>
                        <a:rPr lang="zh-CN" altLang="en-US" sz="1600" kern="1200" dirty="0">
                          <a:solidFill>
                            <a:schemeClr val="dk1"/>
                          </a:solidFill>
                          <a:latin typeface="+mn-lt"/>
                          <a:ea typeface="+mn-ea"/>
                          <a:cs typeface="+mn-cs"/>
                        </a:rPr>
                        <a:t>结点的高度</a:t>
                      </a:r>
                    </a:p>
                  </a:txBody>
                  <a:tcPr anchor="ctr"/>
                </a:tc>
                <a:tc>
                  <a:txBody>
                    <a:bodyPr/>
                    <a:lstStyle/>
                    <a:p>
                      <a:pPr algn="ctr"/>
                      <a:r>
                        <a:rPr lang="zh-CN" altLang="en-US" sz="1600" b="0" i="0" kern="1200" dirty="0">
                          <a:solidFill>
                            <a:schemeClr val="dk1"/>
                          </a:solidFill>
                          <a:effectLst/>
                          <a:latin typeface="+mn-lt"/>
                          <a:ea typeface="+mn-ea"/>
                          <a:cs typeface="+mn-cs"/>
                        </a:rPr>
                        <a:t>结点的高度是该结点和某个叶子之间存在的最长路径上的边的个数。</a:t>
                      </a:r>
                      <a:endParaRPr lang="zh-CN" altLang="en-US" sz="1600" dirty="0"/>
                    </a:p>
                  </a:txBody>
                  <a:tcPr anchor="ctr"/>
                </a:tc>
                <a:extLst>
                  <a:ext uri="{0D108BD9-81ED-4DB2-BD59-A6C34878D82A}">
                    <a16:rowId xmlns:a16="http://schemas.microsoft.com/office/drawing/2014/main" val="1677802465"/>
                  </a:ext>
                </a:extLst>
              </a:tr>
              <a:tr h="368056">
                <a:tc>
                  <a:txBody>
                    <a:bodyPr/>
                    <a:lstStyle/>
                    <a:p>
                      <a:pPr algn="ctr"/>
                      <a:r>
                        <a:rPr lang="en-US" altLang="zh-CN" sz="1600" b="0" i="0" kern="1200" dirty="0">
                          <a:solidFill>
                            <a:schemeClr val="dk1"/>
                          </a:solidFill>
                          <a:effectLst/>
                          <a:latin typeface="+mn-lt"/>
                          <a:ea typeface="+mn-ea"/>
                          <a:cs typeface="+mn-cs"/>
                        </a:rPr>
                        <a:t>Height of tree</a:t>
                      </a:r>
                      <a:endParaRPr lang="zh-CN" altLang="en-US" sz="1600" b="0" i="0" kern="1200" dirty="0">
                        <a:solidFill>
                          <a:schemeClr val="dk1"/>
                        </a:solidFill>
                        <a:effectLst/>
                        <a:latin typeface="+mn-lt"/>
                        <a:ea typeface="+mn-ea"/>
                        <a:cs typeface="+mn-cs"/>
                      </a:endParaRPr>
                    </a:p>
                  </a:txBody>
                  <a:tcPr anchor="ctr"/>
                </a:tc>
                <a:tc>
                  <a:txBody>
                    <a:bodyPr/>
                    <a:lstStyle/>
                    <a:p>
                      <a:pPr algn="ctr"/>
                      <a:r>
                        <a:rPr lang="zh-CN" altLang="en-US" sz="1600" kern="1200" dirty="0">
                          <a:solidFill>
                            <a:schemeClr val="dk1"/>
                          </a:solidFill>
                          <a:latin typeface="+mn-lt"/>
                          <a:ea typeface="+mn-ea"/>
                          <a:cs typeface="+mn-cs"/>
                        </a:rPr>
                        <a:t>树的高度</a:t>
                      </a:r>
                    </a:p>
                  </a:txBody>
                  <a:tcPr anchor="ctr"/>
                </a:tc>
                <a:tc>
                  <a:txBody>
                    <a:bodyPr/>
                    <a:lstStyle/>
                    <a:p>
                      <a:pPr algn="ctr"/>
                      <a:r>
                        <a:rPr lang="zh-CN" altLang="en-US" sz="1600" dirty="0"/>
                        <a:t>树的高度是其根结点的高度。</a:t>
                      </a:r>
                    </a:p>
                  </a:txBody>
                  <a:tcPr anchor="ctr"/>
                </a:tc>
                <a:extLst>
                  <a:ext uri="{0D108BD9-81ED-4DB2-BD59-A6C34878D82A}">
                    <a16:rowId xmlns:a16="http://schemas.microsoft.com/office/drawing/2014/main" val="2319803707"/>
                  </a:ext>
                </a:extLst>
              </a:tr>
              <a:tr h="869776">
                <a:tc>
                  <a:txBody>
                    <a:bodyPr/>
                    <a:lstStyle/>
                    <a:p>
                      <a:pPr algn="ctr"/>
                      <a:r>
                        <a:rPr lang="en-US" altLang="zh-CN" sz="1600" b="0" i="0" kern="1200" dirty="0">
                          <a:solidFill>
                            <a:schemeClr val="dk1"/>
                          </a:solidFill>
                          <a:effectLst/>
                          <a:latin typeface="+mn-lt"/>
                          <a:ea typeface="+mn-ea"/>
                          <a:cs typeface="+mn-cs"/>
                        </a:rPr>
                        <a:t>Depth of node</a:t>
                      </a:r>
                      <a:endParaRPr lang="zh-CN" altLang="en-US" sz="1600" b="0" i="0" kern="1200" dirty="0">
                        <a:solidFill>
                          <a:schemeClr val="dk1"/>
                        </a:solidFill>
                        <a:effectLst/>
                        <a:latin typeface="+mn-lt"/>
                        <a:ea typeface="+mn-ea"/>
                        <a:cs typeface="+mn-cs"/>
                      </a:endParaRPr>
                    </a:p>
                  </a:txBody>
                  <a:tcPr anchor="ctr"/>
                </a:tc>
                <a:tc>
                  <a:txBody>
                    <a:bodyPr/>
                    <a:lstStyle/>
                    <a:p>
                      <a:pPr algn="ctr"/>
                      <a:r>
                        <a:rPr lang="zh-CN" altLang="en-US" sz="1600" kern="1200" dirty="0">
                          <a:solidFill>
                            <a:schemeClr val="dk1"/>
                          </a:solidFill>
                          <a:latin typeface="+mn-lt"/>
                          <a:ea typeface="+mn-ea"/>
                          <a:cs typeface="+mn-cs"/>
                        </a:rPr>
                        <a:t>结点的深度</a:t>
                      </a:r>
                    </a:p>
                  </a:txBody>
                  <a:tcPr anchor="ctr"/>
                </a:tc>
                <a:tc>
                  <a:txBody>
                    <a:bodyPr/>
                    <a:lstStyle/>
                    <a:p>
                      <a:pPr algn="ctr"/>
                      <a:r>
                        <a:rPr lang="zh-CN" altLang="en-US" sz="1600" b="0" i="0" kern="1200" dirty="0">
                          <a:solidFill>
                            <a:schemeClr val="dk1"/>
                          </a:solidFill>
                          <a:effectLst/>
                          <a:latin typeface="+mn-lt"/>
                          <a:ea typeface="+mn-ea"/>
                          <a:cs typeface="+mn-cs"/>
                        </a:rPr>
                        <a:t>结点的深度是从树的根结点到该结点的边的个数 </a:t>
                      </a:r>
                      <a:endParaRPr lang="en-US" altLang="zh-CN" sz="1600" b="0" i="0" kern="1200" dirty="0">
                        <a:solidFill>
                          <a:schemeClr val="dk1"/>
                        </a:solidFill>
                        <a:effectLst/>
                        <a:latin typeface="+mn-lt"/>
                        <a:ea typeface="+mn-ea"/>
                        <a:cs typeface="+mn-cs"/>
                      </a:endParaRPr>
                    </a:p>
                    <a:p>
                      <a:pPr algn="ctr"/>
                      <a:r>
                        <a:rPr lang="zh-CN" altLang="en-US" sz="1600" b="0" i="0" kern="1200" dirty="0">
                          <a:solidFill>
                            <a:schemeClr val="dk1"/>
                          </a:solidFill>
                          <a:effectLst/>
                          <a:latin typeface="+mn-lt"/>
                          <a:ea typeface="+mn-ea"/>
                          <a:cs typeface="+mn-cs"/>
                        </a:rPr>
                        <a:t>（注：树的深度指的是树中结点的最大深度。）</a:t>
                      </a:r>
                      <a:endParaRPr lang="zh-CN" altLang="en-US" sz="1600" dirty="0"/>
                    </a:p>
                  </a:txBody>
                  <a:tcPr anchor="ctr"/>
                </a:tc>
                <a:extLst>
                  <a:ext uri="{0D108BD9-81ED-4DB2-BD59-A6C34878D82A}">
                    <a16:rowId xmlns:a16="http://schemas.microsoft.com/office/drawing/2014/main" val="2448767458"/>
                  </a:ext>
                </a:extLst>
              </a:tr>
              <a:tr h="439515">
                <a:tc>
                  <a:txBody>
                    <a:bodyPr/>
                    <a:lstStyle/>
                    <a:p>
                      <a:pPr algn="ctr"/>
                      <a:r>
                        <a:rPr lang="en-US" altLang="zh-CN" sz="1600" b="0" i="0" kern="1200" dirty="0">
                          <a:solidFill>
                            <a:schemeClr val="dk1"/>
                          </a:solidFill>
                          <a:effectLst/>
                          <a:latin typeface="+mn-lt"/>
                          <a:ea typeface="+mn-ea"/>
                          <a:cs typeface="+mn-cs"/>
                        </a:rPr>
                        <a:t>Forest</a:t>
                      </a:r>
                      <a:endParaRPr lang="zh-CN" altLang="en-US" sz="1600" b="0" i="0" kern="1200" dirty="0">
                        <a:solidFill>
                          <a:schemeClr val="dk1"/>
                        </a:solidFill>
                        <a:effectLst/>
                        <a:latin typeface="+mn-lt"/>
                        <a:ea typeface="+mn-ea"/>
                        <a:cs typeface="+mn-cs"/>
                      </a:endParaRPr>
                    </a:p>
                  </a:txBody>
                  <a:tcPr anchor="ctr"/>
                </a:tc>
                <a:tc>
                  <a:txBody>
                    <a:bodyPr/>
                    <a:lstStyle/>
                    <a:p>
                      <a:pPr algn="ctr"/>
                      <a:r>
                        <a:rPr lang="zh-CN" altLang="en-US" sz="1600" kern="1200" dirty="0">
                          <a:solidFill>
                            <a:schemeClr val="dk1"/>
                          </a:solidFill>
                          <a:latin typeface="+mn-lt"/>
                          <a:ea typeface="+mn-ea"/>
                          <a:cs typeface="+mn-cs"/>
                        </a:rPr>
                        <a:t>森林</a:t>
                      </a:r>
                    </a:p>
                  </a:txBody>
                  <a:tcPr anchor="ctr"/>
                </a:tc>
                <a:tc>
                  <a:txBody>
                    <a:bodyPr/>
                    <a:lstStyle/>
                    <a:p>
                      <a:pPr algn="ctr"/>
                      <a:r>
                        <a:rPr lang="zh-CN" altLang="en-US" sz="1600" b="0" i="0" kern="1200" dirty="0">
                          <a:solidFill>
                            <a:schemeClr val="dk1"/>
                          </a:solidFill>
                          <a:effectLst/>
                          <a:latin typeface="+mn-lt"/>
                          <a:ea typeface="+mn-ea"/>
                          <a:cs typeface="+mn-cs"/>
                        </a:rPr>
                        <a:t>森林是</a:t>
                      </a:r>
                      <a:r>
                        <a:rPr lang="en-US" altLang="zh-CN" sz="1600" b="0" i="0" kern="1200" dirty="0">
                          <a:solidFill>
                            <a:schemeClr val="dk1"/>
                          </a:solidFill>
                          <a:effectLst/>
                          <a:latin typeface="+mn-lt"/>
                          <a:ea typeface="+mn-ea"/>
                          <a:cs typeface="+mn-cs"/>
                        </a:rPr>
                        <a:t>n(&gt;=0)</a:t>
                      </a:r>
                      <a:r>
                        <a:rPr lang="zh-CN" altLang="en-US" sz="1600" b="0" i="0" kern="1200" dirty="0">
                          <a:solidFill>
                            <a:schemeClr val="dk1"/>
                          </a:solidFill>
                          <a:effectLst/>
                          <a:latin typeface="+mn-lt"/>
                          <a:ea typeface="+mn-ea"/>
                          <a:cs typeface="+mn-cs"/>
                        </a:rPr>
                        <a:t>棵互不相交的树的集合。</a:t>
                      </a:r>
                      <a:endParaRPr lang="zh-CN" altLang="en-US" sz="1600" dirty="0"/>
                    </a:p>
                  </a:txBody>
                  <a:tcPr anchor="ctr"/>
                </a:tc>
                <a:extLst>
                  <a:ext uri="{0D108BD9-81ED-4DB2-BD59-A6C34878D82A}">
                    <a16:rowId xmlns:a16="http://schemas.microsoft.com/office/drawing/2014/main" val="2235850319"/>
                  </a:ext>
                </a:extLst>
              </a:tr>
            </a:tbl>
          </a:graphicData>
        </a:graphic>
      </p:graphicFrame>
      <p:sp>
        <p:nvSpPr>
          <p:cNvPr id="5" name="标题 1">
            <a:extLst>
              <a:ext uri="{FF2B5EF4-FFF2-40B4-BE49-F238E27FC236}">
                <a16:creationId xmlns:a16="http://schemas.microsoft.com/office/drawing/2014/main" id="{AD667B8A-3352-431D-96DD-B07F220DCF5D}"/>
              </a:ext>
            </a:extLst>
          </p:cNvPr>
          <p:cNvSpPr>
            <a:spLocks noGrp="1"/>
          </p:cNvSpPr>
          <p:nvPr>
            <p:ph type="title"/>
          </p:nvPr>
        </p:nvSpPr>
        <p:spPr>
          <a:xfrm>
            <a:off x="625820" y="470108"/>
            <a:ext cx="7889530" cy="734224"/>
          </a:xfrm>
        </p:spPr>
        <p:txBody>
          <a:bodyPr/>
          <a:lstStyle/>
          <a:p>
            <a:r>
              <a:rPr lang="zh-CN" altLang="en-US" dirty="0"/>
              <a:t>树的基本术语</a:t>
            </a:r>
          </a:p>
        </p:txBody>
      </p:sp>
    </p:spTree>
    <p:extLst>
      <p:ext uri="{BB962C8B-B14F-4D97-AF65-F5344CB8AC3E}">
        <p14:creationId xmlns:p14="http://schemas.microsoft.com/office/powerpoint/2010/main" val="129805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内容占位符 13">
                <a:extLst>
                  <a:ext uri="{FF2B5EF4-FFF2-40B4-BE49-F238E27FC236}">
                    <a16:creationId xmlns:a16="http://schemas.microsoft.com/office/drawing/2014/main" id="{78997B4A-9E7B-4DC7-8B2E-319F15824E05}"/>
                  </a:ext>
                </a:extLst>
              </p:cNvPr>
              <p:cNvSpPr txBox="1">
                <a:spLocks/>
              </p:cNvSpPr>
              <p:nvPr/>
            </p:nvSpPr>
            <p:spPr>
              <a:xfrm>
                <a:off x="625820" y="1507787"/>
                <a:ext cx="7889530" cy="4681817"/>
              </a:xfrm>
              <a:prstGeom prst="rect">
                <a:avLst/>
              </a:prstGeom>
            </p:spPr>
            <p:txBody>
              <a:bodyPr vert="horz" lIns="91440" tIns="45720" rIns="91440" bIns="45720" rtlCol="0">
                <a:normAutofit/>
              </a:bodyPr>
              <a:lstStyle>
                <a:lvl1pPr marL="0" indent="0" algn="l" defTabSz="685800" rtl="0" eaLnBrk="1" latinLnBrk="0" hangingPunct="1">
                  <a:lnSpc>
                    <a:spcPct val="100000"/>
                  </a:lnSpc>
                  <a:spcBef>
                    <a:spcPts val="1200"/>
                  </a:spcBef>
                  <a:buFont typeface="Arial" panose="020B0604020202020204" pitchFamily="34" charset="0"/>
                  <a:buNone/>
                  <a:defRPr sz="2100" kern="1200">
                    <a:solidFill>
                      <a:schemeClr val="accent5">
                        <a:lumMod val="75000"/>
                      </a:schemeClr>
                    </a:solidFill>
                    <a:latin typeface="+mn-lt"/>
                    <a:ea typeface="+mn-ea"/>
                    <a:cs typeface="+mn-cs"/>
                  </a:defRPr>
                </a:lvl1pPr>
                <a:lvl2pPr marL="0" indent="0" algn="l" defTabSz="685800" rtl="0" eaLnBrk="1" latinLnBrk="0" hangingPunct="1">
                  <a:lnSpc>
                    <a:spcPct val="100000"/>
                  </a:lnSpc>
                  <a:spcBef>
                    <a:spcPts val="1200"/>
                  </a:spcBef>
                  <a:buFont typeface="Arial" panose="020B0604020202020204" pitchFamily="34" charset="0"/>
                  <a:buNone/>
                  <a:defRPr sz="1800" kern="1200">
                    <a:solidFill>
                      <a:schemeClr val="accent5">
                        <a:lumMod val="75000"/>
                      </a:schemeClr>
                    </a:solidFill>
                    <a:latin typeface="+mn-lt"/>
                    <a:ea typeface="+mn-ea"/>
                    <a:cs typeface="+mn-cs"/>
                  </a:defRPr>
                </a:lvl2pPr>
                <a:lvl3pPr marL="0" indent="0" algn="l" defTabSz="685800" rtl="0" eaLnBrk="1" latinLnBrk="0" hangingPunct="1">
                  <a:lnSpc>
                    <a:spcPct val="100000"/>
                  </a:lnSpc>
                  <a:spcBef>
                    <a:spcPts val="1200"/>
                  </a:spcBef>
                  <a:buFont typeface="Arial" panose="020B0604020202020204" pitchFamily="34" charset="0"/>
                  <a:buNone/>
                  <a:defRPr sz="1500" kern="1200">
                    <a:solidFill>
                      <a:schemeClr val="accent5">
                        <a:lumMod val="75000"/>
                      </a:schemeClr>
                    </a:solidFill>
                    <a:latin typeface="+mn-lt"/>
                    <a:ea typeface="+mn-ea"/>
                    <a:cs typeface="+mn-cs"/>
                  </a:defRPr>
                </a:lvl3pPr>
                <a:lvl4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4pPr>
                <a:lvl5pPr marL="0" indent="0" algn="l" defTabSz="685800" rtl="0" eaLnBrk="1" latinLnBrk="0" hangingPunct="1">
                  <a:lnSpc>
                    <a:spcPct val="100000"/>
                  </a:lnSpc>
                  <a:spcBef>
                    <a:spcPts val="1200"/>
                  </a:spcBef>
                  <a:buFont typeface="Arial" panose="020B0604020202020204" pitchFamily="34" charset="0"/>
                  <a:buNone/>
                  <a:defRPr sz="135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accent2"/>
                    </a:solidFill>
                  </a:rPr>
                  <a:t>完美二叉树（满二叉树、</a:t>
                </a:r>
                <a:r>
                  <a:rPr lang="en-US" altLang="zh-CN" dirty="0">
                    <a:solidFill>
                      <a:schemeClr val="accent2"/>
                    </a:solidFill>
                  </a:rPr>
                  <a:t>perfect</a:t>
                </a:r>
                <a:r>
                  <a:rPr lang="zh-CN" altLang="en-US" dirty="0">
                    <a:solidFill>
                      <a:schemeClr val="accent2"/>
                    </a:solidFill>
                  </a:rPr>
                  <a:t>）</a:t>
                </a:r>
                <a:r>
                  <a:rPr lang="zh-CN" altLang="en-US" dirty="0">
                    <a:latin typeface="+mn-ea"/>
                  </a:rPr>
                  <a:t>深度为</a:t>
                </a:r>
                <a:r>
                  <a:rPr lang="en-US" altLang="zh-CN" dirty="0">
                    <a:latin typeface="+mn-ea"/>
                  </a:rPr>
                  <a:t>n</a:t>
                </a:r>
                <a:r>
                  <a:rPr lang="zh-CN" altLang="en-US" dirty="0">
                    <a:latin typeface="+mn-ea"/>
                  </a:rPr>
                  <a:t>（</a:t>
                </a:r>
                <a:r>
                  <a:rPr lang="en-US" altLang="zh-CN" dirty="0">
                    <a:latin typeface="+mn-ea"/>
                  </a:rPr>
                  <a:t>n≥-1</a:t>
                </a:r>
                <a:r>
                  <a:rPr lang="zh-CN" altLang="en-US" dirty="0">
                    <a:latin typeface="+mn-ea"/>
                  </a:rPr>
                  <a:t>）</a:t>
                </a:r>
                <a:endParaRPr lang="en-US" altLang="zh-CN" dirty="0">
                  <a:latin typeface="+mn-ea"/>
                </a:endParaRPr>
              </a:p>
              <a:p>
                <a:pPr>
                  <a:spcBef>
                    <a:spcPts val="0"/>
                  </a:spcBef>
                </a:pPr>
                <a:r>
                  <a:rPr lang="zh-CN" altLang="en-US" dirty="0">
                    <a:latin typeface="+mn-ea"/>
                  </a:rPr>
                  <a:t>且有</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oMath>
                </a14:m>
                <a:r>
                  <a:rPr lang="zh-CN" altLang="en-US" dirty="0">
                    <a:latin typeface="+mn-ea"/>
                  </a:rPr>
                  <a:t>个结点的二叉树</a:t>
                </a:r>
                <a:endParaRPr lang="en-US" altLang="zh-CN" dirty="0">
                  <a:latin typeface="+mn-ea"/>
                </a:endParaRPr>
              </a:p>
              <a:p>
                <a:r>
                  <a:rPr lang="zh-CN" altLang="en-US" dirty="0">
                    <a:solidFill>
                      <a:schemeClr val="accent2"/>
                    </a:solidFill>
                  </a:rPr>
                  <a:t>完全二叉树（</a:t>
                </a:r>
                <a:r>
                  <a:rPr lang="en-US" altLang="zh-CN" dirty="0">
                    <a:solidFill>
                      <a:schemeClr val="accent2"/>
                    </a:solidFill>
                  </a:rPr>
                  <a:t>complete</a:t>
                </a:r>
                <a:r>
                  <a:rPr lang="zh-CN" altLang="en-US" dirty="0">
                    <a:solidFill>
                      <a:schemeClr val="accent2"/>
                    </a:solidFill>
                  </a:rPr>
                  <a:t>）</a:t>
                </a:r>
                <a:r>
                  <a:rPr lang="zh-CN" altLang="en-US" dirty="0">
                    <a:latin typeface="+mn-ea"/>
                  </a:rPr>
                  <a:t>从根结点到倒数第二层满</a:t>
                </a:r>
                <a:endParaRPr lang="en-US" altLang="zh-CN" dirty="0">
                  <a:latin typeface="+mn-ea"/>
                </a:endParaRPr>
              </a:p>
              <a:p>
                <a:pPr>
                  <a:spcBef>
                    <a:spcPts val="0"/>
                  </a:spcBef>
                </a:pPr>
                <a:r>
                  <a:rPr lang="zh-CN" altLang="en-US" dirty="0">
                    <a:latin typeface="+mn-ea"/>
                  </a:rPr>
                  <a:t>足完美二叉树，最后一层可以不完全填充，其叶子</a:t>
                </a:r>
                <a:endParaRPr lang="en-US" altLang="zh-CN" dirty="0">
                  <a:latin typeface="+mn-ea"/>
                </a:endParaRPr>
              </a:p>
              <a:p>
                <a:pPr>
                  <a:spcBef>
                    <a:spcPts val="0"/>
                  </a:spcBef>
                </a:pPr>
                <a:r>
                  <a:rPr lang="zh-CN" altLang="en-US" dirty="0">
                    <a:latin typeface="+mn-ea"/>
                  </a:rPr>
                  <a:t>结点都靠左对齐。</a:t>
                </a:r>
                <a:endParaRPr lang="en-US" altLang="zh-CN" dirty="0">
                  <a:latin typeface="+mn-ea"/>
                </a:endParaRPr>
              </a:p>
              <a:p>
                <a:r>
                  <a:rPr lang="zh-CN" altLang="en-US" dirty="0">
                    <a:solidFill>
                      <a:schemeClr val="accent2"/>
                    </a:solidFill>
                  </a:rPr>
                  <a:t>完满二叉树</a:t>
                </a:r>
                <a:r>
                  <a:rPr lang="zh-CN" altLang="en-US" dirty="0">
                    <a:latin typeface="+mn-ea"/>
                  </a:rPr>
                  <a:t>除了叶子结点之外的每一个结点都有两</a:t>
                </a:r>
                <a:endParaRPr lang="en-US" altLang="zh-CN" dirty="0">
                  <a:latin typeface="+mn-ea"/>
                </a:endParaRPr>
              </a:p>
              <a:p>
                <a:pPr>
                  <a:spcBef>
                    <a:spcPts val="0"/>
                  </a:spcBef>
                </a:pPr>
                <a:r>
                  <a:rPr lang="zh-CN" altLang="en-US" dirty="0">
                    <a:latin typeface="+mn-ea"/>
                  </a:rPr>
                  <a:t>个孩子结点。</a:t>
                </a:r>
                <a:endParaRPr lang="en-US" altLang="zh-CN" dirty="0">
                  <a:latin typeface="+mn-ea"/>
                </a:endParaRPr>
              </a:p>
              <a:p>
                <a:pPr>
                  <a:spcBef>
                    <a:spcPts val="0"/>
                  </a:spcBef>
                </a:pPr>
                <a:endParaRPr lang="en-US" altLang="zh-CN" dirty="0"/>
              </a:p>
            </p:txBody>
          </p:sp>
        </mc:Choice>
        <mc:Fallback>
          <p:sp>
            <p:nvSpPr>
              <p:cNvPr id="11" name="内容占位符 13">
                <a:extLst>
                  <a:ext uri="{FF2B5EF4-FFF2-40B4-BE49-F238E27FC236}">
                    <a16:creationId xmlns:a16="http://schemas.microsoft.com/office/drawing/2014/main" id="{78997B4A-9E7B-4DC7-8B2E-319F15824E05}"/>
                  </a:ext>
                </a:extLst>
              </p:cNvPr>
              <p:cNvSpPr txBox="1">
                <a:spLocks noRot="1" noChangeAspect="1" noMove="1" noResize="1" noEditPoints="1" noAdjustHandles="1" noChangeArrowheads="1" noChangeShapeType="1" noTextEdit="1"/>
              </p:cNvSpPr>
              <p:nvPr/>
            </p:nvSpPr>
            <p:spPr>
              <a:xfrm>
                <a:off x="625820" y="1507787"/>
                <a:ext cx="7889530" cy="4681817"/>
              </a:xfrm>
              <a:prstGeom prst="rect">
                <a:avLst/>
              </a:prstGeom>
              <a:blipFill>
                <a:blip r:embed="rId3"/>
                <a:stretch>
                  <a:fillRect l="-927" t="-781"/>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0DDF23E0-A6F1-4025-AA8E-A3FE9D997E76}"/>
              </a:ext>
            </a:extLst>
          </p:cNvPr>
          <p:cNvSpPr>
            <a:spLocks noGrp="1"/>
          </p:cNvSpPr>
          <p:nvPr>
            <p:ph type="title"/>
          </p:nvPr>
        </p:nvSpPr>
        <p:spPr/>
        <p:txBody>
          <a:bodyPr/>
          <a:lstStyle/>
          <a:p>
            <a:r>
              <a:rPr lang="zh-CN" altLang="en-US" dirty="0"/>
              <a:t>完美、完全与完满二叉树</a:t>
            </a:r>
          </a:p>
        </p:txBody>
      </p:sp>
      <p:pic>
        <p:nvPicPr>
          <p:cNvPr id="2050" name="Picture 2">
            <a:extLst>
              <a:ext uri="{FF2B5EF4-FFF2-40B4-BE49-F238E27FC236}">
                <a16:creationId xmlns:a16="http://schemas.microsoft.com/office/drawing/2014/main" id="{714E1975-C797-4392-B0F5-99DB6F22D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577" y="3886215"/>
            <a:ext cx="3323611" cy="2303389"/>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471513-1657-4942-AF77-13FBFB034856}"/>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43286" y="4220300"/>
            <a:ext cx="2703954" cy="1969304"/>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896456-A953-4857-B14F-271341108C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027" y="1607475"/>
            <a:ext cx="1664323" cy="1969304"/>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054026"/>
      </p:ext>
    </p:extLst>
  </p:cSld>
  <p:clrMapOvr>
    <a:masterClrMapping/>
  </p:clrMapOvr>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2E75B6"/>
      </a:hlink>
      <a:folHlink>
        <a:srgbClr val="2E75B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93EA8569-3AAE-4DDF-A079-978267A6A810}" vid="{558166A9-9CC5-4159-A360-1A30C5568D3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17241</TotalTime>
  <Words>4700</Words>
  <Application>Microsoft Office PowerPoint</Application>
  <PresentationFormat>全屏显示(4:3)</PresentationFormat>
  <Paragraphs>442</Paragraphs>
  <Slides>39</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-apple-system</vt:lpstr>
      <vt:lpstr>KaTeX_Main</vt:lpstr>
      <vt:lpstr>KaTeX_Math</vt:lpstr>
      <vt:lpstr>等线</vt:lpstr>
      <vt:lpstr>等线 Light</vt:lpstr>
      <vt:lpstr>楷体</vt:lpstr>
      <vt:lpstr>宋体</vt:lpstr>
      <vt:lpstr>微软雅黑</vt:lpstr>
      <vt:lpstr>微软雅黑 Light</vt:lpstr>
      <vt:lpstr>Arial</vt:lpstr>
      <vt:lpstr>Cambria Math</vt:lpstr>
      <vt:lpstr>Consolas</vt:lpstr>
      <vt:lpstr>Source Code Pro</vt:lpstr>
      <vt:lpstr>主题1</vt:lpstr>
      <vt:lpstr>[16]二叉树 (孙鹏)</vt:lpstr>
      <vt:lpstr>PowerPoint 演示文稿</vt:lpstr>
      <vt:lpstr>本章知识导图</vt:lpstr>
      <vt:lpstr>第 16 章 二叉树</vt:lpstr>
      <vt:lpstr>二叉树的概念和建立</vt:lpstr>
      <vt:lpstr>树的基本概念</vt:lpstr>
      <vt:lpstr>树的基本术语</vt:lpstr>
      <vt:lpstr>树的基本术语</vt:lpstr>
      <vt:lpstr>完美、完全与完满二叉树</vt:lpstr>
      <vt:lpstr>淘汰赛（1）</vt:lpstr>
      <vt:lpstr>淘汰赛（1）分析</vt:lpstr>
      <vt:lpstr>淘汰赛（1）分析</vt:lpstr>
      <vt:lpstr>淘汰赛（1）分析</vt:lpstr>
      <vt:lpstr>PowerPoint 演示文稿</vt:lpstr>
      <vt:lpstr>二叉树深度</vt:lpstr>
      <vt:lpstr>二叉树深度：分析</vt:lpstr>
      <vt:lpstr>二叉树的遍历</vt:lpstr>
      <vt:lpstr>二叉树的遍历</vt:lpstr>
      <vt:lpstr>二叉树层次遍历</vt:lpstr>
      <vt:lpstr>二叉树的深度优先遍历</vt:lpstr>
      <vt:lpstr>美国血统</vt:lpstr>
      <vt:lpstr>美国血统</vt:lpstr>
      <vt:lpstr>二叉树的综合应用</vt:lpstr>
      <vt:lpstr>二叉搜索树</vt:lpstr>
      <vt:lpstr>二叉搜索树</vt:lpstr>
      <vt:lpstr>表达式树</vt:lpstr>
      <vt:lpstr>医院设置</vt:lpstr>
      <vt:lpstr>医院设置：分析</vt:lpstr>
      <vt:lpstr>遍历问题</vt:lpstr>
      <vt:lpstr>遍历问题：分析</vt:lpstr>
      <vt:lpstr>课后习题与实验</vt:lpstr>
      <vt:lpstr>习题</vt:lpstr>
      <vt:lpstr>习题</vt:lpstr>
      <vt:lpstr>习题</vt:lpstr>
      <vt:lpstr>习题</vt:lpstr>
      <vt:lpstr>习题</vt:lpstr>
      <vt:lpstr>习题</vt:lpstr>
      <vt:lpstr>习题</vt:lpstr>
      <vt:lpstr>参考阅读材料</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搜索</dc:title>
  <dc:subject/>
  <dc:creator>洛谷学术组</dc:creator>
  <cp:keywords/>
  <dc:description/>
  <cp:lastModifiedBy>孙鹏</cp:lastModifiedBy>
  <cp:revision>184</cp:revision>
  <dcterms:created xsi:type="dcterms:W3CDTF">2018-06-13T20:29:11Z</dcterms:created>
  <dcterms:modified xsi:type="dcterms:W3CDTF">2023-09-21T12:23:48Z</dcterms:modified>
  <cp:category/>
</cp:coreProperties>
</file>