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165075" y="13018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动态规划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入门讲解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UESTC 陈斐童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例题1：数字三角形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242" name="Shape 242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Shape 259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Shape 260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Shape 266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Shape 268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Shape 269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Shape 270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Shape 271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Shape 276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7" name="Shape 277"/>
          <p:cNvSpPr txBox="1"/>
          <p:nvPr/>
        </p:nvSpPr>
        <p:spPr>
          <a:xfrm>
            <a:off x="4587500" y="2002500"/>
            <a:ext cx="46701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>
                <a:solidFill>
                  <a:schemeClr val="dk2"/>
                </a:solidFill>
              </a:rPr>
              <a:t>状态转移: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dp[i][j] = max(dp[i-1][j-1], dp[i-1][j]) + val[i][j]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587500" y="706725"/>
            <a:ext cx="30066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dp[i][j]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表示当走到第i行，第j个节点，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能够得到的最大的和。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例题1：数字三角形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285" name="Shape 285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300" name="Shape 300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Shape 301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Shape 302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Shape 303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Shape 304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Shape 305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Shape 306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Shape 307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Shape 308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Shape 309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Shape 311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Shape 312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Shape 313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Shape 314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Shape 319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0" name="Shape 320"/>
          <p:cNvSpPr txBox="1"/>
          <p:nvPr/>
        </p:nvSpPr>
        <p:spPr>
          <a:xfrm>
            <a:off x="4587500" y="2002500"/>
            <a:ext cx="46701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chemeClr val="dk2"/>
                </a:solidFill>
              </a:rPr>
              <a:t>状态转移: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dp[i][j] = max(dp[i-1][j-1], dp[i-1][j]) + val[i][j]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587500" y="706725"/>
            <a:ext cx="30066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dp[i][j]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表示当走到第i行，第j个节点，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能够得到的最大的和。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例题1：数字三角形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842975" y="545625"/>
            <a:ext cx="4670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chemeClr val="dk1"/>
                </a:solidFill>
              </a:rPr>
              <a:t>自顶而下(记忆化搜索)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Screen Shot 2017-05-25 at 15.27.44.png"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2" y="1390412"/>
            <a:ext cx="745807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4907800" y="341025"/>
            <a:ext cx="42363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dp[i][j]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max(dp[i-1][j-1], dp[i-1][j]) + val[i][j]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例题1：数字三角形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14425" y="887600"/>
            <a:ext cx="4670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chemeClr val="dk1"/>
                </a:solidFill>
              </a:rPr>
              <a:t>自底而上</a:t>
            </a:r>
            <a:r>
              <a:rPr lang="en" sz="3200">
                <a:solidFill>
                  <a:schemeClr val="dk1"/>
                </a:solidFill>
              </a:rPr>
              <a:t>(</a:t>
            </a:r>
            <a:r>
              <a:rPr lang="en" sz="3200">
                <a:solidFill>
                  <a:schemeClr val="dk1"/>
                </a:solidFill>
              </a:rPr>
              <a:t>递推</a:t>
            </a:r>
            <a:r>
              <a:rPr lang="en" sz="32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Screen Shot 2017-05-25 at 15.27.55.png"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2022500"/>
            <a:ext cx="67151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4422150" y="785300"/>
            <a:ext cx="38847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dp[i][j]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max(dp[i-1][j-1], dp[i-1][j]) + val[i][j]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title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例题2：</a:t>
            </a:r>
            <a:r>
              <a:rPr lang="en" sz="3600">
                <a:solidFill>
                  <a:schemeClr val="dk1"/>
                </a:solidFill>
              </a:rPr>
              <a:t>最长上升子序列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32275" y="1717475"/>
            <a:ext cx="69321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给定一个长度为n(1 &lt;= n &lt;= 1000)的整数序列a[i]，求它的一个子序列(子序列即在原序列任意位置删除0或多个元素后的序列)，满足如下条件：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1、该序列单调递增；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2、在所有满足条件1的序列中长度是最长的；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例题2：最长上升子序列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952175" y="516125"/>
            <a:ext cx="69321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给定一个长度为n(1 &lt;= n &lt;= 1000)的整数序列a[i]，求它的一个子序列(子序列即在原序列任意位置删除0或多个元素后的序列)，满足如下条件：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1、该序列单调递增；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2、在所有满足条件1的序列中长度是最长的；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058950" y="2064525"/>
            <a:ext cx="7074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状态定义：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dp[i] 表示以第i个数结尾的上升子序列最长的长度。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状态转移：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dp[i] = max{dp[j]} + 1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其中 j = 1….i-1, 且 a[i] &gt; a[j]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Ans = max{dp[i]}, i = 1...n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092325" y="2447175"/>
            <a:ext cx="25008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时间复杂度：O(n</a:t>
            </a:r>
            <a:r>
              <a:rPr baseline="30000" lang="en"/>
              <a:t>2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空间复杂度：O(n)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例题2：最长上升子序列</a:t>
            </a:r>
          </a:p>
        </p:txBody>
      </p:sp>
      <p:pic>
        <p:nvPicPr>
          <p:cNvPr descr="Screen Shot 2017-05-25 at 16.01.06.png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25" y="1556775"/>
            <a:ext cx="59340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1958850" y="605100"/>
            <a:ext cx="4778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演示代码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4294967295" type="title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例题3：</a:t>
            </a:r>
            <a:r>
              <a:rPr lang="en" sz="3600">
                <a:solidFill>
                  <a:schemeClr val="dk1"/>
                </a:solidFill>
              </a:rPr>
              <a:t>区间dp（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POJ 3280</a:t>
            </a:r>
            <a:r>
              <a:rPr lang="en" sz="3600">
                <a:solidFill>
                  <a:schemeClr val="dk1"/>
                </a:solidFill>
              </a:rPr>
              <a:t>）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32275" y="1717475"/>
            <a:ext cx="69321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给定一个长度为n（n &lt;= 1000）的字符串A，求插入最少多少个字符使得它变成一个回文串。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例题3：区间dp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34700" y="1495000"/>
            <a:ext cx="7074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状态定义：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dp[i][j] 表示A[i...j]</a:t>
            </a:r>
            <a:r>
              <a:rPr lang="en" sz="1800"/>
              <a:t>成为回文串需要插入的字符数</a:t>
            </a:r>
            <a:r>
              <a:rPr lang="en" sz="1800"/>
              <a:t>。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注意i &gt; j时表示空串，是回文串，是有意义的。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状态转移：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A[i] == A[j]时，dp[i][j] = dp[i+1][j-1]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A[i] != A[j]时，我们既可以在A[i]后插入一个A[j]，也可以在A[j]前插入一个A[i]，因此有 dp[i][j] = min(dp[i+1][j], dp[i][j-1]) + 1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Ans = dp[1][len]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058950" y="480525"/>
            <a:ext cx="69321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给定一个长度为n（n &lt;= 1000）的字符串A，求插入最少多少个字符使得它变成一个回文串。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例题3：</a:t>
            </a:r>
            <a:r>
              <a:rPr lang="en" sz="1200">
                <a:solidFill>
                  <a:schemeClr val="dk1"/>
                </a:solidFill>
              </a:rPr>
              <a:t>区间dp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958850" y="605100"/>
            <a:ext cx="4778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演示代码</a:t>
            </a:r>
          </a:p>
        </p:txBody>
      </p:sp>
      <p:pic>
        <p:nvPicPr>
          <p:cNvPr descr="Screen Shot 2017-05-25 at 16.40.32.png"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404500"/>
            <a:ext cx="72771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7977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什么是dynamic programming?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561025"/>
            <a:ext cx="51972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b="0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Dp不是一种算法，而是一种思想。</a:t>
            </a:r>
          </a:p>
          <a:p>
            <a:pPr indent="-304800" lvl="0" marL="9144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Top Down Method 递归的将问题分解为更小的问题。</a:t>
            </a:r>
          </a:p>
          <a:p>
            <a:pPr indent="-304800" lvl="0" marL="9144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Bottom Up Method 由初始状态递推得到目标状态。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b="0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Dp的本质是状态和状态转移。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	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做dp题的时候就是定义状态，写出转移方程。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b="0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Dp的条件是最优子结构和无后效性。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不满足这两个条件的，思想又和dp相似的，叫搜索。</a:t>
            </a:r>
          </a:p>
        </p:txBody>
      </p:sp>
      <p:pic>
        <p:nvPicPr>
          <p:cNvPr descr="Book titled, &quot;Made To Stick,&quot; standing on its side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5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4294967295" type="title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例题4：</a:t>
            </a:r>
            <a:r>
              <a:rPr lang="en" sz="3600">
                <a:solidFill>
                  <a:schemeClr val="dk1"/>
                </a:solidFill>
              </a:rPr>
              <a:t>状压</a:t>
            </a:r>
            <a:r>
              <a:rPr lang="en" sz="3600">
                <a:solidFill>
                  <a:schemeClr val="dk1"/>
                </a:solidFill>
              </a:rPr>
              <a:t>dp（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TSP</a:t>
            </a:r>
            <a:r>
              <a:rPr lang="en" sz="3600">
                <a:solidFill>
                  <a:schemeClr val="dk1"/>
                </a:solidFill>
              </a:rPr>
              <a:t>）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2275" y="1717475"/>
            <a:ext cx="69321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对于一个节点数&lt;=15的图，要求找到一条路径能够遍历每一个节点一次后返回出发点(</a:t>
            </a:r>
            <a:r>
              <a:rPr b="1" lang="en" sz="135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Hamiltonian path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)，并且路径距离最短。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例题4：</a:t>
            </a:r>
            <a:r>
              <a:rPr lang="en" sz="1200">
                <a:solidFill>
                  <a:schemeClr val="dk1"/>
                </a:solidFill>
              </a:rPr>
              <a:t>状压</a:t>
            </a:r>
            <a:r>
              <a:rPr lang="en" sz="1200">
                <a:solidFill>
                  <a:schemeClr val="dk1"/>
                </a:solidFill>
              </a:rPr>
              <a:t>dp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034700" y="1495000"/>
            <a:ext cx="70746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直接枚举所有可能的顺序，O(n!)无法承受。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状态定义：// </a:t>
            </a:r>
            <a:r>
              <a:rPr lang="en" sz="1800"/>
              <a:t>注意这题从0开始计数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memo</a:t>
            </a:r>
            <a:r>
              <a:rPr lang="en" sz="1800"/>
              <a:t>[i][j] i的每一位表示已经经过的点，j表示当前所在的点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由于状态转移没有明显的顺序，用记忆化搜索比较好。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search(i, j):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	for k in not visited node: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		search(i|(1&lt;&lt;k), k)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由于是个环，任意起点都可以。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Ans = min{memo[(1&lt;&lt;n)-1][0]}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58950" y="480525"/>
            <a:ext cx="69321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对于一个节点数n&lt;=15的完全图，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要求找到一条路径能够遍历每一个节点后返回出发点，并且路径距离最短。d[a][b]表示a到b的距离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例题4：</a:t>
            </a:r>
            <a:r>
              <a:rPr lang="en" sz="1200">
                <a:solidFill>
                  <a:schemeClr val="dk1"/>
                </a:solidFill>
              </a:rPr>
              <a:t>状压</a:t>
            </a:r>
            <a:r>
              <a:rPr lang="en" sz="1200">
                <a:solidFill>
                  <a:schemeClr val="dk1"/>
                </a:solidFill>
              </a:rPr>
              <a:t>dp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958850" y="605100"/>
            <a:ext cx="4778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演示代码</a:t>
            </a:r>
          </a:p>
        </p:txBody>
      </p:sp>
      <p:pic>
        <p:nvPicPr>
          <p:cNvPr descr="Screen Shot 2017-05-25 at 18.07.25.png"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62" y="1377825"/>
            <a:ext cx="6515885" cy="35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4294967295" type="title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例题5：</a:t>
            </a:r>
            <a:r>
              <a:rPr lang="en" sz="3600">
                <a:solidFill>
                  <a:schemeClr val="dk1"/>
                </a:solidFill>
              </a:rPr>
              <a:t>背包系列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105950" y="1806450"/>
            <a:ext cx="69321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01背包: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有N种物品（每种物品1件）和一个容量为V的背包。放入第 i 种物品耗费的空间是c[i]，得到的价值是w[i]。求解将哪些物品装入背包可使价值总和最大。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完全背包: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有N种物品（每种物品无限件）和一个容量为V的背包。放入第 i 种物品耗费的空间是c[i]，得到的价值是w[i]。求解将哪些物品装入背包可使价值总和最大。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多重背包: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有N种物品（每种物品m[i]件）和一个容量为V的背包。放入第i种物品耗费的空间是c[i]，得到的价值是w[i]。求解将哪些物品装入背包可使价值总和最大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背包九讲有非常完备的讲解。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例题4：</a:t>
            </a:r>
            <a:r>
              <a:rPr lang="en" sz="1200">
                <a:solidFill>
                  <a:schemeClr val="dk1"/>
                </a:solidFill>
              </a:rPr>
              <a:t>背包系列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105950" y="1032250"/>
            <a:ext cx="69321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状态定义：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dp[i][j]: 表示前i个物品消耗j的容量得到的最大价值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状态转移：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01背包: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dp[i][j] = max(dp[i-1][j] + dp[i-1][j-c[i]]+w[i])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完全背包: dp[i][j] = max(dp[i-1][j],  dp[i][j-c[i]]+w[i]) //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注意顺序。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多重背包: dp[i][j] = max{dp[i-1][j-k*c[i]] + k*w[i]} 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其中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 = 0...min{m[i],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⌊j/c[i]⌋}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Shape 8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051850" y="1084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状态的定义？</a:t>
            </a:r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2927875" y="1692230"/>
            <a:ext cx="34329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状态是保存的信息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状态要有利于答案的求解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状态要容易转移</a:t>
            </a:r>
            <a:br>
              <a:rPr lang="en" sz="1600"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4572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一个简单的例子，</a:t>
            </a:r>
          </a:p>
          <a:p>
            <a:pPr indent="4572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dp[n] = dp[n-1] + dp[n-2]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Shape 9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051850" y="1084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两个条件？</a:t>
            </a: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2927875" y="1330605"/>
            <a:ext cx="34329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无后效性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150">
                <a:solidFill>
                  <a:srgbClr val="262626"/>
                </a:solidFill>
                <a:highlight>
                  <a:srgbClr val="FFFFFF"/>
                </a:highlight>
              </a:rPr>
              <a:t>状态间的转移与如何到达某状态无关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50">
                <a:solidFill>
                  <a:srgbClr val="262626"/>
                </a:solidFill>
                <a:highlight>
                  <a:srgbClr val="FFFFFF"/>
                </a:highlight>
              </a:rPr>
              <a:t>	状态定义完整而唯一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最优子结构</a:t>
            </a:r>
          </a:p>
          <a:p>
            <a:pPr indent="4572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50">
                <a:highlight>
                  <a:srgbClr val="FFFFFF"/>
                </a:highlight>
              </a:rPr>
              <a:t>当前状态可以从之前的某个或某些状态直接得到</a:t>
            </a:r>
          </a:p>
          <a:p>
            <a:pPr indent="4572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50">
                <a:solidFill>
                  <a:srgbClr val="262626"/>
                </a:solidFill>
                <a:highlight>
                  <a:srgbClr val="FFFFFF"/>
                </a:highlight>
              </a:rPr>
              <a:t>状态转移包含了所有的可能</a:t>
            </a:r>
            <a:br>
              <a:rPr lang="en" sz="1600">
                <a:latin typeface="Raleway"/>
                <a:ea typeface="Raleway"/>
                <a:cs typeface="Raleway"/>
                <a:sym typeface="Raleway"/>
              </a:rPr>
            </a:b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2" name="Shape 10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051850" y="1084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复杂度？</a:t>
            </a:r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2767525" y="1681875"/>
            <a:ext cx="3799800" cy="297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时间复杂度：状态数*状态转移数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空间复杂度：状态数？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4294967295" type="title"/>
          </p:nvPr>
        </p:nvSpPr>
        <p:spPr>
          <a:xfrm>
            <a:off x="583050" y="1548650"/>
            <a:ext cx="7977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例题所有代码仅做演示，肯定是过不了题的。（虽然专题好像没有例题）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4294967295" type="title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例题1：数字三角形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116" name="Shape 116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Shape 144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Shape 145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Shape 150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Shape 151"/>
          <p:cNvSpPr txBox="1"/>
          <p:nvPr/>
        </p:nvSpPr>
        <p:spPr>
          <a:xfrm>
            <a:off x="4453175" y="1192150"/>
            <a:ext cx="44118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" sz="3200">
                <a:solidFill>
                  <a:schemeClr val="dk2"/>
                </a:solidFill>
              </a:rPr>
              <a:t>从上往下走，每次可以向左下或右下走一个，直到最下行，问经过数字的和最大是多少？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例题1：数字三角形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158" name="Shape 158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173" name="Shape 173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Shape 174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Shape 175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Shape 176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Shape 182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Shape 184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Shape 185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Shape 186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Shape 187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Shape 192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" name="Shape 193"/>
          <p:cNvSpPr txBox="1"/>
          <p:nvPr/>
        </p:nvSpPr>
        <p:spPr>
          <a:xfrm>
            <a:off x="4659800" y="1662525"/>
            <a:ext cx="44118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>
                <a:solidFill>
                  <a:schemeClr val="dk2"/>
                </a:solidFill>
              </a:rPr>
              <a:t>贪心？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chemeClr val="dk2"/>
                </a:solidFill>
              </a:rPr>
              <a:t>在第二行就迷失了方向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例题1：数字三角形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200" name="Shape 200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215" name="Shape 215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Shape 216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Shape 217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Shape 218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Shape 224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Shape 226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Shape 227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Shape 228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Shape 229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Shape 231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Shape 232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Shape 234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" name="Shape 235"/>
          <p:cNvSpPr txBox="1"/>
          <p:nvPr/>
        </p:nvSpPr>
        <p:spPr>
          <a:xfrm>
            <a:off x="4608125" y="1192150"/>
            <a:ext cx="44118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定义状态dp[i][j]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表示当走到第i行，第j个节点，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能够得到的最大的和。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Ans = max{dp[5][k]}, k = 1...5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