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3" r:id="rId5"/>
    <p:sldId id="262" r:id="rId6"/>
    <p:sldId id="264" r:id="rId7"/>
    <p:sldId id="259" r:id="rId8"/>
    <p:sldId id="257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4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0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5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7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9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2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6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BE04-53BE-4D27-BC97-2E2ACDBAA38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E0F9-4A66-41A2-B6AE-1D787B369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4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4057" y="2499360"/>
            <a:ext cx="4910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I</a:t>
            </a:r>
            <a:r>
              <a:rPr lang="zh-CN" altLang="en-US" sz="6000" dirty="0" smtClean="0"/>
              <a:t>，</a:t>
            </a:r>
            <a:r>
              <a:rPr lang="en-US" altLang="zh-CN" sz="6000" dirty="0" smtClean="0"/>
              <a:t>J</a:t>
            </a:r>
            <a:r>
              <a:rPr lang="zh-CN" altLang="en-US" sz="6000" dirty="0" smtClean="0"/>
              <a:t>，</a:t>
            </a:r>
            <a:r>
              <a:rPr lang="en-US" altLang="zh-CN" sz="6000" dirty="0" smtClean="0"/>
              <a:t>K</a:t>
            </a:r>
            <a:r>
              <a:rPr lang="zh-CN" altLang="en-US" sz="6000" dirty="0" smtClean="0"/>
              <a:t>题题解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9149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062" y="547848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I</a:t>
            </a:r>
            <a:r>
              <a:rPr lang="zh-CN" altLang="en-US" sz="4400" dirty="0" smtClean="0"/>
              <a:t>题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05988" y="1645920"/>
            <a:ext cx="957185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题意：</a:t>
            </a:r>
            <a:endParaRPr lang="en-US" altLang="zh-CN" sz="2800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2000" dirty="0" smtClean="0"/>
              <a:t>构造一个</a:t>
            </a:r>
            <a:r>
              <a:rPr lang="en-US" altLang="zh-CN" sz="2000" dirty="0" smtClean="0"/>
              <a:t>01</a:t>
            </a:r>
            <a:r>
              <a:rPr lang="zh-CN" altLang="en-US" sz="2000" dirty="0" smtClean="0"/>
              <a:t>串，使得满足以下条件：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1. </a:t>
            </a:r>
            <a:r>
              <a:rPr lang="zh-CN" altLang="en-US" sz="2000" dirty="0" smtClean="0"/>
              <a:t>环状</a:t>
            </a:r>
            <a:r>
              <a:rPr lang="zh-CN" altLang="en-US" sz="2000" dirty="0"/>
              <a:t>（即首尾相连）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2. </a:t>
            </a:r>
            <a:r>
              <a:rPr lang="zh-CN" altLang="en-US" sz="2000" dirty="0" smtClean="0"/>
              <a:t>每</a:t>
            </a:r>
            <a:r>
              <a:rPr lang="zh-CN" altLang="en-US" sz="2000" dirty="0"/>
              <a:t>一位取值为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3. </a:t>
            </a:r>
            <a:r>
              <a:rPr lang="zh-CN" altLang="en-US" sz="2000" dirty="0" smtClean="0"/>
              <a:t>长度</a:t>
            </a:r>
            <a:r>
              <a:rPr lang="zh-CN" altLang="en-US" sz="2000" dirty="0"/>
              <a:t>是</a:t>
            </a:r>
            <a:r>
              <a:rPr lang="en-US" altLang="zh-CN" sz="2000" dirty="0" smtClean="0"/>
              <a:t>2^n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4. </a:t>
            </a:r>
            <a:r>
              <a:rPr lang="zh-CN" altLang="en-US" sz="2000" dirty="0" smtClean="0"/>
              <a:t>对于</a:t>
            </a:r>
            <a:r>
              <a:rPr lang="zh-CN" altLang="en-US" sz="2000" dirty="0"/>
              <a:t>每个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2^n</a:t>
            </a:r>
            <a:r>
              <a:rPr lang="zh-CN" altLang="en-US" sz="2000" dirty="0" smtClean="0"/>
              <a:t>个</a:t>
            </a:r>
            <a:r>
              <a:rPr lang="en-US" altLang="zh-CN" sz="2000" dirty="0"/>
              <a:t>)</a:t>
            </a:r>
            <a:r>
              <a:rPr lang="zh-CN" altLang="en-US" sz="2000" dirty="0"/>
              <a:t>位置，从其开始沿逆时针方向的连续的</a:t>
            </a:r>
            <a:r>
              <a:rPr lang="en-US" altLang="zh-CN" sz="2000" dirty="0"/>
              <a:t>n</a:t>
            </a:r>
            <a:r>
              <a:rPr lang="zh-CN" altLang="en-US" sz="2000" dirty="0"/>
              <a:t>位</a:t>
            </a:r>
            <a:r>
              <a:rPr lang="en-US" altLang="zh-CN" sz="2000" dirty="0"/>
              <a:t>01</a:t>
            </a:r>
            <a:r>
              <a:rPr lang="zh-CN" altLang="en-US" sz="2000" dirty="0"/>
              <a:t>串（包括自己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构成</a:t>
            </a:r>
            <a:r>
              <a:rPr lang="zh-CN" altLang="en-US" sz="2000" dirty="0"/>
              <a:t>的数均不相同，即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 smtClean="0"/>
              <a:t>2^n−1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的数各出现一</a:t>
            </a:r>
            <a:r>
              <a:rPr lang="zh-CN" altLang="en-US" sz="2000" dirty="0" smtClean="0"/>
              <a:t>次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800" dirty="0" smtClean="0"/>
              <a:t>数据范围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1&lt;=n&lt;=15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201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8062" y="547848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I</a:t>
            </a:r>
            <a:r>
              <a:rPr lang="zh-CN" altLang="en-US" sz="4400" dirty="0" smtClean="0"/>
              <a:t>题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976108" y="1865697"/>
            <a:ext cx="97257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欧</a:t>
            </a:r>
            <a:r>
              <a:rPr lang="zh-CN" altLang="en-US" sz="2400" dirty="0" smtClean="0"/>
              <a:t>拉回路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考虑用一条边表示一个数，那么题目要求就是无重复的遍历完所有边，</a:t>
            </a:r>
            <a:endParaRPr lang="en-US" altLang="zh-CN" sz="2400" dirty="0" smtClean="0"/>
          </a:p>
          <a:p>
            <a:r>
              <a:rPr lang="zh-CN" altLang="en-US" sz="2400" dirty="0" smtClean="0"/>
              <a:t>则这是一个欧拉图的问题。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4129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794" y="2322569"/>
            <a:ext cx="92049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对于</a:t>
            </a:r>
            <a:r>
              <a:rPr lang="zh-CN" altLang="en-US" sz="2000" dirty="0"/>
              <a:t>有公共点的两条边，第一个的后</a:t>
            </a:r>
            <a:r>
              <a:rPr lang="en-US" altLang="zh-CN" sz="2000" dirty="0"/>
              <a:t>n-1</a:t>
            </a:r>
            <a:r>
              <a:rPr lang="zh-CN" altLang="en-US" sz="2000" dirty="0"/>
              <a:t>位和第二个的前</a:t>
            </a:r>
            <a:r>
              <a:rPr lang="en-US" altLang="zh-CN" sz="2000" dirty="0"/>
              <a:t>n-1</a:t>
            </a:r>
            <a:r>
              <a:rPr lang="zh-CN" altLang="en-US" sz="2000" dirty="0"/>
              <a:t>相同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这样将一条边的前</a:t>
            </a:r>
            <a:r>
              <a:rPr lang="en-US" altLang="zh-CN" sz="2000" dirty="0"/>
              <a:t>n-1</a:t>
            </a:r>
            <a:r>
              <a:rPr lang="zh-CN" altLang="en-US" sz="2000" dirty="0"/>
              <a:t>位和后</a:t>
            </a:r>
            <a:r>
              <a:rPr lang="en-US" altLang="zh-CN" sz="2000" dirty="0"/>
              <a:t>n-1</a:t>
            </a:r>
            <a:r>
              <a:rPr lang="zh-CN" altLang="en-US" sz="2000" dirty="0"/>
              <a:t>位作为点，连边，这样来表示它。</a:t>
            </a:r>
            <a:endParaRPr lang="en-US" altLang="zh-CN" sz="2000" dirty="0"/>
          </a:p>
          <a:p>
            <a:r>
              <a:rPr lang="zh-CN" altLang="en-US" sz="2000" dirty="0"/>
              <a:t>如：对于</a:t>
            </a:r>
            <a:r>
              <a:rPr lang="en-US" altLang="zh-CN" sz="2000" dirty="0"/>
              <a:t>01101</a:t>
            </a:r>
            <a:r>
              <a:rPr lang="zh-CN" altLang="en-US" sz="2000" dirty="0"/>
              <a:t>，我们可以从</a:t>
            </a:r>
            <a:r>
              <a:rPr lang="en-US" altLang="zh-CN" sz="2000" dirty="0"/>
              <a:t>0110</a:t>
            </a:r>
            <a:r>
              <a:rPr lang="zh-CN" altLang="en-US" sz="2000" dirty="0"/>
              <a:t>向</a:t>
            </a:r>
            <a:r>
              <a:rPr lang="en-US" altLang="zh-CN" sz="2000" dirty="0"/>
              <a:t>1101</a:t>
            </a:r>
            <a:r>
              <a:rPr lang="zh-CN" altLang="en-US" sz="2000" dirty="0"/>
              <a:t>建一条有向边表示</a:t>
            </a:r>
            <a:r>
              <a:rPr lang="en-US" altLang="zh-CN" sz="2000" dirty="0"/>
              <a:t>01101.</a:t>
            </a:r>
          </a:p>
          <a:p>
            <a:r>
              <a:rPr lang="zh-CN" altLang="en-US" sz="2000" dirty="0"/>
              <a:t>于是所建图有</a:t>
            </a:r>
            <a:r>
              <a:rPr lang="en-US" altLang="zh-CN" sz="2000" dirty="0"/>
              <a:t>2^(n-1)</a:t>
            </a:r>
            <a:r>
              <a:rPr lang="zh-CN" altLang="en-US" sz="2000" dirty="0"/>
              <a:t>个点，和</a:t>
            </a:r>
            <a:r>
              <a:rPr lang="en-US" altLang="zh-CN" sz="2000" dirty="0"/>
              <a:t>2^n</a:t>
            </a:r>
            <a:r>
              <a:rPr lang="zh-CN" altLang="en-US" sz="2000" dirty="0"/>
              <a:t>条边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对于任一两个点，如果它们的前</a:t>
            </a:r>
            <a:r>
              <a:rPr lang="en-US" altLang="zh-CN" sz="2000" dirty="0"/>
              <a:t>n-2</a:t>
            </a:r>
            <a:r>
              <a:rPr lang="zh-CN" altLang="en-US" sz="2000" dirty="0"/>
              <a:t>位和后</a:t>
            </a:r>
            <a:r>
              <a:rPr lang="en-US" altLang="zh-CN" sz="2000" dirty="0"/>
              <a:t>n-2</a:t>
            </a:r>
            <a:r>
              <a:rPr lang="zh-CN" altLang="en-US" sz="2000" dirty="0"/>
              <a:t>位相同，就连一条有向边，</a:t>
            </a:r>
            <a:endParaRPr lang="en-US" altLang="zh-CN" sz="2000" dirty="0"/>
          </a:p>
          <a:p>
            <a:r>
              <a:rPr lang="zh-CN" altLang="en-US" sz="2000" dirty="0"/>
              <a:t>这样所得到的图一定是欧拉图，因为每个点的入度和出度都是</a:t>
            </a:r>
            <a:r>
              <a:rPr lang="en-US" altLang="zh-CN" sz="2000" dirty="0"/>
              <a:t>2</a:t>
            </a:r>
            <a:r>
              <a:rPr lang="zh-CN" altLang="en-US" sz="2000" dirty="0"/>
              <a:t>，一定存在</a:t>
            </a:r>
            <a:endParaRPr lang="en-US" altLang="zh-CN" sz="2000" dirty="0"/>
          </a:p>
          <a:p>
            <a:r>
              <a:rPr lang="zh-CN" altLang="en-US" sz="2000" dirty="0"/>
              <a:t>欧拉回路。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28062" y="547848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I</a:t>
            </a:r>
            <a:r>
              <a:rPr lang="zh-CN" altLang="en-US" sz="4400" dirty="0" smtClean="0"/>
              <a:t>题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72254" y="150325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建图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277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062" y="547848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I</a:t>
            </a:r>
            <a:r>
              <a:rPr lang="zh-CN" altLang="en-US" sz="4400" dirty="0" smtClean="0"/>
              <a:t>题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2254" y="1976846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N=3</a:t>
            </a:r>
            <a:r>
              <a:rPr lang="zh-CN" altLang="en-US" sz="2400" dirty="0" smtClean="0"/>
              <a:t>时所建的图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37" y="1842011"/>
            <a:ext cx="3292125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062" y="547848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I</a:t>
            </a:r>
            <a:r>
              <a:rPr lang="zh-CN" altLang="en-US" sz="4400" dirty="0" smtClean="0"/>
              <a:t>题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10490" y="1558835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欧拉图的遍历算法：</a:t>
            </a:r>
            <a:endParaRPr lang="en-US" altLang="zh-CN" sz="2800" dirty="0" smtClean="0"/>
          </a:p>
          <a:p>
            <a:r>
              <a:rPr lang="en-US" altLang="zh-CN" sz="2800" dirty="0"/>
              <a:t>Fleury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0" y="2512942"/>
            <a:ext cx="6673099" cy="25374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1120" y="538189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例子可以在网上找到。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8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5372" y="1767839"/>
            <a:ext cx="8350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求一个有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元素的数列，满足任意连续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个数</a:t>
            </a:r>
            <a:r>
              <a:rPr lang="zh-CN" altLang="en-US" sz="2400" dirty="0"/>
              <a:t>的和不小于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任意</a:t>
            </a:r>
            <a:r>
              <a:rPr lang="zh-CN" altLang="en-US" sz="2400" dirty="0"/>
              <a:t>连续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个数</a:t>
            </a:r>
            <a:r>
              <a:rPr lang="zh-CN" altLang="en-US" sz="2400" dirty="0"/>
              <a:t>的和不大于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44731" y="435429"/>
            <a:ext cx="941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J</a:t>
            </a:r>
            <a:r>
              <a:rPr lang="zh-CN" altLang="en-US" sz="4400" dirty="0" smtClean="0"/>
              <a:t>题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966651" y="120487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问题：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966651" y="268653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分析：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315372" y="335901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令</a:t>
            </a:r>
            <a:r>
              <a:rPr lang="en-US" altLang="zh-CN" sz="2400" dirty="0"/>
              <a:t>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表示前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项的和</a:t>
            </a:r>
            <a:r>
              <a:rPr lang="en-US" altLang="zh-CN" sz="2400" dirty="0"/>
              <a:t>(0&lt;=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n,sum</a:t>
            </a:r>
            <a:r>
              <a:rPr lang="en-US" altLang="zh-CN" sz="2400" dirty="0"/>
              <a:t>[0]=0)</a:t>
            </a:r>
          </a:p>
          <a:p>
            <a:r>
              <a:rPr lang="zh-CN" altLang="en-US" sz="2400" dirty="0"/>
              <a:t>那么题目的条件可转化为：</a:t>
            </a:r>
            <a:endParaRPr lang="en-US" altLang="zh-CN" sz="2400" dirty="0"/>
          </a:p>
          <a:p>
            <a:r>
              <a:rPr lang="en-US" altLang="zh-CN" sz="2400" dirty="0"/>
              <a:t>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-p]&gt;=s (p&lt;=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</a:t>
            </a:r>
          </a:p>
          <a:p>
            <a:r>
              <a:rPr lang="en-US" altLang="zh-CN" sz="2400" dirty="0"/>
              <a:t>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-q]&lt;=t (q&lt;=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</a:t>
            </a:r>
          </a:p>
          <a:p>
            <a:r>
              <a:rPr lang="zh-CN" altLang="en-US" sz="2400" dirty="0"/>
              <a:t>将第一个不等式取反，得到</a:t>
            </a:r>
            <a:endParaRPr lang="en-US" altLang="zh-CN" sz="2400" dirty="0"/>
          </a:p>
          <a:p>
            <a:r>
              <a:rPr lang="en-US" altLang="zh-CN" sz="2400" dirty="0"/>
              <a:t>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-p]-sum[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]&lt;=-s(p&lt;=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646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436" y="435429"/>
            <a:ext cx="941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J</a:t>
            </a:r>
            <a:r>
              <a:rPr lang="zh-CN" altLang="en-US" sz="4400" dirty="0" smtClean="0"/>
              <a:t>题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665436" y="1204870"/>
            <a:ext cx="1147301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/>
              <a:t>于是问题转化为求一系列不等式的解，这是一个典型的差分约束问题。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考虑最短路径的性质，令</a:t>
            </a:r>
            <a:r>
              <a:rPr lang="en-US" altLang="zh-CN" sz="2400" dirty="0" smtClean="0"/>
              <a:t>dis[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表示从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的最短路，则对于图中存在的一条边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有</a:t>
            </a:r>
            <a:endParaRPr lang="en-US" altLang="zh-CN" sz="2400" dirty="0" smtClean="0"/>
          </a:p>
          <a:p>
            <a:r>
              <a:rPr lang="en-US" altLang="zh-CN" sz="2400" dirty="0" smtClean="0"/>
              <a:t>dis[v]&lt;=dis[u]+w(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即</a:t>
            </a:r>
            <a:r>
              <a:rPr lang="en-US" altLang="zh-CN" sz="2400" dirty="0" smtClean="0"/>
              <a:t>dis[v]-dis[u]&lt;=w(</a:t>
            </a:r>
            <a:r>
              <a:rPr lang="en-US" altLang="zh-CN" sz="2400" dirty="0" err="1" smtClean="0"/>
              <a:t>u,v</a:t>
            </a:r>
            <a:r>
              <a:rPr lang="en-US" altLang="zh-CN" sz="2400" dirty="0" smtClean="0"/>
              <a:t>);</a:t>
            </a:r>
          </a:p>
          <a:p>
            <a:r>
              <a:rPr lang="zh-CN" altLang="en-US" sz="2400" dirty="0" smtClean="0"/>
              <a:t>类比不等式，于是可建图，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向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-p</a:t>
            </a:r>
            <a:r>
              <a:rPr lang="zh-CN" altLang="en-US" sz="2400" dirty="0" smtClean="0"/>
              <a:t>引长度为</a:t>
            </a:r>
            <a:r>
              <a:rPr lang="en-US" altLang="zh-CN" sz="2400" dirty="0" smtClean="0"/>
              <a:t>-s</a:t>
            </a:r>
            <a:r>
              <a:rPr lang="zh-CN" altLang="en-US" sz="2400" dirty="0" smtClean="0"/>
              <a:t>的边，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-q</a:t>
            </a:r>
            <a:r>
              <a:rPr lang="zh-CN" altLang="en-US" sz="2400" dirty="0" smtClean="0"/>
              <a:t>向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引长度为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的边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然后运行</a:t>
            </a:r>
            <a:r>
              <a:rPr lang="en-US" altLang="zh-CN" sz="2400" dirty="0" err="1" smtClean="0"/>
              <a:t>bellmanford</a:t>
            </a:r>
            <a:r>
              <a:rPr lang="zh-CN" altLang="en-US" sz="2400" dirty="0" smtClean="0"/>
              <a:t>，如果存在负环，则无解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否则</a:t>
            </a:r>
            <a:r>
              <a:rPr lang="zh-CN" altLang="en-US" sz="2400" dirty="0" smtClean="0"/>
              <a:t>所得到的最短路的值就是</a:t>
            </a:r>
            <a:r>
              <a:rPr lang="en-US" altLang="zh-CN" sz="2400" dirty="0" smtClean="0"/>
              <a:t>sum[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的一个解。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时间复杂度：</a:t>
            </a:r>
            <a:r>
              <a:rPr lang="en-US" altLang="zh-CN" sz="2400" dirty="0" smtClean="0"/>
              <a:t>O(VE)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具体原理及证明见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算法导论</a:t>
            </a:r>
            <a:r>
              <a:rPr lang="en-US" altLang="zh-CN" sz="2400" dirty="0" smtClean="0"/>
              <a:t>》P387</a:t>
            </a:r>
          </a:p>
        </p:txBody>
      </p:sp>
    </p:spTree>
    <p:extLst>
      <p:ext uri="{BB962C8B-B14F-4D97-AF65-F5344CB8AC3E}">
        <p14:creationId xmlns:p14="http://schemas.microsoft.com/office/powerpoint/2010/main" val="214094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9566" y="539931"/>
            <a:ext cx="1061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K</a:t>
            </a:r>
            <a:r>
              <a:rPr lang="zh-CN" altLang="en-US" sz="4400" dirty="0" smtClean="0"/>
              <a:t>题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879566" y="1698171"/>
            <a:ext cx="1009763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题意：</a:t>
            </a:r>
            <a:endParaRPr lang="en-US" altLang="zh-CN" sz="28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给你一个全为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01</a:t>
            </a:r>
            <a:r>
              <a:rPr lang="zh-CN" altLang="en-US" sz="2000" dirty="0" smtClean="0"/>
              <a:t>串，问你能否通过一系列的变换，得到全为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01</a:t>
            </a:r>
            <a:r>
              <a:rPr lang="zh-CN" altLang="en-US" sz="2000" dirty="0" smtClean="0"/>
              <a:t>串。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800" dirty="0" smtClean="0"/>
              <a:t>分析：</a:t>
            </a:r>
            <a:endParaRPr lang="en-US" altLang="zh-CN" sz="2800" dirty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将每个</a:t>
            </a:r>
            <a:r>
              <a:rPr lang="en-US" altLang="zh-CN" sz="2000" dirty="0" smtClean="0"/>
              <a:t>01</a:t>
            </a:r>
            <a:r>
              <a:rPr lang="zh-CN" altLang="en-US" sz="2000" dirty="0" smtClean="0"/>
              <a:t>串看作一个点，每一个变换可以看作是一条有向边，现在问题可以转化</a:t>
            </a:r>
            <a:endParaRPr lang="en-US" altLang="zh-CN" sz="2000" dirty="0" smtClean="0"/>
          </a:p>
          <a:p>
            <a:r>
              <a:rPr lang="zh-CN" altLang="en-US" sz="2000" dirty="0" smtClean="0"/>
              <a:t>为找从“</a:t>
            </a:r>
            <a:r>
              <a:rPr lang="en-US" altLang="zh-CN" sz="2000" dirty="0" smtClean="0"/>
              <a:t>00..0</a:t>
            </a:r>
            <a:r>
              <a:rPr lang="zh-CN" altLang="en-US" sz="2000" dirty="0" smtClean="0"/>
              <a:t>”这个点到“</a:t>
            </a:r>
            <a:r>
              <a:rPr lang="en-US" altLang="zh-CN" sz="2000" dirty="0" smtClean="0"/>
              <a:t>11..1</a:t>
            </a:r>
            <a:r>
              <a:rPr lang="zh-CN" altLang="en-US" sz="2000" dirty="0" smtClean="0"/>
              <a:t>”这个点的最短路，那么可以使用</a:t>
            </a:r>
            <a:r>
              <a:rPr lang="en-US" altLang="zh-CN" sz="2000" dirty="0" err="1" smtClean="0"/>
              <a:t>Dijkstra</a:t>
            </a:r>
            <a:r>
              <a:rPr lang="zh-CN" altLang="en-US" sz="2000" dirty="0" smtClean="0"/>
              <a:t>来解决这个问题。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对于每个</a:t>
            </a:r>
            <a:r>
              <a:rPr lang="en-US" altLang="zh-CN" sz="2000" dirty="0" smtClean="0"/>
              <a:t>CFT</a:t>
            </a:r>
            <a:r>
              <a:rPr lang="zh-CN" altLang="en-US" sz="2000" dirty="0" smtClean="0"/>
              <a:t>，建一条有向边，从</a:t>
            </a:r>
            <a:r>
              <a:rPr lang="en-US" altLang="zh-CN" sz="2000" dirty="0" err="1" smtClean="0"/>
              <a:t>si</a:t>
            </a:r>
            <a:r>
              <a:rPr lang="zh-CN" altLang="en-US" sz="2000" dirty="0" smtClean="0"/>
              <a:t>指向</a:t>
            </a:r>
            <a:r>
              <a:rPr lang="en-US" altLang="zh-CN" sz="2000" dirty="0" err="1" smtClean="0"/>
              <a:t>ti</a:t>
            </a:r>
            <a:r>
              <a:rPr lang="zh-CN" altLang="en-US" sz="2000" dirty="0" smtClean="0"/>
              <a:t>，权值为</a:t>
            </a:r>
            <a:r>
              <a:rPr lang="en-US" altLang="zh-CN" sz="2000" dirty="0" err="1" smtClean="0"/>
              <a:t>ti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然后</a:t>
            </a:r>
            <a:r>
              <a:rPr lang="zh-CN" altLang="en-US" sz="2000" dirty="0" smtClean="0"/>
              <a:t>运行</a:t>
            </a:r>
            <a:r>
              <a:rPr lang="en-US" altLang="zh-CN" sz="2000" dirty="0" err="1" smtClean="0"/>
              <a:t>Dijkstra</a:t>
            </a:r>
            <a:r>
              <a:rPr lang="zh-CN" altLang="en-US" sz="2000" dirty="0" smtClean="0"/>
              <a:t>即可。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复杂度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ElogV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，边数为</a:t>
            </a:r>
            <a:r>
              <a:rPr lang="en-US" altLang="zh-CN" sz="2000" dirty="0" smtClean="0"/>
              <a:t>10^5.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448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555</Words>
  <Application>Microsoft Office PowerPoint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王东凯</dc:creator>
  <cp:lastModifiedBy>王东凯</cp:lastModifiedBy>
  <cp:revision>21</cp:revision>
  <dcterms:created xsi:type="dcterms:W3CDTF">2017-05-17T11:18:19Z</dcterms:created>
  <dcterms:modified xsi:type="dcterms:W3CDTF">2017-05-19T04:50:04Z</dcterms:modified>
</cp:coreProperties>
</file>