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9C29-8AB2-4492-9FB6-5128897CE74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1585" y="1060817"/>
            <a:ext cx="9144000" cy="2387600"/>
          </a:xfrm>
        </p:spPr>
        <p:txBody>
          <a:bodyPr/>
          <a:lstStyle/>
          <a:p>
            <a:r>
              <a:rPr lang="en-US" altLang="zh-CN" u="sng" dirty="0" smtClean="0">
                <a:latin typeface="Forte" panose="03060902040502070203" pitchFamily="66" charset="0"/>
              </a:rPr>
              <a:t>Parameterized Algorithm</a:t>
            </a:r>
            <a:endParaRPr lang="zh-CN" altLang="en-US" u="sng" dirty="0">
              <a:latin typeface="Forte" panose="03060902040502070203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1" y="3448417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信息与软件工程学院 沈柯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0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orte" panose="03060902040502070203" pitchFamily="66" charset="0"/>
              </a:rPr>
              <a:t>Problem O</a:t>
            </a:r>
            <a:endParaRPr lang="zh-CN" altLang="en-US" dirty="0">
              <a:latin typeface="Forte" panose="0306090204050207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 smtClean="0">
                <a:ea typeface="幼圆" panose="02010509060101010101" pitchFamily="49" charset="-122"/>
              </a:rPr>
              <a:t>NP-Hard</a:t>
            </a:r>
            <a:r>
              <a:rPr lang="zh-CN" altLang="en-US" b="1" dirty="0" smtClean="0">
                <a:ea typeface="幼圆" panose="02010509060101010101" pitchFamily="49" charset="-122"/>
              </a:rPr>
              <a:t>问题</a:t>
            </a:r>
            <a:endParaRPr lang="en-US" altLang="zh-CN" b="1" dirty="0" smtClean="0"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普通搜索极易超时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各种优化剪枝后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AC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原题的限制导致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L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很小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有没有一种更好的方法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?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参数算法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(Parameterized Algorithm)</a:t>
            </a:r>
          </a:p>
          <a:p>
            <a:pPr lvl="1"/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orte" panose="03060902040502070203" pitchFamily="66" charset="0"/>
              </a:rPr>
              <a:t>Problem O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考虑任意的一条从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S-&gt;T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的路径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途径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L-1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个标号不同的点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考虑这样一个算法：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给每个点进行随机染色，染色范围是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[1,L-1]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，那么问题变为检测图上是否有一条从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S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T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的路径，且经过点的颜色顺序为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S-&gt;1-&gt;2-&gt;3..-&gt;L-1-&gt;T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检测可以使用简单的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BFS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实现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单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次检查复杂度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如若问题存在解，那么在某一次检查中被检查出来的概率为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对于题目中的限制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≤6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而言，随机几千次已经能满足题目要求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4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orte" panose="03060902040502070203" pitchFamily="66" charset="0"/>
              </a:rPr>
              <a:t>Problem P</a:t>
            </a:r>
            <a:endParaRPr lang="zh-CN" altLang="en-US" dirty="0">
              <a:latin typeface="Forte" panose="030609020405020702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为了方便分析，接下来的所有分析皆以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10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为情况进行分析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考虑套用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𝑂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题算法，单次检测概率成功概率只有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经过简单的计算，即便检测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 smtClean="0"/>
                  <a:t>次，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成功概率也只有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无法接受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考虑优化原本检测算法的成功率，可更改为从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S-&gt;T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每种颜色都恰好出现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次的路径是否存在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那么检查可以简单的使用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的</a:t>
                </a:r>
                <a:r>
                  <a:rPr lang="en-US" altLang="zh-CN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BFS</a:t>
                </a:r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进行检测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那么单次检测成功的概率优化到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10!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1"/>
                <a:r>
                  <a:rPr lang="zh-CN" altLang="en-US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经过简单的计算，几千次随机已经可以满足题目需求</a:t>
                </a:r>
                <a:endParaRPr lang="en-US" altLang="zh-CN" dirty="0" smtClean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3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183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幼圆</vt:lpstr>
      <vt:lpstr>Arial</vt:lpstr>
      <vt:lpstr>Cambria Math</vt:lpstr>
      <vt:lpstr>Forte</vt:lpstr>
      <vt:lpstr>Office 主题​​</vt:lpstr>
      <vt:lpstr>Parameterized Algorithm</vt:lpstr>
      <vt:lpstr>Problem O</vt:lpstr>
      <vt:lpstr>Problem O</vt:lpstr>
      <vt:lpstr>Problem 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algorithm</dc:title>
  <dc:creator>xiper</dc:creator>
  <cp:lastModifiedBy>xiper</cp:lastModifiedBy>
  <cp:revision>75</cp:revision>
  <dcterms:created xsi:type="dcterms:W3CDTF">2017-06-13T09:04:41Z</dcterms:created>
  <dcterms:modified xsi:type="dcterms:W3CDTF">2017-06-13T12:34:15Z</dcterms:modified>
</cp:coreProperties>
</file>