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5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5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6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39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4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8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0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5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3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5345-D7D8-41B8-AE35-808D085CB08D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EDAF6-3754-4B9F-8B1E-BE2A0561B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XJBS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谭松松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50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 - </a:t>
            </a:r>
            <a:r>
              <a:rPr lang="zh-CN" altLang="en-US" b="1" dirty="0"/>
              <a:t>神秘组织的的</a:t>
            </a:r>
            <a:r>
              <a:rPr lang="zh-CN" altLang="en-US" b="1" dirty="0" smtClean="0"/>
              <a:t>分数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经典题</a:t>
            </a:r>
            <a:endParaRPr lang="en-US" altLang="zh-CN" dirty="0" smtClean="0"/>
          </a:p>
          <a:p>
            <a:r>
              <a:rPr lang="zh-CN" altLang="en-US" dirty="0" smtClean="0"/>
              <a:t>由于不知道分数到底有多少个</a:t>
            </a:r>
            <a:endParaRPr lang="en-US" altLang="zh-CN" dirty="0" smtClean="0"/>
          </a:p>
          <a:p>
            <a:r>
              <a:rPr lang="zh-CN" altLang="en-US" dirty="0" smtClean="0"/>
              <a:t>使用迭代加深搜索</a:t>
            </a:r>
            <a:endParaRPr lang="en-US" altLang="zh-CN" dirty="0" smtClean="0"/>
          </a:p>
          <a:p>
            <a:r>
              <a:rPr lang="zh-CN" altLang="en-US" dirty="0"/>
              <a:t>不能</a:t>
            </a:r>
            <a:r>
              <a:rPr lang="zh-CN" altLang="en-US" dirty="0" smtClean="0"/>
              <a:t>用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深度已知，可以得出当前枚举位置的分数范围</a:t>
            </a:r>
            <a:endParaRPr lang="en-US" altLang="zh-CN" dirty="0" smtClean="0"/>
          </a:p>
          <a:p>
            <a:r>
              <a:rPr lang="zh-CN" altLang="en-US" dirty="0" smtClean="0"/>
              <a:t>记得</a:t>
            </a:r>
            <a:r>
              <a:rPr lang="zh-CN" altLang="en-US" dirty="0" smtClean="0"/>
              <a:t>通分，最后一层直接判分子分母关系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719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 - </a:t>
            </a:r>
            <a:r>
              <a:rPr lang="zh-CN" altLang="en-US" b="1" dirty="0"/>
              <a:t>咸鱼谭的</a:t>
            </a:r>
            <a:r>
              <a:rPr lang="zh-CN" altLang="en-US" b="1" dirty="0" smtClean="0"/>
              <a:t>难题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30775"/>
            <a:ext cx="7886700" cy="29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9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 - </a:t>
            </a:r>
            <a:r>
              <a:rPr lang="zh-CN" altLang="en-US" b="1" dirty="0"/>
              <a:t>咸鱼谭的</a:t>
            </a:r>
            <a:r>
              <a:rPr lang="zh-CN" altLang="en-US" b="1" dirty="0" smtClean="0"/>
              <a:t>难题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因为这个题我被喷死了</a:t>
            </a:r>
            <a:endParaRPr lang="en-US" altLang="zh-CN" dirty="0" smtClean="0"/>
          </a:p>
          <a:p>
            <a:r>
              <a:rPr lang="zh-CN" altLang="en-US" dirty="0"/>
              <a:t>很</a:t>
            </a:r>
            <a:r>
              <a:rPr lang="zh-CN" altLang="en-US" dirty="0" smtClean="0"/>
              <a:t>明显看出这个搜索的状态空间和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</a:t>
            </a:r>
            <a:r>
              <a:rPr lang="zh-CN" altLang="en-US" dirty="0" smtClean="0"/>
              <a:t>都有很大关系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剪枝</a:t>
            </a:r>
            <a:endParaRPr lang="en-US" altLang="zh-CN" dirty="0" smtClean="0"/>
          </a:p>
          <a:p>
            <a:r>
              <a:rPr lang="zh-CN" altLang="en-US" dirty="0" smtClean="0"/>
              <a:t>观察性质</a:t>
            </a:r>
            <a:r>
              <a:rPr lang="en-US" altLang="zh-CN" dirty="0" smtClean="0"/>
              <a:t>(x1,y1)-</a:t>
            </a:r>
            <a:r>
              <a:rPr lang="en-US" altLang="zh-CN" dirty="0"/>
              <a:t>(</a:t>
            </a:r>
            <a:r>
              <a:rPr lang="en-US" altLang="zh-CN" dirty="0" smtClean="0"/>
              <a:t>x2,y2)</a:t>
            </a:r>
            <a:r>
              <a:rPr lang="zh-CN" altLang="en-US" dirty="0" smtClean="0"/>
              <a:t>的步数的奇偶性可以确定</a:t>
            </a:r>
            <a:endParaRPr lang="en-US" altLang="zh-CN" dirty="0" smtClean="0"/>
          </a:p>
          <a:p>
            <a:r>
              <a:rPr lang="zh-CN" altLang="en-US" dirty="0" smtClean="0"/>
              <a:t>如果和剩余时间不符直接剪枝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599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 - </a:t>
            </a:r>
            <a:r>
              <a:rPr lang="zh-CN" altLang="en-US" b="1" dirty="0" smtClean="0"/>
              <a:t>数字串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694" y="1690689"/>
            <a:ext cx="4946612" cy="49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5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 - </a:t>
            </a:r>
            <a:r>
              <a:rPr lang="zh-CN" altLang="en-US" b="1" dirty="0"/>
              <a:t>数字串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需要一个最基本的剪枝</a:t>
            </a:r>
            <a:endParaRPr lang="en-US" altLang="zh-CN" dirty="0" smtClean="0"/>
          </a:p>
          <a:p>
            <a:r>
              <a:rPr lang="zh-CN" altLang="en-US" dirty="0" smtClean="0"/>
              <a:t>如何在过程中判断当前状态是否可能比之前搜出的某个解更优秀？</a:t>
            </a:r>
            <a:endParaRPr lang="en-US" altLang="zh-CN" dirty="0" smtClean="0"/>
          </a:p>
          <a:p>
            <a:r>
              <a:rPr lang="zh-CN" altLang="en-US" dirty="0" smtClean="0"/>
              <a:t>估价</a:t>
            </a:r>
            <a:r>
              <a:rPr lang="en-US" altLang="zh-CN" dirty="0" smtClean="0"/>
              <a:t>=</a:t>
            </a:r>
            <a:r>
              <a:rPr lang="zh-CN" altLang="en-US" dirty="0" smtClean="0"/>
              <a:t>剪枝？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的过程中，进行一个</a:t>
            </a:r>
            <a:r>
              <a:rPr lang="en-US" altLang="zh-CN" dirty="0" smtClean="0"/>
              <a:t>BFS</a:t>
            </a:r>
            <a:r>
              <a:rPr lang="zh-CN" altLang="en-US" dirty="0" smtClean="0"/>
              <a:t>进行估价，计算之后可能走过的数字最大的长度，若小于则。进一步的，对这些数字进行排序，若最大字典序都不优，则。</a:t>
            </a:r>
            <a:endParaRPr lang="en-US" altLang="zh-CN" dirty="0" smtClean="0"/>
          </a:p>
          <a:p>
            <a:r>
              <a:rPr lang="zh-CN" altLang="en-US" smtClean="0"/>
              <a:t>其实。。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37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 - </a:t>
            </a:r>
            <a:r>
              <a:rPr lang="zh-CN" altLang="en-US" b="1" dirty="0"/>
              <a:t>澪壹</a:t>
            </a:r>
            <a:r>
              <a:rPr lang="zh-CN" altLang="en-US" b="1" dirty="0" smtClean="0"/>
              <a:t>背包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555" y="1516582"/>
            <a:ext cx="5364889" cy="491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9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 - </a:t>
            </a:r>
            <a:r>
              <a:rPr lang="zh-CN" altLang="en-US" b="1" dirty="0"/>
              <a:t>澪壹</a:t>
            </a:r>
            <a:r>
              <a:rPr lang="zh-CN" altLang="en-US" b="1" dirty="0" smtClean="0"/>
              <a:t>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这个题是柱爷推荐的，感谢柱爷</a:t>
            </a:r>
            <a:endParaRPr lang="en-US" altLang="zh-CN" dirty="0" smtClean="0"/>
          </a:p>
          <a:p>
            <a:r>
              <a:rPr lang="zh-CN" altLang="en-US" dirty="0" smtClean="0"/>
              <a:t>这个数据范围有一些做法</a:t>
            </a:r>
            <a:endParaRPr lang="en-US" altLang="zh-CN" dirty="0" smtClean="0"/>
          </a:p>
          <a:p>
            <a:r>
              <a:rPr lang="zh-CN" altLang="en-US" dirty="0" smtClean="0"/>
              <a:t>我们先考虑怎么</a:t>
            </a:r>
            <a:r>
              <a:rPr lang="en-US" altLang="zh-CN" dirty="0" smtClean="0"/>
              <a:t>XJB</a:t>
            </a:r>
            <a:r>
              <a:rPr lang="zh-CN" altLang="en-US" dirty="0" smtClean="0"/>
              <a:t>爆搜一下</a:t>
            </a:r>
            <a:endParaRPr lang="en-US" altLang="zh-CN" dirty="0" smtClean="0"/>
          </a:p>
          <a:p>
            <a:r>
              <a:rPr lang="zh-CN" altLang="en-US" dirty="0"/>
              <a:t>首先</a:t>
            </a:r>
            <a:r>
              <a:rPr lang="zh-CN" altLang="en-US" dirty="0" smtClean="0"/>
              <a:t>是选取物品的顺序</a:t>
            </a:r>
            <a:endParaRPr lang="en-US" altLang="zh-CN" dirty="0" smtClean="0"/>
          </a:p>
          <a:p>
            <a:r>
              <a:rPr lang="zh-CN" altLang="en-US" dirty="0" smtClean="0"/>
              <a:t>按照性价比来选择</a:t>
            </a:r>
            <a:endParaRPr lang="en-US" altLang="zh-CN" dirty="0" smtClean="0"/>
          </a:p>
          <a:p>
            <a:r>
              <a:rPr lang="zh-CN" altLang="en-US" dirty="0" smtClean="0"/>
              <a:t>其次是剪枝策略</a:t>
            </a:r>
            <a:endParaRPr lang="en-US" altLang="zh-CN" dirty="0" smtClean="0"/>
          </a:p>
          <a:p>
            <a:r>
              <a:rPr lang="zh-CN" altLang="en-US" dirty="0" smtClean="0"/>
              <a:t>如果按照当前性价比放满背包都不会更优就不必继续搜了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21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67030"/>
            <a:ext cx="7886700" cy="4268527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 - </a:t>
            </a:r>
            <a:r>
              <a:rPr lang="zh-CN" altLang="en-US" b="1" dirty="0"/>
              <a:t>澪壹</a:t>
            </a:r>
            <a:r>
              <a:rPr lang="zh-CN" altLang="en-US" b="1" dirty="0" smtClean="0"/>
              <a:t>背包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97690" y="6311898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以上代码由沈</a:t>
            </a:r>
            <a:r>
              <a:rPr lang="en-US" altLang="zh-CN" dirty="0" smtClean="0"/>
              <a:t>tm</a:t>
            </a:r>
            <a:r>
              <a:rPr lang="zh-CN" altLang="en-US" dirty="0" smtClean="0"/>
              <a:t>提供，</a:t>
            </a:r>
            <a:r>
              <a:rPr lang="en-US" altLang="zh-CN" dirty="0" smtClean="0"/>
              <a:t>246ms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87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 - </a:t>
            </a:r>
            <a:r>
              <a:rPr lang="zh-CN" altLang="en-US" b="1" dirty="0"/>
              <a:t>澪壹背包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当然了</a:t>
            </a:r>
            <a:endParaRPr lang="en-US" altLang="zh-CN" dirty="0" smtClean="0"/>
          </a:p>
          <a:p>
            <a:r>
              <a:rPr lang="zh-CN" altLang="en-US" dirty="0" smtClean="0"/>
              <a:t>还有一种更骚的操作</a:t>
            </a:r>
            <a:endParaRPr lang="en-US" altLang="zh-CN" dirty="0" smtClean="0"/>
          </a:p>
          <a:p>
            <a:r>
              <a:rPr lang="zh-CN" altLang="en-US" dirty="0" smtClean="0"/>
              <a:t>不就是数据范围变大了，没法用数组做</a:t>
            </a:r>
            <a:r>
              <a:rPr lang="en-US" altLang="zh-CN" dirty="0" smtClean="0"/>
              <a:t>DP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zh-CN" altLang="en-US" dirty="0"/>
              <a:t>那</a:t>
            </a:r>
            <a:r>
              <a:rPr lang="zh-CN" altLang="en-US" dirty="0" smtClean="0"/>
              <a:t>我们可以用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来做</a:t>
            </a:r>
            <a:r>
              <a:rPr lang="en-US" altLang="zh-CN" dirty="0" smtClean="0"/>
              <a:t>DP</a:t>
            </a:r>
          </a:p>
          <a:p>
            <a:r>
              <a:rPr lang="zh-CN" altLang="en-US" dirty="0"/>
              <a:t>在中间过程</a:t>
            </a:r>
            <a:r>
              <a:rPr lang="zh-CN" altLang="en-US" dirty="0" smtClean="0"/>
              <a:t>中删除无用状态</a:t>
            </a:r>
            <a:endParaRPr lang="en-US" altLang="zh-CN" dirty="0" smtClean="0"/>
          </a:p>
          <a:p>
            <a:r>
              <a:rPr lang="zh-CN" altLang="en-US" dirty="0" smtClean="0"/>
              <a:t>把费用更大但是价值更小的状态删除就好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STL</a:t>
            </a:r>
            <a:r>
              <a:rPr lang="zh-CN" altLang="en-US" dirty="0" smtClean="0"/>
              <a:t>迭代器的用法</a:t>
            </a:r>
            <a:endParaRPr lang="en-US" altLang="zh-CN" dirty="0" smtClean="0"/>
          </a:p>
          <a:p>
            <a:r>
              <a:rPr lang="zh-CN" altLang="en-US" dirty="0" smtClean="0"/>
              <a:t>不到</a:t>
            </a:r>
            <a:r>
              <a:rPr lang="en-US" altLang="zh-CN" dirty="0" smtClean="0"/>
              <a:t>20ms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05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 - </a:t>
            </a:r>
            <a:r>
              <a:rPr lang="zh-CN" altLang="en-US" b="1" dirty="0"/>
              <a:t>澪壹背包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025" y="1825625"/>
            <a:ext cx="5659950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6012" y="6311899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以上</a:t>
            </a:r>
            <a:r>
              <a:rPr lang="zh-CN" altLang="en-US" dirty="0" smtClean="0"/>
              <a:t>代码由谭松松提供，</a:t>
            </a:r>
            <a:r>
              <a:rPr lang="en-US" altLang="zh-CN" dirty="0" smtClean="0"/>
              <a:t>19ms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72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 - </a:t>
            </a:r>
            <a:r>
              <a:rPr lang="zh-CN" altLang="en-US" b="1" dirty="0"/>
              <a:t>澪壹背包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当然。。</a:t>
            </a:r>
            <a:endParaRPr lang="en-US" altLang="zh-CN" dirty="0" smtClean="0"/>
          </a:p>
          <a:p>
            <a:r>
              <a:rPr lang="zh-CN" altLang="en-US" dirty="0" smtClean="0"/>
              <a:t>还有一种最骚的操作</a:t>
            </a:r>
            <a:endParaRPr lang="en-US" altLang="zh-CN" dirty="0" smtClean="0"/>
          </a:p>
          <a:p>
            <a:r>
              <a:rPr lang="zh-CN" altLang="en-US" dirty="0" smtClean="0"/>
              <a:t>回到题目观察性质，根据数据范围对于答案来说，能放的物品不会太多</a:t>
            </a:r>
            <a:endParaRPr lang="en-US" altLang="zh-CN" dirty="0" smtClean="0"/>
          </a:p>
          <a:p>
            <a:r>
              <a:rPr lang="zh-CN" altLang="en-US" dirty="0" smtClean="0"/>
              <a:t>还能不能再暴力一点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6"/>
                </a:solidFill>
              </a:rPr>
              <a:t>如果</a:t>
            </a:r>
            <a:r>
              <a:rPr lang="zh-CN" altLang="en-US" dirty="0">
                <a:solidFill>
                  <a:schemeClr val="accent6"/>
                </a:solidFill>
              </a:rPr>
              <a:t>按照当前性价比放满背包都不会更优就不必继续搜了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如果按照当前状态一直无条件向后放满物品，剩余空间按照不能放的第一个物品的性价比填满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3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 - </a:t>
            </a:r>
            <a:r>
              <a:rPr lang="zh-CN" altLang="en-US" b="1" dirty="0"/>
              <a:t>澪壹背包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857" y="2535539"/>
            <a:ext cx="6714286" cy="24190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88659" y="5476271"/>
            <a:ext cx="356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.r</a:t>
            </a:r>
            <a:r>
              <a:rPr lang="zh-CN" altLang="en-US" dirty="0" smtClean="0"/>
              <a:t>是比例</a:t>
            </a:r>
            <a:endParaRPr lang="en-US" altLang="zh-CN" dirty="0" smtClean="0"/>
          </a:p>
          <a:p>
            <a:pPr algn="ctr"/>
            <a:r>
              <a:rPr lang="zh-CN" altLang="en-US" dirty="0"/>
              <a:t>以上</a:t>
            </a:r>
            <a:r>
              <a:rPr lang="zh-CN" altLang="en-US" dirty="0" smtClean="0"/>
              <a:t>代码由</a:t>
            </a:r>
            <a:r>
              <a:rPr lang="en-US" altLang="zh-CN" dirty="0" err="1" smtClean="0"/>
              <a:t>caobao</a:t>
            </a:r>
            <a:r>
              <a:rPr lang="zh-CN" altLang="en-US" dirty="0" smtClean="0"/>
              <a:t>同学提供，</a:t>
            </a:r>
            <a:r>
              <a:rPr lang="en-US" altLang="zh-CN" dirty="0" smtClean="0"/>
              <a:t>1ms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3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 - </a:t>
            </a:r>
            <a:r>
              <a:rPr lang="zh-CN" altLang="en-US" b="1" dirty="0"/>
              <a:t>神秘组织的的</a:t>
            </a:r>
            <a:r>
              <a:rPr lang="zh-CN" altLang="en-US" b="1" dirty="0" smtClean="0"/>
              <a:t>分数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077" y="1690689"/>
            <a:ext cx="6209845" cy="45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6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456</Words>
  <Application>Microsoft Office PowerPoint</Application>
  <PresentationFormat>全屏显示(4:3)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Calibri</vt:lpstr>
      <vt:lpstr>Calibri Light</vt:lpstr>
      <vt:lpstr>Office 主题</vt:lpstr>
      <vt:lpstr>XJBS</vt:lpstr>
      <vt:lpstr>K - 澪壹背包</vt:lpstr>
      <vt:lpstr>K - 澪壹背包</vt:lpstr>
      <vt:lpstr>K - 澪壹背包</vt:lpstr>
      <vt:lpstr>K - 澪壹背包</vt:lpstr>
      <vt:lpstr>K - 澪壹背包</vt:lpstr>
      <vt:lpstr>K - 澪壹背包</vt:lpstr>
      <vt:lpstr>K - 澪壹背包</vt:lpstr>
      <vt:lpstr>L - 神秘组织的的分数</vt:lpstr>
      <vt:lpstr>L - 神秘组织的的分数</vt:lpstr>
      <vt:lpstr>M - 咸鱼谭的难题</vt:lpstr>
      <vt:lpstr>M - 咸鱼谭的难题</vt:lpstr>
      <vt:lpstr>N - 数字串</vt:lpstr>
      <vt:lpstr>N - 数字串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XJBS</dc:title>
  <dc:creator>谭松</dc:creator>
  <cp:lastModifiedBy>谭松</cp:lastModifiedBy>
  <cp:revision>12</cp:revision>
  <dcterms:created xsi:type="dcterms:W3CDTF">2017-06-17T14:31:55Z</dcterms:created>
  <dcterms:modified xsi:type="dcterms:W3CDTF">2017-06-17T16:36:01Z</dcterms:modified>
</cp:coreProperties>
</file>