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4" r:id="rId5"/>
    <p:sldId id="258" r:id="rId6"/>
    <p:sldId id="265" r:id="rId7"/>
    <p:sldId id="266" r:id="rId8"/>
    <p:sldId id="267" r:id="rId9"/>
    <p:sldId id="268" r:id="rId10"/>
    <p:sldId id="263" r:id="rId11"/>
    <p:sldId id="269" r:id="rId12"/>
    <p:sldId id="270" r:id="rId13"/>
    <p:sldId id="271" r:id="rId14"/>
    <p:sldId id="260" r:id="rId15"/>
    <p:sldId id="272" r:id="rId16"/>
    <p:sldId id="273" r:id="rId17"/>
    <p:sldId id="261" r:id="rId18"/>
    <p:sldId id="262" r:id="rId19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13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>
              <a:buChar char="•"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jpeg"/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txL" fmla="*/ 0 w 9144000"/>
              <a:gd name="txT" fmla="*/ 0 h 6858000"/>
              <a:gd name="txR" fmla="*/ 9144000 w 9144000"/>
              <a:gd name="txB" fmla="*/ 6858000 h 6858000"/>
            </a:gdLst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rect l="txL" t="txT" r="txR" b="tx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1" name="Freeform 3"/>
          <p:cNvSpPr/>
          <p:nvPr/>
        </p:nvSpPr>
        <p:spPr>
          <a:xfrm>
            <a:off x="0" y="2997200"/>
            <a:ext cx="2195513" cy="2663825"/>
          </a:xfrm>
          <a:custGeom>
            <a:avLst/>
            <a:gdLst>
              <a:gd name="txL" fmla="*/ 0 w 2195576"/>
              <a:gd name="txT" fmla="*/ 0 h 2663825"/>
              <a:gd name="txR" fmla="*/ 2195576 w 2195576"/>
              <a:gd name="txB" fmla="*/ 2663825 h 2663825"/>
            </a:gdLst>
            <a:ahLst/>
            <a:cxnLst>
              <a:cxn ang="0">
                <a:pos x="0" y="2663825"/>
              </a:cxn>
              <a:cxn ang="0">
                <a:pos x="0" y="1800227"/>
              </a:cxn>
              <a:cxn ang="0">
                <a:pos x="2195387" y="0"/>
              </a:cxn>
              <a:cxn ang="0">
                <a:pos x="2195387" y="144398"/>
              </a:cxn>
              <a:cxn ang="0">
                <a:pos x="0" y="2663825"/>
              </a:cxn>
            </a:cxnLst>
            <a:rect l="txL" t="txT" r="txR" b="txB"/>
            <a:pathLst>
              <a:path w="2195576" h="2663825">
                <a:moveTo>
                  <a:pt x="0" y="2663825"/>
                </a:moveTo>
                <a:lnTo>
                  <a:pt x="0" y="1800225"/>
                </a:lnTo>
                <a:lnTo>
                  <a:pt x="2195576" y="0"/>
                </a:lnTo>
                <a:lnTo>
                  <a:pt x="2195576" y="144398"/>
                </a:lnTo>
                <a:lnTo>
                  <a:pt x="0" y="2663825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2" name="Freeform 3"/>
          <p:cNvSpPr/>
          <p:nvPr/>
        </p:nvSpPr>
        <p:spPr>
          <a:xfrm>
            <a:off x="2557463" y="0"/>
            <a:ext cx="3022600" cy="6858000"/>
          </a:xfrm>
          <a:custGeom>
            <a:avLst/>
            <a:gdLst>
              <a:gd name="txL" fmla="*/ 0 w 3022600"/>
              <a:gd name="txT" fmla="*/ 0 h 6858000"/>
              <a:gd name="txR" fmla="*/ 3022600 w 3022600"/>
              <a:gd name="txB" fmla="*/ 6858000 h 6858000"/>
            </a:gdLst>
            <a:ahLst/>
            <a:cxnLst>
              <a:cxn ang="0">
                <a:pos x="3022600" y="0"/>
              </a:cxn>
              <a:cxn ang="0">
                <a:pos x="1870075" y="0"/>
              </a:cxn>
              <a:cxn ang="0">
                <a:pos x="0" y="2113788"/>
              </a:cxn>
              <a:cxn ang="0">
                <a:pos x="0" y="3071494"/>
              </a:cxn>
              <a:cxn ang="0">
                <a:pos x="790575" y="6858000"/>
              </a:cxn>
              <a:cxn ang="0">
                <a:pos x="1727200" y="6858000"/>
              </a:cxn>
              <a:cxn ang="0">
                <a:pos x="69850" y="3126612"/>
              </a:cxn>
              <a:cxn ang="0">
                <a:pos x="69850" y="2143760"/>
              </a:cxn>
              <a:cxn ang="0">
                <a:pos x="3022600" y="0"/>
              </a:cxn>
            </a:cxnLst>
            <a:rect l="txL" t="txT" r="txR" b="txB"/>
            <a:pathLst>
              <a:path w="3022600" h="6858000">
                <a:moveTo>
                  <a:pt x="3022600" y="0"/>
                </a:moveTo>
                <a:lnTo>
                  <a:pt x="1870075" y="0"/>
                </a:lnTo>
                <a:lnTo>
                  <a:pt x="0" y="2113788"/>
                </a:lnTo>
                <a:lnTo>
                  <a:pt x="0" y="3071495"/>
                </a:lnTo>
                <a:lnTo>
                  <a:pt x="790575" y="6858000"/>
                </a:lnTo>
                <a:lnTo>
                  <a:pt x="1727200" y="6858000"/>
                </a:lnTo>
                <a:lnTo>
                  <a:pt x="69850" y="3126613"/>
                </a:lnTo>
                <a:lnTo>
                  <a:pt x="69850" y="2143760"/>
                </a:lnTo>
                <a:lnTo>
                  <a:pt x="3022600" y="0"/>
                </a:lnTo>
              </a:path>
            </a:pathLst>
          </a:custGeom>
          <a:solidFill>
            <a:srgbClr val="D3D3D3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3" name="Freeform 3"/>
          <p:cNvSpPr/>
          <p:nvPr/>
        </p:nvSpPr>
        <p:spPr>
          <a:xfrm>
            <a:off x="2959100" y="0"/>
            <a:ext cx="2711450" cy="1873250"/>
          </a:xfrm>
          <a:custGeom>
            <a:avLst/>
            <a:gdLst>
              <a:gd name="txL" fmla="*/ 0 w 2711450"/>
              <a:gd name="txT" fmla="*/ 0 h 1873250"/>
              <a:gd name="txR" fmla="*/ 2711450 w 2711450"/>
              <a:gd name="txB" fmla="*/ 1873250 h 1873250"/>
            </a:gdLst>
            <a:ahLst/>
            <a:cxnLst>
              <a:cxn ang="0">
                <a:pos x="2711450" y="1523"/>
              </a:cxn>
              <a:cxn ang="0">
                <a:pos x="2189098" y="0"/>
              </a:cxn>
              <a:cxn ang="0">
                <a:pos x="0" y="1873250"/>
              </a:cxn>
              <a:cxn ang="0">
                <a:pos x="2711450" y="1523"/>
              </a:cxn>
            </a:cxnLst>
            <a:rect l="txL" t="txT" r="txR" b="txB"/>
            <a:pathLst>
              <a:path w="2711450" h="1873250">
                <a:moveTo>
                  <a:pt x="2711450" y="1523"/>
                </a:moveTo>
                <a:lnTo>
                  <a:pt x="2189098" y="0"/>
                </a:lnTo>
                <a:lnTo>
                  <a:pt x="0" y="1873250"/>
                </a:lnTo>
                <a:lnTo>
                  <a:pt x="2711450" y="1523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4" name="Freeform 3"/>
          <p:cNvSpPr/>
          <p:nvPr/>
        </p:nvSpPr>
        <p:spPr>
          <a:xfrm>
            <a:off x="2498725" y="0"/>
            <a:ext cx="6105525" cy="6858000"/>
          </a:xfrm>
          <a:custGeom>
            <a:avLst/>
            <a:gdLst>
              <a:gd name="txL" fmla="*/ 0 w 6105525"/>
              <a:gd name="txT" fmla="*/ 0 h 6858000"/>
              <a:gd name="txR" fmla="*/ 6105525 w 6105525"/>
              <a:gd name="txB" fmla="*/ 6858000 h 6858000"/>
            </a:gdLst>
            <a:ahLst/>
            <a:cxnLst>
              <a:cxn ang="0">
                <a:pos x="5818121" y="0"/>
              </a:cxn>
              <a:cxn ang="0">
                <a:pos x="3368674" y="0"/>
              </a:cxn>
              <a:cxn ang="0">
                <a:pos x="0" y="2109088"/>
              </a:cxn>
              <a:cxn ang="0">
                <a:pos x="0" y="3071494"/>
              </a:cxn>
              <a:cxn ang="0">
                <a:pos x="1928876" y="6858000"/>
              </a:cxn>
              <a:cxn ang="0">
                <a:pos x="3081272" y="6858000"/>
              </a:cxn>
              <a:cxn ang="0">
                <a:pos x="114300" y="2956432"/>
              </a:cxn>
              <a:cxn ang="0">
                <a:pos x="114300" y="2143760"/>
              </a:cxn>
              <a:cxn ang="0">
                <a:pos x="6105525" y="0"/>
              </a:cxn>
              <a:cxn ang="0">
                <a:pos x="3368674" y="0"/>
              </a:cxn>
              <a:cxn ang="0">
                <a:pos x="5818121" y="0"/>
              </a:cxn>
            </a:cxnLst>
            <a:rect l="txL" t="txT" r="txR" b="txB"/>
            <a:pathLst>
              <a:path w="6105525" h="6858000">
                <a:moveTo>
                  <a:pt x="5818123" y="0"/>
                </a:moveTo>
                <a:lnTo>
                  <a:pt x="3368675" y="0"/>
                </a:lnTo>
                <a:lnTo>
                  <a:pt x="0" y="2109089"/>
                </a:lnTo>
                <a:lnTo>
                  <a:pt x="0" y="3071495"/>
                </a:lnTo>
                <a:lnTo>
                  <a:pt x="1928876" y="6858000"/>
                </a:lnTo>
                <a:lnTo>
                  <a:pt x="3081273" y="6858000"/>
                </a:lnTo>
                <a:lnTo>
                  <a:pt x="114300" y="2956432"/>
                </a:lnTo>
                <a:lnTo>
                  <a:pt x="114300" y="2143760"/>
                </a:lnTo>
                <a:lnTo>
                  <a:pt x="6105525" y="0"/>
                </a:lnTo>
                <a:lnTo>
                  <a:pt x="3368675" y="0"/>
                </a:lnTo>
                <a:lnTo>
                  <a:pt x="5818123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5" name="Freeform 3"/>
          <p:cNvSpPr/>
          <p:nvPr/>
        </p:nvSpPr>
        <p:spPr>
          <a:xfrm>
            <a:off x="0" y="185738"/>
            <a:ext cx="2236788" cy="5984875"/>
          </a:xfrm>
          <a:custGeom>
            <a:avLst/>
            <a:gdLst>
              <a:gd name="txL" fmla="*/ 0 w 2236851"/>
              <a:gd name="txT" fmla="*/ 0 h 5984811"/>
              <a:gd name="txR" fmla="*/ 2236851 w 2236851"/>
              <a:gd name="txB" fmla="*/ 5984811 h 5984811"/>
            </a:gdLst>
            <a:ahLst/>
            <a:cxnLst>
              <a:cxn ang="0">
                <a:pos x="0" y="0"/>
              </a:cxn>
              <a:cxn ang="0">
                <a:pos x="2236662" y="1900235"/>
              </a:cxn>
              <a:cxn ang="0">
                <a:pos x="2236662" y="2955893"/>
              </a:cxn>
              <a:cxn ang="0">
                <a:pos x="0" y="5985003"/>
              </a:cxn>
              <a:cxn ang="0">
                <a:pos x="0" y="5194470"/>
              </a:cxn>
              <a:cxn ang="0">
                <a:pos x="2174946" y="2859116"/>
              </a:cxn>
              <a:cxn ang="0">
                <a:pos x="2174946" y="2019366"/>
              </a:cxn>
              <a:cxn ang="0">
                <a:pos x="9484" y="1527225"/>
              </a:cxn>
              <a:cxn ang="0">
                <a:pos x="0" y="0"/>
              </a:cxn>
            </a:cxnLst>
            <a:rect l="txL" t="txT" r="txR" b="txB"/>
            <a:pathLst>
              <a:path w="2236851" h="5984811">
                <a:moveTo>
                  <a:pt x="0" y="0"/>
                </a:moveTo>
                <a:lnTo>
                  <a:pt x="2236851" y="1900173"/>
                </a:lnTo>
                <a:lnTo>
                  <a:pt x="2236851" y="2955797"/>
                </a:lnTo>
                <a:lnTo>
                  <a:pt x="0" y="5984811"/>
                </a:lnTo>
                <a:lnTo>
                  <a:pt x="0" y="5194300"/>
                </a:lnTo>
                <a:lnTo>
                  <a:pt x="2175129" y="2859023"/>
                </a:lnTo>
                <a:lnTo>
                  <a:pt x="2175129" y="2019300"/>
                </a:lnTo>
                <a:lnTo>
                  <a:pt x="9484" y="1527175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6" name="Freeform 3"/>
          <p:cNvSpPr/>
          <p:nvPr/>
        </p:nvSpPr>
        <p:spPr>
          <a:xfrm>
            <a:off x="2586038" y="-1587"/>
            <a:ext cx="6557962" cy="6859587"/>
          </a:xfrm>
          <a:custGeom>
            <a:avLst/>
            <a:gdLst>
              <a:gd name="txL" fmla="*/ 0 w 6557898"/>
              <a:gd name="txT" fmla="*/ 0 h 6861175"/>
              <a:gd name="txR" fmla="*/ 6557898 w 6557898"/>
              <a:gd name="txB" fmla="*/ 6861175 h 6861175"/>
            </a:gdLst>
            <a:ahLst/>
            <a:cxnLst>
              <a:cxn ang="0">
                <a:pos x="6558090" y="0"/>
              </a:cxn>
              <a:cxn ang="0">
                <a:pos x="6550090" y="779166"/>
              </a:cxn>
              <a:cxn ang="0">
                <a:pos x="87251" y="2214491"/>
              </a:cxn>
              <a:cxn ang="0">
                <a:pos x="87251" y="2922697"/>
              </a:cxn>
              <a:cxn ang="0">
                <a:pos x="5010171" y="6858004"/>
              </a:cxn>
              <a:cxn ang="0">
                <a:pos x="3281395" y="6858004"/>
              </a:cxn>
              <a:cxn ang="0">
                <a:pos x="0" y="2968395"/>
              </a:cxn>
              <a:cxn ang="0">
                <a:pos x="0" y="2137185"/>
              </a:cxn>
              <a:cxn ang="0">
                <a:pos x="5738918" y="0"/>
              </a:cxn>
              <a:cxn ang="0">
                <a:pos x="6558090" y="0"/>
              </a:cxn>
            </a:cxnLst>
            <a:rect l="txL" t="txT" r="txR" b="txB"/>
            <a:pathLst>
              <a:path w="6557898" h="6861175">
                <a:moveTo>
                  <a:pt x="6557898" y="0"/>
                </a:moveTo>
                <a:lnTo>
                  <a:pt x="6549897" y="779526"/>
                </a:lnTo>
                <a:lnTo>
                  <a:pt x="87248" y="2215514"/>
                </a:lnTo>
                <a:lnTo>
                  <a:pt x="87248" y="2924048"/>
                </a:lnTo>
                <a:lnTo>
                  <a:pt x="5010022" y="6861175"/>
                </a:lnTo>
                <a:lnTo>
                  <a:pt x="3281298" y="6861175"/>
                </a:lnTo>
                <a:lnTo>
                  <a:pt x="0" y="2969767"/>
                </a:lnTo>
                <a:lnTo>
                  <a:pt x="0" y="2138172"/>
                </a:lnTo>
                <a:lnTo>
                  <a:pt x="5738748" y="0"/>
                </a:lnTo>
                <a:lnTo>
                  <a:pt x="6557898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7" name="Freeform 3"/>
          <p:cNvSpPr/>
          <p:nvPr/>
        </p:nvSpPr>
        <p:spPr>
          <a:xfrm>
            <a:off x="2771775" y="-11112"/>
            <a:ext cx="5761038" cy="2071687"/>
          </a:xfrm>
          <a:custGeom>
            <a:avLst/>
            <a:gdLst>
              <a:gd name="txL" fmla="*/ 0 w 5761101"/>
              <a:gd name="txT" fmla="*/ 0 h 2073275"/>
              <a:gd name="txR" fmla="*/ 5761101 w 5761101"/>
              <a:gd name="txB" fmla="*/ 2073275 h 2073275"/>
            </a:gdLst>
            <a:ahLst/>
            <a:cxnLst>
              <a:cxn ang="0">
                <a:pos x="0" y="2070102"/>
              </a:cxn>
              <a:cxn ang="0">
                <a:pos x="4536924" y="0"/>
              </a:cxn>
              <a:cxn ang="0">
                <a:pos x="5760910" y="0"/>
              </a:cxn>
              <a:cxn ang="0">
                <a:pos x="0" y="2070102"/>
              </a:cxn>
            </a:cxnLst>
            <a:rect l="txL" t="txT" r="txR" b="txB"/>
            <a:pathLst>
              <a:path w="5761101" h="2073275">
                <a:moveTo>
                  <a:pt x="0" y="2073275"/>
                </a:moveTo>
                <a:lnTo>
                  <a:pt x="4537075" y="0"/>
                </a:lnTo>
                <a:lnTo>
                  <a:pt x="5761101" y="0"/>
                </a:lnTo>
                <a:lnTo>
                  <a:pt x="0" y="2073275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8" name="Freeform 3"/>
          <p:cNvSpPr/>
          <p:nvPr/>
        </p:nvSpPr>
        <p:spPr>
          <a:xfrm>
            <a:off x="0" y="1403350"/>
            <a:ext cx="2308225" cy="5265738"/>
          </a:xfrm>
          <a:custGeom>
            <a:avLst/>
            <a:gdLst>
              <a:gd name="txL" fmla="*/ 0 w 2308225"/>
              <a:gd name="txT" fmla="*/ 0 h 5265737"/>
              <a:gd name="txR" fmla="*/ 2308225 w 2308225"/>
              <a:gd name="txB" fmla="*/ 5265737 h 5265737"/>
            </a:gdLst>
            <a:ahLst/>
            <a:cxnLst>
              <a:cxn ang="0">
                <a:pos x="9485" y="0"/>
              </a:cxn>
              <a:cxn ang="0">
                <a:pos x="9485" y="1020698"/>
              </a:cxn>
              <a:cxn ang="0">
                <a:pos x="2229231" y="895350"/>
              </a:cxn>
              <a:cxn ang="0">
                <a:pos x="2229231" y="1665225"/>
              </a:cxn>
              <a:cxn ang="0">
                <a:pos x="0" y="4527550"/>
              </a:cxn>
              <a:cxn ang="0">
                <a:pos x="0" y="5265738"/>
              </a:cxn>
              <a:cxn ang="0">
                <a:pos x="2308225" y="1685927"/>
              </a:cxn>
              <a:cxn ang="0">
                <a:pos x="2308225" y="801623"/>
              </a:cxn>
              <a:cxn ang="0">
                <a:pos x="9485" y="0"/>
              </a:cxn>
            </a:cxnLst>
            <a:rect l="txL" t="txT" r="txR" b="txB"/>
            <a:pathLst>
              <a:path w="2308225" h="5265737">
                <a:moveTo>
                  <a:pt x="9485" y="0"/>
                </a:moveTo>
                <a:lnTo>
                  <a:pt x="9485" y="1020698"/>
                </a:lnTo>
                <a:lnTo>
                  <a:pt x="2229230" y="895350"/>
                </a:lnTo>
                <a:lnTo>
                  <a:pt x="2229230" y="1665223"/>
                </a:lnTo>
                <a:lnTo>
                  <a:pt x="0" y="4527550"/>
                </a:lnTo>
                <a:lnTo>
                  <a:pt x="0" y="5265737"/>
                </a:lnTo>
                <a:lnTo>
                  <a:pt x="2308225" y="1685925"/>
                </a:lnTo>
                <a:lnTo>
                  <a:pt x="2308225" y="801623"/>
                </a:lnTo>
                <a:lnTo>
                  <a:pt x="9485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9" name="Freeform 3"/>
          <p:cNvSpPr/>
          <p:nvPr/>
        </p:nvSpPr>
        <p:spPr>
          <a:xfrm>
            <a:off x="296863" y="690563"/>
            <a:ext cx="8515350" cy="5461000"/>
          </a:xfrm>
          <a:custGeom>
            <a:avLst/>
            <a:gdLst>
              <a:gd name="txL" fmla="*/ 0 w 8515350"/>
              <a:gd name="txT" fmla="*/ 0 h 5461000"/>
              <a:gd name="txR" fmla="*/ 8515350 w 8515350"/>
              <a:gd name="txB" fmla="*/ 5461000 h 5461000"/>
            </a:gdLst>
            <a:ahLst/>
            <a:cxnLst>
              <a:cxn ang="0">
                <a:pos x="6350" y="5454648"/>
              </a:cxn>
              <a:cxn ang="0">
                <a:pos x="8509006" y="5454648"/>
              </a:cxn>
              <a:cxn ang="0">
                <a:pos x="8509006" y="6350"/>
              </a:cxn>
              <a:cxn ang="0">
                <a:pos x="6350" y="6350"/>
              </a:cxn>
              <a:cxn ang="0">
                <a:pos x="6350" y="5454648"/>
              </a:cxn>
            </a:cxnLst>
            <a:rect l="txL" t="txT" r="txR" b="txB"/>
            <a:pathLst>
              <a:path w="8515350" h="5461000">
                <a:moveTo>
                  <a:pt x="6350" y="5454650"/>
                </a:moveTo>
                <a:lnTo>
                  <a:pt x="8509000" y="5454650"/>
                </a:lnTo>
                <a:lnTo>
                  <a:pt x="8509000" y="6350"/>
                </a:lnTo>
                <a:lnTo>
                  <a:pt x="6350" y="6350"/>
                </a:lnTo>
                <a:lnTo>
                  <a:pt x="6350" y="54546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206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1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2" name="TextBox 1"/>
          <p:cNvSpPr txBox="1"/>
          <p:nvPr/>
        </p:nvSpPr>
        <p:spPr>
          <a:xfrm>
            <a:off x="8953500" y="88900"/>
            <a:ext cx="88900" cy="1524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</a:bodyPr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63" name="TextBox 1"/>
          <p:cNvSpPr txBox="1"/>
          <p:nvPr/>
        </p:nvSpPr>
        <p:spPr>
          <a:xfrm>
            <a:off x="3771900" y="1143000"/>
            <a:ext cx="4924425" cy="15414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</a:bodyPr>
          <a:p>
            <a:pPr eaLnBrk="1" hangingPunct="1">
              <a:lnSpc>
                <a:spcPts val="12500"/>
              </a:lnSpc>
              <a:buFont typeface="Arial" panose="020B0604020202020204" pitchFamily="34" charset="0"/>
              <a:buNone/>
            </a:pPr>
            <a:r>
              <a:rPr lang="zh-CN" altLang="en-US" sz="9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计算几何</a:t>
            </a:r>
            <a:endParaRPr lang="en-US" altLang="zh-CN" sz="9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4" name="TextBox 1"/>
          <p:cNvSpPr txBox="1"/>
          <p:nvPr/>
        </p:nvSpPr>
        <p:spPr>
          <a:xfrm>
            <a:off x="5867400" y="4114800"/>
            <a:ext cx="1990725" cy="67373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</a:bodyPr>
          <a:p>
            <a:pPr defTabSz="0" eaLnBrk="1" hangingPunct="1">
              <a:lnSpc>
                <a:spcPts val="4900"/>
              </a:lnSpc>
              <a:buFont typeface="Arial" panose="020B0604020202020204" pitchFamily="34" charset="0"/>
              <a:buNone/>
              <a:tabLst>
                <a:tab pos="1955800" algn="l"/>
              </a:tabLst>
            </a:pPr>
            <a:r>
              <a:rPr lang="en-US" altLang="zh-CN" sz="3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QYitong</a:t>
            </a:r>
            <a:endParaRPr lang="en-US" altLang="zh-CN" sz="3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txL" fmla="*/ 0 w 9144000"/>
              <a:gd name="txT" fmla="*/ 0 h 6858000"/>
              <a:gd name="txR" fmla="*/ 9144000 w 9144000"/>
              <a:gd name="txB" fmla="*/ 6858000 h 6858000"/>
            </a:gdLst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rect l="txL" t="txT" r="txR" b="tx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3" name="Freeform 3"/>
          <p:cNvSpPr/>
          <p:nvPr/>
        </p:nvSpPr>
        <p:spPr>
          <a:xfrm>
            <a:off x="7658100" y="0"/>
            <a:ext cx="1104900" cy="6848475"/>
          </a:xfrm>
          <a:custGeom>
            <a:avLst/>
            <a:gdLst>
              <a:gd name="txL" fmla="*/ 0 w 1104900"/>
              <a:gd name="txT" fmla="*/ 0 h 6848474"/>
              <a:gd name="txR" fmla="*/ 1104900 w 1104900"/>
              <a:gd name="txB" fmla="*/ 6848474 h 6848474"/>
            </a:gdLst>
            <a:ahLst/>
            <a:cxnLst>
              <a:cxn ang="0">
                <a:pos x="495300" y="0"/>
              </a:cxn>
              <a:cxn ang="0">
                <a:pos x="838200" y="704850"/>
              </a:cxn>
              <a:cxn ang="0">
                <a:pos x="1104900" y="1524002"/>
              </a:cxn>
              <a:cxn ang="0">
                <a:pos x="676275" y="6848479"/>
              </a:cxn>
              <a:cxn ang="0">
                <a:pos x="171450" y="6848479"/>
              </a:cxn>
              <a:cxn ang="0">
                <a:pos x="1028700" y="1524002"/>
              </a:cxn>
              <a:cxn ang="0">
                <a:pos x="723900" y="685800"/>
              </a:cxn>
              <a:cxn ang="0">
                <a:pos x="0" y="0"/>
              </a:cxn>
              <a:cxn ang="0">
                <a:pos x="495300" y="0"/>
              </a:cxn>
            </a:cxnLst>
            <a:rect l="txL" t="txT" r="txR" b="txB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4" name="Freeform 3"/>
          <p:cNvSpPr/>
          <p:nvPr/>
        </p:nvSpPr>
        <p:spPr>
          <a:xfrm>
            <a:off x="1066800" y="0"/>
            <a:ext cx="7543800" cy="6858000"/>
          </a:xfrm>
          <a:custGeom>
            <a:avLst/>
            <a:gdLst>
              <a:gd name="txL" fmla="*/ 0 w 7543800"/>
              <a:gd name="txT" fmla="*/ 0 h 6858000"/>
              <a:gd name="txR" fmla="*/ 7543800 w 7543800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2438400" y="0"/>
              </a:cxn>
              <a:cxn ang="0">
                <a:pos x="7286624" y="714375"/>
              </a:cxn>
              <a:cxn ang="0">
                <a:pos x="7543800" y="1543050"/>
              </a:cxn>
              <a:cxn ang="0">
                <a:pos x="5715000" y="6858000"/>
              </a:cxn>
              <a:cxn ang="0">
                <a:pos x="5257801" y="6858000"/>
              </a:cxn>
              <a:cxn ang="0">
                <a:pos x="7480300" y="1577975"/>
              </a:cxn>
              <a:cxn ang="0">
                <a:pos x="7172324" y="831850"/>
              </a:cxn>
              <a:cxn ang="0">
                <a:pos x="0" y="0"/>
              </a:cxn>
            </a:cxnLst>
            <a:rect l="txL" t="txT" r="txR" b="txB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5" name="Freeform 3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>
              <a:gd name="txL" fmla="*/ 0 w 2990850"/>
              <a:gd name="txT" fmla="*/ 0 h 5200650"/>
              <a:gd name="txR" fmla="*/ 2990850 w 2990850"/>
              <a:gd name="txB" fmla="*/ 5200650 h 5200650"/>
            </a:gdLst>
            <a:ahLst/>
            <a:cxnLst>
              <a:cxn ang="0">
                <a:pos x="609600" y="5200650"/>
              </a:cxn>
              <a:cxn ang="0">
                <a:pos x="2990850" y="0"/>
              </a:cxn>
              <a:cxn ang="0">
                <a:pos x="0" y="5200650"/>
              </a:cxn>
              <a:cxn ang="0">
                <a:pos x="609600" y="5200650"/>
              </a:cxn>
            </a:cxnLst>
            <a:rect l="txL" t="txT" r="txR" b="txB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6" name="Freeform 3"/>
          <p:cNvSpPr/>
          <p:nvPr/>
        </p:nvSpPr>
        <p:spPr>
          <a:xfrm>
            <a:off x="3429000" y="0"/>
            <a:ext cx="5172075" cy="6858000"/>
          </a:xfrm>
          <a:custGeom>
            <a:avLst/>
            <a:gdLst>
              <a:gd name="txL" fmla="*/ 0 w 5172075"/>
              <a:gd name="txT" fmla="*/ 0 h 6858000"/>
              <a:gd name="txR" fmla="*/ 5172075 w 5172075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4892675" y="753998"/>
              </a:cxn>
              <a:cxn ang="0">
                <a:pos x="5095875" y="1485900"/>
              </a:cxn>
              <a:cxn ang="0">
                <a:pos x="2743204" y="6858000"/>
              </a:cxn>
              <a:cxn ang="0">
                <a:pos x="2971804" y="6858000"/>
              </a:cxn>
              <a:cxn ang="0">
                <a:pos x="5172075" y="1447800"/>
              </a:cxn>
              <a:cxn ang="0">
                <a:pos x="4953003" y="685800"/>
              </a:cxn>
              <a:cxn ang="0">
                <a:pos x="2057402" y="0"/>
              </a:cxn>
              <a:cxn ang="0">
                <a:pos x="0" y="0"/>
              </a:cxn>
            </a:cxnLst>
            <a:rect l="txL" t="txT" r="txR" b="txB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7" name="Freeform 3"/>
          <p:cNvSpPr/>
          <p:nvPr/>
        </p:nvSpPr>
        <p:spPr>
          <a:xfrm>
            <a:off x="5562600" y="0"/>
            <a:ext cx="3267075" cy="6858000"/>
          </a:xfrm>
          <a:custGeom>
            <a:avLst/>
            <a:gdLst>
              <a:gd name="txL" fmla="*/ 0 w 3267075"/>
              <a:gd name="txT" fmla="*/ 0 h 6858000"/>
              <a:gd name="txR" fmla="*/ 3267075 w 3267075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1676402" y="0"/>
              </a:cxn>
              <a:cxn ang="0">
                <a:pos x="2943225" y="638175"/>
              </a:cxn>
              <a:cxn ang="0">
                <a:pos x="3267075" y="1543050"/>
              </a:cxn>
              <a:cxn ang="0">
                <a:pos x="2057402" y="6858000"/>
              </a:cxn>
              <a:cxn ang="0">
                <a:pos x="1143002" y="6858000"/>
              </a:cxn>
              <a:cxn ang="0">
                <a:pos x="3048001" y="1447800"/>
              </a:cxn>
              <a:cxn ang="0">
                <a:pos x="2819401" y="685800"/>
              </a:cxn>
              <a:cxn ang="0">
                <a:pos x="0" y="0"/>
              </a:cxn>
            </a:cxnLst>
            <a:rect l="txL" t="txT" r="txR" b="txB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8" name="Freeform 3"/>
          <p:cNvSpPr/>
          <p:nvPr/>
        </p:nvSpPr>
        <p:spPr>
          <a:xfrm>
            <a:off x="6694488" y="1676400"/>
            <a:ext cx="1828800" cy="5181600"/>
          </a:xfrm>
          <a:custGeom>
            <a:avLst/>
            <a:gdLst>
              <a:gd name="txL" fmla="*/ 0 w 1828800"/>
              <a:gd name="txT" fmla="*/ 0 h 5181600"/>
              <a:gd name="txR" fmla="*/ 1828800 w 1828800"/>
              <a:gd name="txB" fmla="*/ 5181600 h 5181600"/>
            </a:gdLst>
            <a:ahLst/>
            <a:cxnLst>
              <a:cxn ang="0">
                <a:pos x="0" y="5181600"/>
              </a:cxn>
              <a:cxn ang="0">
                <a:pos x="1828800" y="0"/>
              </a:cxn>
              <a:cxn ang="0">
                <a:pos x="152400" y="5181600"/>
              </a:cxn>
              <a:cxn ang="0">
                <a:pos x="0" y="5181600"/>
              </a:cxn>
            </a:cxnLst>
            <a:rect l="txL" t="txT" r="txR" b="txB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9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>
              <a:gd name="txL" fmla="*/ 0 w 8858250"/>
              <a:gd name="txT" fmla="*/ 0 h 5943600"/>
              <a:gd name="txR" fmla="*/ 8858250 w 8858250"/>
              <a:gd name="txB" fmla="*/ 5943600 h 5943600"/>
            </a:gdLst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rect l="txL" t="txT" r="txR" b="txB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30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>
              <a:gd name="txL" fmla="*/ 0 w 8870950"/>
              <a:gd name="txT" fmla="*/ 0 h 5956300"/>
              <a:gd name="txR" fmla="*/ 8870950 w 8870950"/>
              <a:gd name="txB" fmla="*/ 5956300 h 5956300"/>
            </a:gdLst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rect l="txL" t="txT" r="txR" b="txB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31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>
              <a:gd name="txL" fmla="*/ 0 w 8858250"/>
              <a:gd name="txT" fmla="*/ 0 h 5943600"/>
              <a:gd name="txR" fmla="*/ 8858250 w 8858250"/>
              <a:gd name="txB" fmla="*/ 5943600 h 5943600"/>
            </a:gdLst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rect l="txL" t="txT" r="txR" b="txB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32" name="Freeform 3"/>
          <p:cNvSpPr/>
          <p:nvPr/>
        </p:nvSpPr>
        <p:spPr>
          <a:xfrm>
            <a:off x="273050" y="901700"/>
            <a:ext cx="8870950" cy="5956300"/>
          </a:xfrm>
          <a:custGeom>
            <a:avLst/>
            <a:gdLst>
              <a:gd name="txL" fmla="*/ 0 w 8870950"/>
              <a:gd name="txT" fmla="*/ 0 h 5956300"/>
              <a:gd name="txR" fmla="*/ 8870950 w 8870950"/>
              <a:gd name="txB" fmla="*/ 5956300 h 5956300"/>
            </a:gdLst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rect l="txL" t="txT" r="txR" b="txB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33" name="Freeform 3"/>
          <p:cNvSpPr/>
          <p:nvPr/>
        </p:nvSpPr>
        <p:spPr>
          <a:xfrm>
            <a:off x="381000" y="676275"/>
            <a:ext cx="6248400" cy="152400"/>
          </a:xfrm>
          <a:custGeom>
            <a:avLst/>
            <a:gdLst>
              <a:gd name="txL" fmla="*/ 0 w 6248400"/>
              <a:gd name="txT" fmla="*/ 0 h 152400"/>
              <a:gd name="txR" fmla="*/ 6248400 w 6248400"/>
              <a:gd name="txB" fmla="*/ 152400 h 152400"/>
            </a:gdLst>
            <a:ahLst/>
            <a:cxnLst>
              <a:cxn ang="0">
                <a:pos x="0" y="152400"/>
              </a:cxn>
              <a:cxn ang="0">
                <a:pos x="6248400" y="152400"/>
              </a:cxn>
              <a:cxn ang="0">
                <a:pos x="6248400" y="0"/>
              </a:cxn>
              <a:cxn ang="0">
                <a:pos x="0" y="0"/>
              </a:cxn>
              <a:cxn ang="0">
                <a:pos x="0" y="152400"/>
              </a:cxn>
            </a:cxnLst>
            <a:rect l="txL" t="txT" r="txR" b="txB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513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71500"/>
            <a:ext cx="4064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6019800"/>
            <a:ext cx="22733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0" y="0"/>
            <a:ext cx="7747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7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00" y="5651500"/>
            <a:ext cx="1257300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8" name="TextBox 1"/>
          <p:cNvSpPr txBox="1"/>
          <p:nvPr/>
        </p:nvSpPr>
        <p:spPr>
          <a:xfrm>
            <a:off x="8953500" y="88900"/>
            <a:ext cx="88900" cy="1524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</a:bodyPr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139" name="TextBox 1"/>
          <p:cNvSpPr txBox="1"/>
          <p:nvPr/>
        </p:nvSpPr>
        <p:spPr>
          <a:xfrm>
            <a:off x="990600" y="304800"/>
            <a:ext cx="1077913" cy="7032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</a:bodyPr>
          <a:p>
            <a:pPr eaLnBrk="1" hangingPunct="1">
              <a:lnSpc>
                <a:spcPts val="5500"/>
              </a:lnSpc>
              <a:buFont typeface="Arial" panose="020B0604020202020204" pitchFamily="34" charset="0"/>
              <a:buNone/>
            </a:pP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凸包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825" y="1134745"/>
            <a:ext cx="7247255" cy="46710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txL" fmla="*/ 0 w 9144000"/>
              <a:gd name="txT" fmla="*/ 0 h 6858000"/>
              <a:gd name="txR" fmla="*/ 9144000 w 9144000"/>
              <a:gd name="txB" fmla="*/ 6858000 h 6858000"/>
            </a:gdLst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rect l="txL" t="txT" r="txR" b="tx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3" name="Freeform 3"/>
          <p:cNvSpPr/>
          <p:nvPr/>
        </p:nvSpPr>
        <p:spPr>
          <a:xfrm>
            <a:off x="7658100" y="0"/>
            <a:ext cx="1104900" cy="6848475"/>
          </a:xfrm>
          <a:custGeom>
            <a:avLst/>
            <a:gdLst>
              <a:gd name="txL" fmla="*/ 0 w 1104900"/>
              <a:gd name="txT" fmla="*/ 0 h 6848474"/>
              <a:gd name="txR" fmla="*/ 1104900 w 1104900"/>
              <a:gd name="txB" fmla="*/ 6848474 h 6848474"/>
            </a:gdLst>
            <a:ahLst/>
            <a:cxnLst>
              <a:cxn ang="0">
                <a:pos x="495300" y="0"/>
              </a:cxn>
              <a:cxn ang="0">
                <a:pos x="838200" y="704850"/>
              </a:cxn>
              <a:cxn ang="0">
                <a:pos x="1104900" y="1524002"/>
              </a:cxn>
              <a:cxn ang="0">
                <a:pos x="676275" y="6848479"/>
              </a:cxn>
              <a:cxn ang="0">
                <a:pos x="171450" y="6848479"/>
              </a:cxn>
              <a:cxn ang="0">
                <a:pos x="1028700" y="1524002"/>
              </a:cxn>
              <a:cxn ang="0">
                <a:pos x="723900" y="685800"/>
              </a:cxn>
              <a:cxn ang="0">
                <a:pos x="0" y="0"/>
              </a:cxn>
              <a:cxn ang="0">
                <a:pos x="495300" y="0"/>
              </a:cxn>
            </a:cxnLst>
            <a:rect l="txL" t="txT" r="txR" b="txB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4" name="Freeform 3"/>
          <p:cNvSpPr/>
          <p:nvPr/>
        </p:nvSpPr>
        <p:spPr>
          <a:xfrm>
            <a:off x="1066800" y="0"/>
            <a:ext cx="7543800" cy="6858000"/>
          </a:xfrm>
          <a:custGeom>
            <a:avLst/>
            <a:gdLst>
              <a:gd name="txL" fmla="*/ 0 w 7543800"/>
              <a:gd name="txT" fmla="*/ 0 h 6858000"/>
              <a:gd name="txR" fmla="*/ 7543800 w 7543800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2438400" y="0"/>
              </a:cxn>
              <a:cxn ang="0">
                <a:pos x="7286624" y="714375"/>
              </a:cxn>
              <a:cxn ang="0">
                <a:pos x="7543800" y="1543050"/>
              </a:cxn>
              <a:cxn ang="0">
                <a:pos x="5715000" y="6858000"/>
              </a:cxn>
              <a:cxn ang="0">
                <a:pos x="5257801" y="6858000"/>
              </a:cxn>
              <a:cxn ang="0">
                <a:pos x="7480300" y="1577975"/>
              </a:cxn>
              <a:cxn ang="0">
                <a:pos x="7172324" y="831850"/>
              </a:cxn>
              <a:cxn ang="0">
                <a:pos x="0" y="0"/>
              </a:cxn>
            </a:cxnLst>
            <a:rect l="txL" t="txT" r="txR" b="txB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5" name="Freeform 3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>
              <a:gd name="txL" fmla="*/ 0 w 2990850"/>
              <a:gd name="txT" fmla="*/ 0 h 5200650"/>
              <a:gd name="txR" fmla="*/ 2990850 w 2990850"/>
              <a:gd name="txB" fmla="*/ 5200650 h 5200650"/>
            </a:gdLst>
            <a:ahLst/>
            <a:cxnLst>
              <a:cxn ang="0">
                <a:pos x="609600" y="5200650"/>
              </a:cxn>
              <a:cxn ang="0">
                <a:pos x="2990850" y="0"/>
              </a:cxn>
              <a:cxn ang="0">
                <a:pos x="0" y="5200650"/>
              </a:cxn>
              <a:cxn ang="0">
                <a:pos x="609600" y="5200650"/>
              </a:cxn>
            </a:cxnLst>
            <a:rect l="txL" t="txT" r="txR" b="txB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6" name="Freeform 3"/>
          <p:cNvSpPr/>
          <p:nvPr/>
        </p:nvSpPr>
        <p:spPr>
          <a:xfrm>
            <a:off x="3429000" y="0"/>
            <a:ext cx="5172075" cy="6858000"/>
          </a:xfrm>
          <a:custGeom>
            <a:avLst/>
            <a:gdLst>
              <a:gd name="txL" fmla="*/ 0 w 5172075"/>
              <a:gd name="txT" fmla="*/ 0 h 6858000"/>
              <a:gd name="txR" fmla="*/ 5172075 w 5172075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4892675" y="753998"/>
              </a:cxn>
              <a:cxn ang="0">
                <a:pos x="5095875" y="1485900"/>
              </a:cxn>
              <a:cxn ang="0">
                <a:pos x="2743204" y="6858000"/>
              </a:cxn>
              <a:cxn ang="0">
                <a:pos x="2971804" y="6858000"/>
              </a:cxn>
              <a:cxn ang="0">
                <a:pos x="5172075" y="1447800"/>
              </a:cxn>
              <a:cxn ang="0">
                <a:pos x="4953003" y="685800"/>
              </a:cxn>
              <a:cxn ang="0">
                <a:pos x="2057402" y="0"/>
              </a:cxn>
              <a:cxn ang="0">
                <a:pos x="0" y="0"/>
              </a:cxn>
            </a:cxnLst>
            <a:rect l="txL" t="txT" r="txR" b="txB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7" name="Freeform 3"/>
          <p:cNvSpPr/>
          <p:nvPr/>
        </p:nvSpPr>
        <p:spPr>
          <a:xfrm>
            <a:off x="5562600" y="0"/>
            <a:ext cx="3267075" cy="6858000"/>
          </a:xfrm>
          <a:custGeom>
            <a:avLst/>
            <a:gdLst>
              <a:gd name="txL" fmla="*/ 0 w 3267075"/>
              <a:gd name="txT" fmla="*/ 0 h 6858000"/>
              <a:gd name="txR" fmla="*/ 3267075 w 3267075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1676402" y="0"/>
              </a:cxn>
              <a:cxn ang="0">
                <a:pos x="2943225" y="638175"/>
              </a:cxn>
              <a:cxn ang="0">
                <a:pos x="3267075" y="1543050"/>
              </a:cxn>
              <a:cxn ang="0">
                <a:pos x="2057402" y="6858000"/>
              </a:cxn>
              <a:cxn ang="0">
                <a:pos x="1143002" y="6858000"/>
              </a:cxn>
              <a:cxn ang="0">
                <a:pos x="3048001" y="1447800"/>
              </a:cxn>
              <a:cxn ang="0">
                <a:pos x="2819401" y="685800"/>
              </a:cxn>
              <a:cxn ang="0">
                <a:pos x="0" y="0"/>
              </a:cxn>
            </a:cxnLst>
            <a:rect l="txL" t="txT" r="txR" b="txB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8" name="Freeform 3"/>
          <p:cNvSpPr/>
          <p:nvPr/>
        </p:nvSpPr>
        <p:spPr>
          <a:xfrm>
            <a:off x="6694488" y="1676400"/>
            <a:ext cx="1828800" cy="5181600"/>
          </a:xfrm>
          <a:custGeom>
            <a:avLst/>
            <a:gdLst>
              <a:gd name="txL" fmla="*/ 0 w 1828800"/>
              <a:gd name="txT" fmla="*/ 0 h 5181600"/>
              <a:gd name="txR" fmla="*/ 1828800 w 1828800"/>
              <a:gd name="txB" fmla="*/ 5181600 h 5181600"/>
            </a:gdLst>
            <a:ahLst/>
            <a:cxnLst>
              <a:cxn ang="0">
                <a:pos x="0" y="5181600"/>
              </a:cxn>
              <a:cxn ang="0">
                <a:pos x="1828800" y="0"/>
              </a:cxn>
              <a:cxn ang="0">
                <a:pos x="152400" y="5181600"/>
              </a:cxn>
              <a:cxn ang="0">
                <a:pos x="0" y="5181600"/>
              </a:cxn>
            </a:cxnLst>
            <a:rect l="txL" t="txT" r="txR" b="txB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9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>
              <a:gd name="txL" fmla="*/ 0 w 8858250"/>
              <a:gd name="txT" fmla="*/ 0 h 5943600"/>
              <a:gd name="txR" fmla="*/ 8858250 w 8858250"/>
              <a:gd name="txB" fmla="*/ 5943600 h 5943600"/>
            </a:gdLst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rect l="txL" t="txT" r="txR" b="txB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30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>
              <a:gd name="txL" fmla="*/ 0 w 8870950"/>
              <a:gd name="txT" fmla="*/ 0 h 5956300"/>
              <a:gd name="txR" fmla="*/ 8870950 w 8870950"/>
              <a:gd name="txB" fmla="*/ 5956300 h 5956300"/>
            </a:gdLst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rect l="txL" t="txT" r="txR" b="txB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31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>
              <a:gd name="txL" fmla="*/ 0 w 8858250"/>
              <a:gd name="txT" fmla="*/ 0 h 5943600"/>
              <a:gd name="txR" fmla="*/ 8858250 w 8858250"/>
              <a:gd name="txB" fmla="*/ 5943600 h 5943600"/>
            </a:gdLst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rect l="txL" t="txT" r="txR" b="txB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32" name="Freeform 3"/>
          <p:cNvSpPr/>
          <p:nvPr/>
        </p:nvSpPr>
        <p:spPr>
          <a:xfrm>
            <a:off x="273050" y="901700"/>
            <a:ext cx="8870950" cy="5956300"/>
          </a:xfrm>
          <a:custGeom>
            <a:avLst/>
            <a:gdLst>
              <a:gd name="txL" fmla="*/ 0 w 8870950"/>
              <a:gd name="txT" fmla="*/ 0 h 5956300"/>
              <a:gd name="txR" fmla="*/ 8870950 w 8870950"/>
              <a:gd name="txB" fmla="*/ 5956300 h 5956300"/>
            </a:gdLst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rect l="txL" t="txT" r="txR" b="txB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33" name="Freeform 3"/>
          <p:cNvSpPr/>
          <p:nvPr/>
        </p:nvSpPr>
        <p:spPr>
          <a:xfrm>
            <a:off x="381000" y="676275"/>
            <a:ext cx="6248400" cy="152400"/>
          </a:xfrm>
          <a:custGeom>
            <a:avLst/>
            <a:gdLst>
              <a:gd name="txL" fmla="*/ 0 w 6248400"/>
              <a:gd name="txT" fmla="*/ 0 h 152400"/>
              <a:gd name="txR" fmla="*/ 6248400 w 6248400"/>
              <a:gd name="txB" fmla="*/ 152400 h 152400"/>
            </a:gdLst>
            <a:ahLst/>
            <a:cxnLst>
              <a:cxn ang="0">
                <a:pos x="0" y="152400"/>
              </a:cxn>
              <a:cxn ang="0">
                <a:pos x="6248400" y="152400"/>
              </a:cxn>
              <a:cxn ang="0">
                <a:pos x="6248400" y="0"/>
              </a:cxn>
              <a:cxn ang="0">
                <a:pos x="0" y="0"/>
              </a:cxn>
              <a:cxn ang="0">
                <a:pos x="0" y="152400"/>
              </a:cxn>
            </a:cxnLst>
            <a:rect l="txL" t="txT" r="txR" b="txB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513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71500"/>
            <a:ext cx="4064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6019800"/>
            <a:ext cx="22733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0" y="0"/>
            <a:ext cx="7747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7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00" y="5651500"/>
            <a:ext cx="1257300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8" name="TextBox 1"/>
          <p:cNvSpPr txBox="1"/>
          <p:nvPr/>
        </p:nvSpPr>
        <p:spPr>
          <a:xfrm>
            <a:off x="8953500" y="88900"/>
            <a:ext cx="88900" cy="1524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</a:bodyPr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139" name="TextBox 1"/>
          <p:cNvSpPr txBox="1"/>
          <p:nvPr/>
        </p:nvSpPr>
        <p:spPr>
          <a:xfrm>
            <a:off x="990600" y="304800"/>
            <a:ext cx="1077913" cy="7032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</a:bodyPr>
          <a:p>
            <a:pPr eaLnBrk="1" hangingPunct="1">
              <a:lnSpc>
                <a:spcPts val="5500"/>
              </a:lnSpc>
              <a:buFont typeface="Arial" panose="020B0604020202020204" pitchFamily="34" charset="0"/>
              <a:buNone/>
            </a:pP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凸包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825" y="1134745"/>
            <a:ext cx="7247255" cy="46710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335" y="1260475"/>
            <a:ext cx="7338695" cy="43364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txL" fmla="*/ 0 w 9144000"/>
              <a:gd name="txT" fmla="*/ 0 h 6858000"/>
              <a:gd name="txR" fmla="*/ 9144000 w 9144000"/>
              <a:gd name="txB" fmla="*/ 6858000 h 6858000"/>
            </a:gdLst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rect l="txL" t="txT" r="txR" b="tx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3" name="Freeform 3"/>
          <p:cNvSpPr/>
          <p:nvPr/>
        </p:nvSpPr>
        <p:spPr>
          <a:xfrm>
            <a:off x="7658100" y="0"/>
            <a:ext cx="1104900" cy="6848475"/>
          </a:xfrm>
          <a:custGeom>
            <a:avLst/>
            <a:gdLst>
              <a:gd name="txL" fmla="*/ 0 w 1104900"/>
              <a:gd name="txT" fmla="*/ 0 h 6848474"/>
              <a:gd name="txR" fmla="*/ 1104900 w 1104900"/>
              <a:gd name="txB" fmla="*/ 6848474 h 6848474"/>
            </a:gdLst>
            <a:ahLst/>
            <a:cxnLst>
              <a:cxn ang="0">
                <a:pos x="495300" y="0"/>
              </a:cxn>
              <a:cxn ang="0">
                <a:pos x="838200" y="704850"/>
              </a:cxn>
              <a:cxn ang="0">
                <a:pos x="1104900" y="1524002"/>
              </a:cxn>
              <a:cxn ang="0">
                <a:pos x="676275" y="6848479"/>
              </a:cxn>
              <a:cxn ang="0">
                <a:pos x="171450" y="6848479"/>
              </a:cxn>
              <a:cxn ang="0">
                <a:pos x="1028700" y="1524002"/>
              </a:cxn>
              <a:cxn ang="0">
                <a:pos x="723900" y="685800"/>
              </a:cxn>
              <a:cxn ang="0">
                <a:pos x="0" y="0"/>
              </a:cxn>
              <a:cxn ang="0">
                <a:pos x="495300" y="0"/>
              </a:cxn>
            </a:cxnLst>
            <a:rect l="txL" t="txT" r="txR" b="txB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4" name="Freeform 3"/>
          <p:cNvSpPr/>
          <p:nvPr/>
        </p:nvSpPr>
        <p:spPr>
          <a:xfrm>
            <a:off x="1066800" y="0"/>
            <a:ext cx="7543800" cy="6858000"/>
          </a:xfrm>
          <a:custGeom>
            <a:avLst/>
            <a:gdLst>
              <a:gd name="txL" fmla="*/ 0 w 7543800"/>
              <a:gd name="txT" fmla="*/ 0 h 6858000"/>
              <a:gd name="txR" fmla="*/ 7543800 w 7543800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2438400" y="0"/>
              </a:cxn>
              <a:cxn ang="0">
                <a:pos x="7286624" y="714375"/>
              </a:cxn>
              <a:cxn ang="0">
                <a:pos x="7543800" y="1543050"/>
              </a:cxn>
              <a:cxn ang="0">
                <a:pos x="5715000" y="6858000"/>
              </a:cxn>
              <a:cxn ang="0">
                <a:pos x="5257801" y="6858000"/>
              </a:cxn>
              <a:cxn ang="0">
                <a:pos x="7480300" y="1577975"/>
              </a:cxn>
              <a:cxn ang="0">
                <a:pos x="7172324" y="831850"/>
              </a:cxn>
              <a:cxn ang="0">
                <a:pos x="0" y="0"/>
              </a:cxn>
            </a:cxnLst>
            <a:rect l="txL" t="txT" r="txR" b="txB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5" name="Freeform 3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>
              <a:gd name="txL" fmla="*/ 0 w 2990850"/>
              <a:gd name="txT" fmla="*/ 0 h 5200650"/>
              <a:gd name="txR" fmla="*/ 2990850 w 2990850"/>
              <a:gd name="txB" fmla="*/ 5200650 h 5200650"/>
            </a:gdLst>
            <a:ahLst/>
            <a:cxnLst>
              <a:cxn ang="0">
                <a:pos x="609600" y="5200650"/>
              </a:cxn>
              <a:cxn ang="0">
                <a:pos x="2990850" y="0"/>
              </a:cxn>
              <a:cxn ang="0">
                <a:pos x="0" y="5200650"/>
              </a:cxn>
              <a:cxn ang="0">
                <a:pos x="609600" y="5200650"/>
              </a:cxn>
            </a:cxnLst>
            <a:rect l="txL" t="txT" r="txR" b="txB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6" name="Freeform 3"/>
          <p:cNvSpPr/>
          <p:nvPr/>
        </p:nvSpPr>
        <p:spPr>
          <a:xfrm>
            <a:off x="3429000" y="0"/>
            <a:ext cx="5172075" cy="6858000"/>
          </a:xfrm>
          <a:custGeom>
            <a:avLst/>
            <a:gdLst>
              <a:gd name="txL" fmla="*/ 0 w 5172075"/>
              <a:gd name="txT" fmla="*/ 0 h 6858000"/>
              <a:gd name="txR" fmla="*/ 5172075 w 5172075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4892675" y="753998"/>
              </a:cxn>
              <a:cxn ang="0">
                <a:pos x="5095875" y="1485900"/>
              </a:cxn>
              <a:cxn ang="0">
                <a:pos x="2743204" y="6858000"/>
              </a:cxn>
              <a:cxn ang="0">
                <a:pos x="2971804" y="6858000"/>
              </a:cxn>
              <a:cxn ang="0">
                <a:pos x="5172075" y="1447800"/>
              </a:cxn>
              <a:cxn ang="0">
                <a:pos x="4953003" y="685800"/>
              </a:cxn>
              <a:cxn ang="0">
                <a:pos x="2057402" y="0"/>
              </a:cxn>
              <a:cxn ang="0">
                <a:pos x="0" y="0"/>
              </a:cxn>
            </a:cxnLst>
            <a:rect l="txL" t="txT" r="txR" b="txB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7" name="Freeform 3"/>
          <p:cNvSpPr/>
          <p:nvPr/>
        </p:nvSpPr>
        <p:spPr>
          <a:xfrm>
            <a:off x="5562600" y="0"/>
            <a:ext cx="3267075" cy="6858000"/>
          </a:xfrm>
          <a:custGeom>
            <a:avLst/>
            <a:gdLst>
              <a:gd name="txL" fmla="*/ 0 w 3267075"/>
              <a:gd name="txT" fmla="*/ 0 h 6858000"/>
              <a:gd name="txR" fmla="*/ 3267075 w 3267075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1676402" y="0"/>
              </a:cxn>
              <a:cxn ang="0">
                <a:pos x="2943225" y="638175"/>
              </a:cxn>
              <a:cxn ang="0">
                <a:pos x="3267075" y="1543050"/>
              </a:cxn>
              <a:cxn ang="0">
                <a:pos x="2057402" y="6858000"/>
              </a:cxn>
              <a:cxn ang="0">
                <a:pos x="1143002" y="6858000"/>
              </a:cxn>
              <a:cxn ang="0">
                <a:pos x="3048001" y="1447800"/>
              </a:cxn>
              <a:cxn ang="0">
                <a:pos x="2819401" y="685800"/>
              </a:cxn>
              <a:cxn ang="0">
                <a:pos x="0" y="0"/>
              </a:cxn>
            </a:cxnLst>
            <a:rect l="txL" t="txT" r="txR" b="txB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8" name="Freeform 3"/>
          <p:cNvSpPr/>
          <p:nvPr/>
        </p:nvSpPr>
        <p:spPr>
          <a:xfrm>
            <a:off x="6694488" y="1676400"/>
            <a:ext cx="1828800" cy="5181600"/>
          </a:xfrm>
          <a:custGeom>
            <a:avLst/>
            <a:gdLst>
              <a:gd name="txL" fmla="*/ 0 w 1828800"/>
              <a:gd name="txT" fmla="*/ 0 h 5181600"/>
              <a:gd name="txR" fmla="*/ 1828800 w 1828800"/>
              <a:gd name="txB" fmla="*/ 5181600 h 5181600"/>
            </a:gdLst>
            <a:ahLst/>
            <a:cxnLst>
              <a:cxn ang="0">
                <a:pos x="0" y="5181600"/>
              </a:cxn>
              <a:cxn ang="0">
                <a:pos x="1828800" y="0"/>
              </a:cxn>
              <a:cxn ang="0">
                <a:pos x="152400" y="5181600"/>
              </a:cxn>
              <a:cxn ang="0">
                <a:pos x="0" y="5181600"/>
              </a:cxn>
            </a:cxnLst>
            <a:rect l="txL" t="txT" r="txR" b="txB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9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>
              <a:gd name="txL" fmla="*/ 0 w 8858250"/>
              <a:gd name="txT" fmla="*/ 0 h 5943600"/>
              <a:gd name="txR" fmla="*/ 8858250 w 8858250"/>
              <a:gd name="txB" fmla="*/ 5943600 h 5943600"/>
            </a:gdLst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rect l="txL" t="txT" r="txR" b="txB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30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>
              <a:gd name="txL" fmla="*/ 0 w 8870950"/>
              <a:gd name="txT" fmla="*/ 0 h 5956300"/>
              <a:gd name="txR" fmla="*/ 8870950 w 8870950"/>
              <a:gd name="txB" fmla="*/ 5956300 h 5956300"/>
            </a:gdLst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rect l="txL" t="txT" r="txR" b="txB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31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>
              <a:gd name="txL" fmla="*/ 0 w 8858250"/>
              <a:gd name="txT" fmla="*/ 0 h 5943600"/>
              <a:gd name="txR" fmla="*/ 8858250 w 8858250"/>
              <a:gd name="txB" fmla="*/ 5943600 h 5943600"/>
            </a:gdLst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rect l="txL" t="txT" r="txR" b="txB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32" name="Freeform 3"/>
          <p:cNvSpPr/>
          <p:nvPr/>
        </p:nvSpPr>
        <p:spPr>
          <a:xfrm>
            <a:off x="273050" y="901700"/>
            <a:ext cx="8870950" cy="5956300"/>
          </a:xfrm>
          <a:custGeom>
            <a:avLst/>
            <a:gdLst>
              <a:gd name="txL" fmla="*/ 0 w 8870950"/>
              <a:gd name="txT" fmla="*/ 0 h 5956300"/>
              <a:gd name="txR" fmla="*/ 8870950 w 8870950"/>
              <a:gd name="txB" fmla="*/ 5956300 h 5956300"/>
            </a:gdLst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rect l="txL" t="txT" r="txR" b="txB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33" name="Freeform 3"/>
          <p:cNvSpPr/>
          <p:nvPr/>
        </p:nvSpPr>
        <p:spPr>
          <a:xfrm>
            <a:off x="381000" y="676275"/>
            <a:ext cx="6248400" cy="152400"/>
          </a:xfrm>
          <a:custGeom>
            <a:avLst/>
            <a:gdLst>
              <a:gd name="txL" fmla="*/ 0 w 6248400"/>
              <a:gd name="txT" fmla="*/ 0 h 152400"/>
              <a:gd name="txR" fmla="*/ 6248400 w 6248400"/>
              <a:gd name="txB" fmla="*/ 152400 h 152400"/>
            </a:gdLst>
            <a:ahLst/>
            <a:cxnLst>
              <a:cxn ang="0">
                <a:pos x="0" y="152400"/>
              </a:cxn>
              <a:cxn ang="0">
                <a:pos x="6248400" y="152400"/>
              </a:cxn>
              <a:cxn ang="0">
                <a:pos x="6248400" y="0"/>
              </a:cxn>
              <a:cxn ang="0">
                <a:pos x="0" y="0"/>
              </a:cxn>
              <a:cxn ang="0">
                <a:pos x="0" y="152400"/>
              </a:cxn>
            </a:cxnLst>
            <a:rect l="txL" t="txT" r="txR" b="txB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513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71500"/>
            <a:ext cx="4064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6019800"/>
            <a:ext cx="22733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0" y="0"/>
            <a:ext cx="7747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7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00" y="5651500"/>
            <a:ext cx="1257300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8" name="TextBox 1"/>
          <p:cNvSpPr txBox="1"/>
          <p:nvPr/>
        </p:nvSpPr>
        <p:spPr>
          <a:xfrm>
            <a:off x="8953500" y="88900"/>
            <a:ext cx="88900" cy="1524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</a:bodyPr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139" name="TextBox 1"/>
          <p:cNvSpPr txBox="1"/>
          <p:nvPr/>
        </p:nvSpPr>
        <p:spPr>
          <a:xfrm>
            <a:off x="990600" y="304800"/>
            <a:ext cx="1077913" cy="7032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</a:bodyPr>
          <a:p>
            <a:pPr eaLnBrk="1" hangingPunct="1">
              <a:lnSpc>
                <a:spcPts val="5500"/>
              </a:lnSpc>
              <a:buFont typeface="Arial" panose="020B0604020202020204" pitchFamily="34" charset="0"/>
              <a:buNone/>
            </a:pP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凸包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825" y="1134745"/>
            <a:ext cx="7247255" cy="46710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335" y="1260475"/>
            <a:ext cx="7338695" cy="43364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1425" y="1092835"/>
            <a:ext cx="6660515" cy="46716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txL" fmla="*/ 0 w 9144000"/>
              <a:gd name="txT" fmla="*/ 0 h 6858000"/>
              <a:gd name="txR" fmla="*/ 9144000 w 9144000"/>
              <a:gd name="txB" fmla="*/ 6858000 h 6858000"/>
            </a:gdLst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rect l="txL" t="txT" r="txR" b="tx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3" name="Freeform 3"/>
          <p:cNvSpPr/>
          <p:nvPr/>
        </p:nvSpPr>
        <p:spPr>
          <a:xfrm>
            <a:off x="7658100" y="0"/>
            <a:ext cx="1104900" cy="6848475"/>
          </a:xfrm>
          <a:custGeom>
            <a:avLst/>
            <a:gdLst>
              <a:gd name="txL" fmla="*/ 0 w 1104900"/>
              <a:gd name="txT" fmla="*/ 0 h 6848474"/>
              <a:gd name="txR" fmla="*/ 1104900 w 1104900"/>
              <a:gd name="txB" fmla="*/ 6848474 h 6848474"/>
            </a:gdLst>
            <a:ahLst/>
            <a:cxnLst>
              <a:cxn ang="0">
                <a:pos x="495300" y="0"/>
              </a:cxn>
              <a:cxn ang="0">
                <a:pos x="838200" y="704850"/>
              </a:cxn>
              <a:cxn ang="0">
                <a:pos x="1104900" y="1524002"/>
              </a:cxn>
              <a:cxn ang="0">
                <a:pos x="676275" y="6848479"/>
              </a:cxn>
              <a:cxn ang="0">
                <a:pos x="171450" y="6848479"/>
              </a:cxn>
              <a:cxn ang="0">
                <a:pos x="1028700" y="1524002"/>
              </a:cxn>
              <a:cxn ang="0">
                <a:pos x="723900" y="685800"/>
              </a:cxn>
              <a:cxn ang="0">
                <a:pos x="0" y="0"/>
              </a:cxn>
              <a:cxn ang="0">
                <a:pos x="495300" y="0"/>
              </a:cxn>
            </a:cxnLst>
            <a:rect l="txL" t="txT" r="txR" b="txB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4" name="Freeform 3"/>
          <p:cNvSpPr/>
          <p:nvPr/>
        </p:nvSpPr>
        <p:spPr>
          <a:xfrm>
            <a:off x="1066800" y="0"/>
            <a:ext cx="7543800" cy="6858000"/>
          </a:xfrm>
          <a:custGeom>
            <a:avLst/>
            <a:gdLst>
              <a:gd name="txL" fmla="*/ 0 w 7543800"/>
              <a:gd name="txT" fmla="*/ 0 h 6858000"/>
              <a:gd name="txR" fmla="*/ 7543800 w 7543800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2438400" y="0"/>
              </a:cxn>
              <a:cxn ang="0">
                <a:pos x="7286624" y="714375"/>
              </a:cxn>
              <a:cxn ang="0">
                <a:pos x="7543800" y="1543050"/>
              </a:cxn>
              <a:cxn ang="0">
                <a:pos x="5715000" y="6858000"/>
              </a:cxn>
              <a:cxn ang="0">
                <a:pos x="5257801" y="6858000"/>
              </a:cxn>
              <a:cxn ang="0">
                <a:pos x="7480300" y="1577975"/>
              </a:cxn>
              <a:cxn ang="0">
                <a:pos x="7172324" y="831850"/>
              </a:cxn>
              <a:cxn ang="0">
                <a:pos x="0" y="0"/>
              </a:cxn>
            </a:cxnLst>
            <a:rect l="txL" t="txT" r="txR" b="txB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5" name="Freeform 3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>
              <a:gd name="txL" fmla="*/ 0 w 2990850"/>
              <a:gd name="txT" fmla="*/ 0 h 5200650"/>
              <a:gd name="txR" fmla="*/ 2990850 w 2990850"/>
              <a:gd name="txB" fmla="*/ 5200650 h 5200650"/>
            </a:gdLst>
            <a:ahLst/>
            <a:cxnLst>
              <a:cxn ang="0">
                <a:pos x="609600" y="5200650"/>
              </a:cxn>
              <a:cxn ang="0">
                <a:pos x="2990850" y="0"/>
              </a:cxn>
              <a:cxn ang="0">
                <a:pos x="0" y="5200650"/>
              </a:cxn>
              <a:cxn ang="0">
                <a:pos x="609600" y="5200650"/>
              </a:cxn>
            </a:cxnLst>
            <a:rect l="txL" t="txT" r="txR" b="txB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6" name="Freeform 3"/>
          <p:cNvSpPr/>
          <p:nvPr/>
        </p:nvSpPr>
        <p:spPr>
          <a:xfrm>
            <a:off x="3429000" y="0"/>
            <a:ext cx="5172075" cy="6858000"/>
          </a:xfrm>
          <a:custGeom>
            <a:avLst/>
            <a:gdLst>
              <a:gd name="txL" fmla="*/ 0 w 5172075"/>
              <a:gd name="txT" fmla="*/ 0 h 6858000"/>
              <a:gd name="txR" fmla="*/ 5172075 w 5172075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4892675" y="753998"/>
              </a:cxn>
              <a:cxn ang="0">
                <a:pos x="5095875" y="1485900"/>
              </a:cxn>
              <a:cxn ang="0">
                <a:pos x="2743204" y="6858000"/>
              </a:cxn>
              <a:cxn ang="0">
                <a:pos x="2971804" y="6858000"/>
              </a:cxn>
              <a:cxn ang="0">
                <a:pos x="5172075" y="1447800"/>
              </a:cxn>
              <a:cxn ang="0">
                <a:pos x="4953003" y="685800"/>
              </a:cxn>
              <a:cxn ang="0">
                <a:pos x="2057402" y="0"/>
              </a:cxn>
              <a:cxn ang="0">
                <a:pos x="0" y="0"/>
              </a:cxn>
            </a:cxnLst>
            <a:rect l="txL" t="txT" r="txR" b="txB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7" name="Freeform 3"/>
          <p:cNvSpPr/>
          <p:nvPr/>
        </p:nvSpPr>
        <p:spPr>
          <a:xfrm>
            <a:off x="5562600" y="0"/>
            <a:ext cx="3267075" cy="6858000"/>
          </a:xfrm>
          <a:custGeom>
            <a:avLst/>
            <a:gdLst>
              <a:gd name="txL" fmla="*/ 0 w 3267075"/>
              <a:gd name="txT" fmla="*/ 0 h 6858000"/>
              <a:gd name="txR" fmla="*/ 3267075 w 3267075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1676402" y="0"/>
              </a:cxn>
              <a:cxn ang="0">
                <a:pos x="2943225" y="638175"/>
              </a:cxn>
              <a:cxn ang="0">
                <a:pos x="3267075" y="1543050"/>
              </a:cxn>
              <a:cxn ang="0">
                <a:pos x="2057402" y="6858000"/>
              </a:cxn>
              <a:cxn ang="0">
                <a:pos x="1143002" y="6858000"/>
              </a:cxn>
              <a:cxn ang="0">
                <a:pos x="3048001" y="1447800"/>
              </a:cxn>
              <a:cxn ang="0">
                <a:pos x="2819401" y="685800"/>
              </a:cxn>
              <a:cxn ang="0">
                <a:pos x="0" y="0"/>
              </a:cxn>
            </a:cxnLst>
            <a:rect l="txL" t="txT" r="txR" b="txB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8" name="Freeform 3"/>
          <p:cNvSpPr/>
          <p:nvPr/>
        </p:nvSpPr>
        <p:spPr>
          <a:xfrm>
            <a:off x="6694488" y="1676400"/>
            <a:ext cx="1828800" cy="5181600"/>
          </a:xfrm>
          <a:custGeom>
            <a:avLst/>
            <a:gdLst>
              <a:gd name="txL" fmla="*/ 0 w 1828800"/>
              <a:gd name="txT" fmla="*/ 0 h 5181600"/>
              <a:gd name="txR" fmla="*/ 1828800 w 1828800"/>
              <a:gd name="txB" fmla="*/ 5181600 h 5181600"/>
            </a:gdLst>
            <a:ahLst/>
            <a:cxnLst>
              <a:cxn ang="0">
                <a:pos x="0" y="5181600"/>
              </a:cxn>
              <a:cxn ang="0">
                <a:pos x="1828800" y="0"/>
              </a:cxn>
              <a:cxn ang="0">
                <a:pos x="152400" y="5181600"/>
              </a:cxn>
              <a:cxn ang="0">
                <a:pos x="0" y="5181600"/>
              </a:cxn>
            </a:cxnLst>
            <a:rect l="txL" t="txT" r="txR" b="txB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9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>
              <a:gd name="txL" fmla="*/ 0 w 8858250"/>
              <a:gd name="txT" fmla="*/ 0 h 5943600"/>
              <a:gd name="txR" fmla="*/ 8858250 w 8858250"/>
              <a:gd name="txB" fmla="*/ 5943600 h 5943600"/>
            </a:gdLst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rect l="txL" t="txT" r="txR" b="txB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30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>
              <a:gd name="txL" fmla="*/ 0 w 8870950"/>
              <a:gd name="txT" fmla="*/ 0 h 5956300"/>
              <a:gd name="txR" fmla="*/ 8870950 w 8870950"/>
              <a:gd name="txB" fmla="*/ 5956300 h 5956300"/>
            </a:gdLst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rect l="txL" t="txT" r="txR" b="txB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31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>
              <a:gd name="txL" fmla="*/ 0 w 8858250"/>
              <a:gd name="txT" fmla="*/ 0 h 5943600"/>
              <a:gd name="txR" fmla="*/ 8858250 w 8858250"/>
              <a:gd name="txB" fmla="*/ 5943600 h 5943600"/>
            </a:gdLst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rect l="txL" t="txT" r="txR" b="txB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32" name="Freeform 3"/>
          <p:cNvSpPr/>
          <p:nvPr/>
        </p:nvSpPr>
        <p:spPr>
          <a:xfrm>
            <a:off x="273050" y="901700"/>
            <a:ext cx="8870950" cy="5956300"/>
          </a:xfrm>
          <a:custGeom>
            <a:avLst/>
            <a:gdLst>
              <a:gd name="txL" fmla="*/ 0 w 8870950"/>
              <a:gd name="txT" fmla="*/ 0 h 5956300"/>
              <a:gd name="txR" fmla="*/ 8870950 w 8870950"/>
              <a:gd name="txB" fmla="*/ 5956300 h 5956300"/>
            </a:gdLst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rect l="txL" t="txT" r="txR" b="txB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33" name="Freeform 3"/>
          <p:cNvSpPr/>
          <p:nvPr/>
        </p:nvSpPr>
        <p:spPr>
          <a:xfrm>
            <a:off x="381000" y="676275"/>
            <a:ext cx="6248400" cy="152400"/>
          </a:xfrm>
          <a:custGeom>
            <a:avLst/>
            <a:gdLst>
              <a:gd name="txL" fmla="*/ 0 w 6248400"/>
              <a:gd name="txT" fmla="*/ 0 h 152400"/>
              <a:gd name="txR" fmla="*/ 6248400 w 6248400"/>
              <a:gd name="txB" fmla="*/ 152400 h 152400"/>
            </a:gdLst>
            <a:ahLst/>
            <a:cxnLst>
              <a:cxn ang="0">
                <a:pos x="0" y="152400"/>
              </a:cxn>
              <a:cxn ang="0">
                <a:pos x="6248400" y="152400"/>
              </a:cxn>
              <a:cxn ang="0">
                <a:pos x="6248400" y="0"/>
              </a:cxn>
              <a:cxn ang="0">
                <a:pos x="0" y="0"/>
              </a:cxn>
              <a:cxn ang="0">
                <a:pos x="0" y="152400"/>
              </a:cxn>
            </a:cxnLst>
            <a:rect l="txL" t="txT" r="txR" b="txB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513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71500"/>
            <a:ext cx="4064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6019800"/>
            <a:ext cx="22733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0" y="0"/>
            <a:ext cx="7747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7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00" y="5651500"/>
            <a:ext cx="1257300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8" name="TextBox 1"/>
          <p:cNvSpPr txBox="1"/>
          <p:nvPr/>
        </p:nvSpPr>
        <p:spPr>
          <a:xfrm>
            <a:off x="8953500" y="88900"/>
            <a:ext cx="88900" cy="1524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</a:bodyPr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139" name="TextBox 1"/>
          <p:cNvSpPr txBox="1"/>
          <p:nvPr/>
        </p:nvSpPr>
        <p:spPr>
          <a:xfrm>
            <a:off x="990600" y="304800"/>
            <a:ext cx="1077913" cy="7032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</a:bodyPr>
          <a:p>
            <a:pPr eaLnBrk="1" hangingPunct="1">
              <a:lnSpc>
                <a:spcPts val="5500"/>
              </a:lnSpc>
              <a:buFont typeface="Arial" panose="020B0604020202020204" pitchFamily="34" charset="0"/>
              <a:buNone/>
            </a:pP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凸包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40" name="TextBox 26"/>
          <p:cNvSpPr txBox="1"/>
          <p:nvPr/>
        </p:nvSpPr>
        <p:spPr>
          <a:xfrm>
            <a:off x="676910" y="1273175"/>
            <a:ext cx="753427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二</a:t>
            </a:r>
            <a:r>
              <a:rPr lang="en-US" altLang="zh-CN" b="1" dirty="0">
                <a:latin typeface="Arial" panose="020B0604020202020204" pitchFamily="34" charset="0"/>
              </a:rPr>
              <a:t>.</a:t>
            </a:r>
            <a:r>
              <a:rPr lang="en-US" altLang="zh-CN" b="1" dirty="0">
                <a:latin typeface="Arial" panose="020B0604020202020204" pitchFamily="34" charset="0"/>
              </a:rPr>
              <a:t>Jarvis步进法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时间复杂度：O(nH)。（其中 n 是点的总个数，H 是凸包上的点的个数） 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9000" y="2310765"/>
            <a:ext cx="70980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ym typeface="+mn-ea"/>
              </a:rPr>
              <a:t>思路：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  <a:p>
            <a:r>
              <a:rPr lang="zh-CN" altLang="en-US" dirty="0">
                <a:sym typeface="+mn-ea"/>
              </a:rPr>
              <a:t>纵坐标最小的那个点一定是凸包上的点，例如图上的 P0。</a:t>
            </a:r>
            <a:endParaRPr lang="zh-CN" altLang="en-US" dirty="0">
              <a:latin typeface="Arial" panose="020B0604020202020204" pitchFamily="34" charset="0"/>
            </a:endParaRPr>
          </a:p>
          <a:p>
            <a:r>
              <a:rPr lang="zh-CN" altLang="en-US" dirty="0">
                <a:sym typeface="+mn-ea"/>
              </a:rPr>
              <a:t>从 P0 开始，按逆时针的方向，逐个找凸包上的点，每前进一步找到一个点，所以叫作步进法。</a:t>
            </a:r>
            <a:endParaRPr lang="zh-CN" altLang="en-US" dirty="0">
              <a:latin typeface="Arial" panose="020B0604020202020204" pitchFamily="34" charset="0"/>
            </a:endParaRPr>
          </a:p>
          <a:p>
            <a:r>
              <a:rPr lang="zh-CN" altLang="en-US" dirty="0">
                <a:sym typeface="+mn-ea"/>
              </a:rPr>
              <a:t>怎么找下一个点呢？利用夹角。假设现在已经找到 {P0，P1，P2} 了，要找下一个点：剩下的点分别和 P2 组成向量，设这个向量与向量P1P2的夹角为 β 。当 β 最小时就是所要求的下一个点了，此处为 P3 。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txL" fmla="*/ 0 w 9144000"/>
              <a:gd name="txT" fmla="*/ 0 h 6858000"/>
              <a:gd name="txR" fmla="*/ 9144000 w 9144000"/>
              <a:gd name="txB" fmla="*/ 6858000 h 6858000"/>
            </a:gdLst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rect l="txL" t="txT" r="txR" b="tx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3" name="Freeform 3"/>
          <p:cNvSpPr/>
          <p:nvPr/>
        </p:nvSpPr>
        <p:spPr>
          <a:xfrm>
            <a:off x="7658100" y="0"/>
            <a:ext cx="1104900" cy="6848475"/>
          </a:xfrm>
          <a:custGeom>
            <a:avLst/>
            <a:gdLst>
              <a:gd name="txL" fmla="*/ 0 w 1104900"/>
              <a:gd name="txT" fmla="*/ 0 h 6848474"/>
              <a:gd name="txR" fmla="*/ 1104900 w 1104900"/>
              <a:gd name="txB" fmla="*/ 6848474 h 6848474"/>
            </a:gdLst>
            <a:ahLst/>
            <a:cxnLst>
              <a:cxn ang="0">
                <a:pos x="495300" y="0"/>
              </a:cxn>
              <a:cxn ang="0">
                <a:pos x="838200" y="704850"/>
              </a:cxn>
              <a:cxn ang="0">
                <a:pos x="1104900" y="1524002"/>
              </a:cxn>
              <a:cxn ang="0">
                <a:pos x="676275" y="6848479"/>
              </a:cxn>
              <a:cxn ang="0">
                <a:pos x="171450" y="6848479"/>
              </a:cxn>
              <a:cxn ang="0">
                <a:pos x="1028700" y="1524002"/>
              </a:cxn>
              <a:cxn ang="0">
                <a:pos x="723900" y="685800"/>
              </a:cxn>
              <a:cxn ang="0">
                <a:pos x="0" y="0"/>
              </a:cxn>
              <a:cxn ang="0">
                <a:pos x="495300" y="0"/>
              </a:cxn>
            </a:cxnLst>
            <a:rect l="txL" t="txT" r="txR" b="txB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4" name="Freeform 3"/>
          <p:cNvSpPr/>
          <p:nvPr/>
        </p:nvSpPr>
        <p:spPr>
          <a:xfrm>
            <a:off x="1066800" y="0"/>
            <a:ext cx="7543800" cy="6858000"/>
          </a:xfrm>
          <a:custGeom>
            <a:avLst/>
            <a:gdLst>
              <a:gd name="txL" fmla="*/ 0 w 7543800"/>
              <a:gd name="txT" fmla="*/ 0 h 6858000"/>
              <a:gd name="txR" fmla="*/ 7543800 w 7543800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2438400" y="0"/>
              </a:cxn>
              <a:cxn ang="0">
                <a:pos x="7286624" y="714375"/>
              </a:cxn>
              <a:cxn ang="0">
                <a:pos x="7543800" y="1543050"/>
              </a:cxn>
              <a:cxn ang="0">
                <a:pos x="5715000" y="6858000"/>
              </a:cxn>
              <a:cxn ang="0">
                <a:pos x="5257801" y="6858000"/>
              </a:cxn>
              <a:cxn ang="0">
                <a:pos x="7480300" y="1577975"/>
              </a:cxn>
              <a:cxn ang="0">
                <a:pos x="7172324" y="831850"/>
              </a:cxn>
              <a:cxn ang="0">
                <a:pos x="0" y="0"/>
              </a:cxn>
            </a:cxnLst>
            <a:rect l="txL" t="txT" r="txR" b="txB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5" name="Freeform 3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>
              <a:gd name="txL" fmla="*/ 0 w 2990850"/>
              <a:gd name="txT" fmla="*/ 0 h 5200650"/>
              <a:gd name="txR" fmla="*/ 2990850 w 2990850"/>
              <a:gd name="txB" fmla="*/ 5200650 h 5200650"/>
            </a:gdLst>
            <a:ahLst/>
            <a:cxnLst>
              <a:cxn ang="0">
                <a:pos x="609600" y="5200650"/>
              </a:cxn>
              <a:cxn ang="0">
                <a:pos x="2990850" y="0"/>
              </a:cxn>
              <a:cxn ang="0">
                <a:pos x="0" y="5200650"/>
              </a:cxn>
              <a:cxn ang="0">
                <a:pos x="609600" y="5200650"/>
              </a:cxn>
            </a:cxnLst>
            <a:rect l="txL" t="txT" r="txR" b="txB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6" name="Freeform 3"/>
          <p:cNvSpPr/>
          <p:nvPr/>
        </p:nvSpPr>
        <p:spPr>
          <a:xfrm>
            <a:off x="3429000" y="0"/>
            <a:ext cx="5172075" cy="6858000"/>
          </a:xfrm>
          <a:custGeom>
            <a:avLst/>
            <a:gdLst>
              <a:gd name="txL" fmla="*/ 0 w 5172075"/>
              <a:gd name="txT" fmla="*/ 0 h 6858000"/>
              <a:gd name="txR" fmla="*/ 5172075 w 5172075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4892675" y="753998"/>
              </a:cxn>
              <a:cxn ang="0">
                <a:pos x="5095875" y="1485900"/>
              </a:cxn>
              <a:cxn ang="0">
                <a:pos x="2743204" y="6858000"/>
              </a:cxn>
              <a:cxn ang="0">
                <a:pos x="2971804" y="6858000"/>
              </a:cxn>
              <a:cxn ang="0">
                <a:pos x="5172075" y="1447800"/>
              </a:cxn>
              <a:cxn ang="0">
                <a:pos x="4953003" y="685800"/>
              </a:cxn>
              <a:cxn ang="0">
                <a:pos x="2057402" y="0"/>
              </a:cxn>
              <a:cxn ang="0">
                <a:pos x="0" y="0"/>
              </a:cxn>
            </a:cxnLst>
            <a:rect l="txL" t="txT" r="txR" b="txB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7" name="Freeform 3"/>
          <p:cNvSpPr/>
          <p:nvPr/>
        </p:nvSpPr>
        <p:spPr>
          <a:xfrm>
            <a:off x="5562600" y="0"/>
            <a:ext cx="3267075" cy="6858000"/>
          </a:xfrm>
          <a:custGeom>
            <a:avLst/>
            <a:gdLst>
              <a:gd name="txL" fmla="*/ 0 w 3267075"/>
              <a:gd name="txT" fmla="*/ 0 h 6858000"/>
              <a:gd name="txR" fmla="*/ 3267075 w 3267075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1676402" y="0"/>
              </a:cxn>
              <a:cxn ang="0">
                <a:pos x="2943225" y="638175"/>
              </a:cxn>
              <a:cxn ang="0">
                <a:pos x="3267075" y="1543050"/>
              </a:cxn>
              <a:cxn ang="0">
                <a:pos x="2057402" y="6858000"/>
              </a:cxn>
              <a:cxn ang="0">
                <a:pos x="1143002" y="6858000"/>
              </a:cxn>
              <a:cxn ang="0">
                <a:pos x="3048001" y="1447800"/>
              </a:cxn>
              <a:cxn ang="0">
                <a:pos x="2819401" y="685800"/>
              </a:cxn>
              <a:cxn ang="0">
                <a:pos x="0" y="0"/>
              </a:cxn>
            </a:cxnLst>
            <a:rect l="txL" t="txT" r="txR" b="txB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8" name="Freeform 3"/>
          <p:cNvSpPr/>
          <p:nvPr/>
        </p:nvSpPr>
        <p:spPr>
          <a:xfrm>
            <a:off x="6694488" y="1676400"/>
            <a:ext cx="1828800" cy="5181600"/>
          </a:xfrm>
          <a:custGeom>
            <a:avLst/>
            <a:gdLst>
              <a:gd name="txL" fmla="*/ 0 w 1828800"/>
              <a:gd name="txT" fmla="*/ 0 h 5181600"/>
              <a:gd name="txR" fmla="*/ 1828800 w 1828800"/>
              <a:gd name="txB" fmla="*/ 5181600 h 5181600"/>
            </a:gdLst>
            <a:ahLst/>
            <a:cxnLst>
              <a:cxn ang="0">
                <a:pos x="0" y="5181600"/>
              </a:cxn>
              <a:cxn ang="0">
                <a:pos x="1828800" y="0"/>
              </a:cxn>
              <a:cxn ang="0">
                <a:pos x="152400" y="5181600"/>
              </a:cxn>
              <a:cxn ang="0">
                <a:pos x="0" y="5181600"/>
              </a:cxn>
            </a:cxnLst>
            <a:rect l="txL" t="txT" r="txR" b="txB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9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>
              <a:gd name="txL" fmla="*/ 0 w 8858250"/>
              <a:gd name="txT" fmla="*/ 0 h 5943600"/>
              <a:gd name="txR" fmla="*/ 8858250 w 8858250"/>
              <a:gd name="txB" fmla="*/ 5943600 h 5943600"/>
            </a:gdLst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rect l="txL" t="txT" r="txR" b="txB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30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>
              <a:gd name="txL" fmla="*/ 0 w 8870950"/>
              <a:gd name="txT" fmla="*/ 0 h 5956300"/>
              <a:gd name="txR" fmla="*/ 8870950 w 8870950"/>
              <a:gd name="txB" fmla="*/ 5956300 h 5956300"/>
            </a:gdLst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rect l="txL" t="txT" r="txR" b="txB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31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>
              <a:gd name="txL" fmla="*/ 0 w 8858250"/>
              <a:gd name="txT" fmla="*/ 0 h 5943600"/>
              <a:gd name="txR" fmla="*/ 8858250 w 8858250"/>
              <a:gd name="txB" fmla="*/ 5943600 h 5943600"/>
            </a:gdLst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rect l="txL" t="txT" r="txR" b="txB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32" name="Freeform 3"/>
          <p:cNvSpPr/>
          <p:nvPr/>
        </p:nvSpPr>
        <p:spPr>
          <a:xfrm>
            <a:off x="273050" y="901700"/>
            <a:ext cx="8870950" cy="5956300"/>
          </a:xfrm>
          <a:custGeom>
            <a:avLst/>
            <a:gdLst>
              <a:gd name="txL" fmla="*/ 0 w 8870950"/>
              <a:gd name="txT" fmla="*/ 0 h 5956300"/>
              <a:gd name="txR" fmla="*/ 8870950 w 8870950"/>
              <a:gd name="txB" fmla="*/ 5956300 h 5956300"/>
            </a:gdLst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rect l="txL" t="txT" r="txR" b="txB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33" name="Freeform 3"/>
          <p:cNvSpPr/>
          <p:nvPr/>
        </p:nvSpPr>
        <p:spPr>
          <a:xfrm>
            <a:off x="381000" y="676275"/>
            <a:ext cx="6248400" cy="152400"/>
          </a:xfrm>
          <a:custGeom>
            <a:avLst/>
            <a:gdLst>
              <a:gd name="txL" fmla="*/ 0 w 6248400"/>
              <a:gd name="txT" fmla="*/ 0 h 152400"/>
              <a:gd name="txR" fmla="*/ 6248400 w 6248400"/>
              <a:gd name="txB" fmla="*/ 152400 h 152400"/>
            </a:gdLst>
            <a:ahLst/>
            <a:cxnLst>
              <a:cxn ang="0">
                <a:pos x="0" y="152400"/>
              </a:cxn>
              <a:cxn ang="0">
                <a:pos x="6248400" y="152400"/>
              </a:cxn>
              <a:cxn ang="0">
                <a:pos x="6248400" y="0"/>
              </a:cxn>
              <a:cxn ang="0">
                <a:pos x="0" y="0"/>
              </a:cxn>
              <a:cxn ang="0">
                <a:pos x="0" y="152400"/>
              </a:cxn>
            </a:cxnLst>
            <a:rect l="txL" t="txT" r="txR" b="txB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513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71500"/>
            <a:ext cx="4064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6019800"/>
            <a:ext cx="22733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0" y="0"/>
            <a:ext cx="7747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7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00" y="5651500"/>
            <a:ext cx="1257300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8" name="TextBox 1"/>
          <p:cNvSpPr txBox="1"/>
          <p:nvPr/>
        </p:nvSpPr>
        <p:spPr>
          <a:xfrm>
            <a:off x="8953500" y="88900"/>
            <a:ext cx="88900" cy="1524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</a:bodyPr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139" name="TextBox 1"/>
          <p:cNvSpPr txBox="1"/>
          <p:nvPr/>
        </p:nvSpPr>
        <p:spPr>
          <a:xfrm>
            <a:off x="990600" y="304800"/>
            <a:ext cx="1077913" cy="7032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</a:bodyPr>
          <a:p>
            <a:pPr eaLnBrk="1" hangingPunct="1">
              <a:lnSpc>
                <a:spcPts val="5500"/>
              </a:lnSpc>
              <a:buFont typeface="Arial" panose="020B0604020202020204" pitchFamily="34" charset="0"/>
              <a:buNone/>
            </a:pP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凸包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40" name="TextBox 26"/>
          <p:cNvSpPr txBox="1"/>
          <p:nvPr/>
        </p:nvSpPr>
        <p:spPr>
          <a:xfrm>
            <a:off x="676910" y="1273175"/>
            <a:ext cx="753427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二</a:t>
            </a:r>
            <a:r>
              <a:rPr lang="en-US" altLang="zh-CN" b="1" dirty="0">
                <a:latin typeface="Arial" panose="020B0604020202020204" pitchFamily="34" charset="0"/>
              </a:rPr>
              <a:t>.Jarvis步进法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时间复杂度：O(nH)。（其中 n 是点的总个数，H 是凸包上的点的个数） 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9000" y="2310765"/>
            <a:ext cx="70980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ym typeface="+mn-ea"/>
              </a:rPr>
              <a:t>思路：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  <a:p>
            <a:r>
              <a:rPr lang="zh-CN" altLang="en-US" dirty="0">
                <a:sym typeface="+mn-ea"/>
              </a:rPr>
              <a:t>纵坐标最小的那个点一定是凸包上的点，例如图上的 P0。</a:t>
            </a:r>
            <a:endParaRPr lang="zh-CN" altLang="en-US" dirty="0">
              <a:latin typeface="Arial" panose="020B0604020202020204" pitchFamily="34" charset="0"/>
            </a:endParaRPr>
          </a:p>
          <a:p>
            <a:r>
              <a:rPr lang="zh-CN" altLang="en-US" dirty="0">
                <a:sym typeface="+mn-ea"/>
              </a:rPr>
              <a:t>从 P0 开始，按逆时针的方向，逐个找凸包上的点，每前进一步找到一个点，所以叫作步进法。</a:t>
            </a:r>
            <a:endParaRPr lang="zh-CN" altLang="en-US" dirty="0">
              <a:latin typeface="Arial" panose="020B0604020202020204" pitchFamily="34" charset="0"/>
            </a:endParaRPr>
          </a:p>
          <a:p>
            <a:r>
              <a:rPr lang="zh-CN" altLang="en-US" dirty="0">
                <a:sym typeface="+mn-ea"/>
              </a:rPr>
              <a:t>怎么找下一个点呢？利用夹角。假设现在已经找到 {P0，P1，P2} 了，要找下一个点：剩下的点分别和 P2 组成向量，设这个向量与向量P1P2的夹角为 β 。当 β 最小时就是所要求的下一个点了，此处为 P3 。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txL" fmla="*/ 0 w 9144000"/>
              <a:gd name="txT" fmla="*/ 0 h 6858000"/>
              <a:gd name="txR" fmla="*/ 9144000 w 9144000"/>
              <a:gd name="txB" fmla="*/ 6858000 h 6858000"/>
            </a:gdLst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rect l="txL" t="txT" r="txR" b="tx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3" name="Freeform 3"/>
          <p:cNvSpPr/>
          <p:nvPr/>
        </p:nvSpPr>
        <p:spPr>
          <a:xfrm>
            <a:off x="7658100" y="0"/>
            <a:ext cx="1104900" cy="6848475"/>
          </a:xfrm>
          <a:custGeom>
            <a:avLst/>
            <a:gdLst>
              <a:gd name="txL" fmla="*/ 0 w 1104900"/>
              <a:gd name="txT" fmla="*/ 0 h 6848474"/>
              <a:gd name="txR" fmla="*/ 1104900 w 1104900"/>
              <a:gd name="txB" fmla="*/ 6848474 h 6848474"/>
            </a:gdLst>
            <a:ahLst/>
            <a:cxnLst>
              <a:cxn ang="0">
                <a:pos x="495300" y="0"/>
              </a:cxn>
              <a:cxn ang="0">
                <a:pos x="838200" y="704850"/>
              </a:cxn>
              <a:cxn ang="0">
                <a:pos x="1104900" y="1524002"/>
              </a:cxn>
              <a:cxn ang="0">
                <a:pos x="676275" y="6848479"/>
              </a:cxn>
              <a:cxn ang="0">
                <a:pos x="171450" y="6848479"/>
              </a:cxn>
              <a:cxn ang="0">
                <a:pos x="1028700" y="1524002"/>
              </a:cxn>
              <a:cxn ang="0">
                <a:pos x="723900" y="685800"/>
              </a:cxn>
              <a:cxn ang="0">
                <a:pos x="0" y="0"/>
              </a:cxn>
              <a:cxn ang="0">
                <a:pos x="495300" y="0"/>
              </a:cxn>
            </a:cxnLst>
            <a:rect l="txL" t="txT" r="txR" b="txB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4" name="Freeform 3"/>
          <p:cNvSpPr/>
          <p:nvPr/>
        </p:nvSpPr>
        <p:spPr>
          <a:xfrm>
            <a:off x="1066800" y="0"/>
            <a:ext cx="7543800" cy="6858000"/>
          </a:xfrm>
          <a:custGeom>
            <a:avLst/>
            <a:gdLst>
              <a:gd name="txL" fmla="*/ 0 w 7543800"/>
              <a:gd name="txT" fmla="*/ 0 h 6858000"/>
              <a:gd name="txR" fmla="*/ 7543800 w 7543800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2438400" y="0"/>
              </a:cxn>
              <a:cxn ang="0">
                <a:pos x="7286624" y="714375"/>
              </a:cxn>
              <a:cxn ang="0">
                <a:pos x="7543800" y="1543050"/>
              </a:cxn>
              <a:cxn ang="0">
                <a:pos x="5715000" y="6858000"/>
              </a:cxn>
              <a:cxn ang="0">
                <a:pos x="5257801" y="6858000"/>
              </a:cxn>
              <a:cxn ang="0">
                <a:pos x="7480300" y="1577975"/>
              </a:cxn>
              <a:cxn ang="0">
                <a:pos x="7172324" y="831850"/>
              </a:cxn>
              <a:cxn ang="0">
                <a:pos x="0" y="0"/>
              </a:cxn>
            </a:cxnLst>
            <a:rect l="txL" t="txT" r="txR" b="txB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5" name="Freeform 3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>
              <a:gd name="txL" fmla="*/ 0 w 2990850"/>
              <a:gd name="txT" fmla="*/ 0 h 5200650"/>
              <a:gd name="txR" fmla="*/ 2990850 w 2990850"/>
              <a:gd name="txB" fmla="*/ 5200650 h 5200650"/>
            </a:gdLst>
            <a:ahLst/>
            <a:cxnLst>
              <a:cxn ang="0">
                <a:pos x="609600" y="5200650"/>
              </a:cxn>
              <a:cxn ang="0">
                <a:pos x="2990850" y="0"/>
              </a:cxn>
              <a:cxn ang="0">
                <a:pos x="0" y="5200650"/>
              </a:cxn>
              <a:cxn ang="0">
                <a:pos x="609600" y="5200650"/>
              </a:cxn>
            </a:cxnLst>
            <a:rect l="txL" t="txT" r="txR" b="txB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6" name="Freeform 3"/>
          <p:cNvSpPr/>
          <p:nvPr/>
        </p:nvSpPr>
        <p:spPr>
          <a:xfrm>
            <a:off x="3429000" y="0"/>
            <a:ext cx="5172075" cy="6858000"/>
          </a:xfrm>
          <a:custGeom>
            <a:avLst/>
            <a:gdLst>
              <a:gd name="txL" fmla="*/ 0 w 5172075"/>
              <a:gd name="txT" fmla="*/ 0 h 6858000"/>
              <a:gd name="txR" fmla="*/ 5172075 w 5172075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4892675" y="753998"/>
              </a:cxn>
              <a:cxn ang="0">
                <a:pos x="5095875" y="1485900"/>
              </a:cxn>
              <a:cxn ang="0">
                <a:pos x="2743204" y="6858000"/>
              </a:cxn>
              <a:cxn ang="0">
                <a:pos x="2971804" y="6858000"/>
              </a:cxn>
              <a:cxn ang="0">
                <a:pos x="5172075" y="1447800"/>
              </a:cxn>
              <a:cxn ang="0">
                <a:pos x="4953003" y="685800"/>
              </a:cxn>
              <a:cxn ang="0">
                <a:pos x="2057402" y="0"/>
              </a:cxn>
              <a:cxn ang="0">
                <a:pos x="0" y="0"/>
              </a:cxn>
            </a:cxnLst>
            <a:rect l="txL" t="txT" r="txR" b="txB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7" name="Freeform 3"/>
          <p:cNvSpPr/>
          <p:nvPr/>
        </p:nvSpPr>
        <p:spPr>
          <a:xfrm>
            <a:off x="5562600" y="0"/>
            <a:ext cx="3267075" cy="6858000"/>
          </a:xfrm>
          <a:custGeom>
            <a:avLst/>
            <a:gdLst>
              <a:gd name="txL" fmla="*/ 0 w 3267075"/>
              <a:gd name="txT" fmla="*/ 0 h 6858000"/>
              <a:gd name="txR" fmla="*/ 3267075 w 3267075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1676402" y="0"/>
              </a:cxn>
              <a:cxn ang="0">
                <a:pos x="2943225" y="638175"/>
              </a:cxn>
              <a:cxn ang="0">
                <a:pos x="3267075" y="1543050"/>
              </a:cxn>
              <a:cxn ang="0">
                <a:pos x="2057402" y="6858000"/>
              </a:cxn>
              <a:cxn ang="0">
                <a:pos x="1143002" y="6858000"/>
              </a:cxn>
              <a:cxn ang="0">
                <a:pos x="3048001" y="1447800"/>
              </a:cxn>
              <a:cxn ang="0">
                <a:pos x="2819401" y="685800"/>
              </a:cxn>
              <a:cxn ang="0">
                <a:pos x="0" y="0"/>
              </a:cxn>
            </a:cxnLst>
            <a:rect l="txL" t="txT" r="txR" b="txB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8" name="Freeform 3"/>
          <p:cNvSpPr/>
          <p:nvPr/>
        </p:nvSpPr>
        <p:spPr>
          <a:xfrm>
            <a:off x="6694488" y="1676400"/>
            <a:ext cx="1828800" cy="5181600"/>
          </a:xfrm>
          <a:custGeom>
            <a:avLst/>
            <a:gdLst>
              <a:gd name="txL" fmla="*/ 0 w 1828800"/>
              <a:gd name="txT" fmla="*/ 0 h 5181600"/>
              <a:gd name="txR" fmla="*/ 1828800 w 1828800"/>
              <a:gd name="txB" fmla="*/ 5181600 h 5181600"/>
            </a:gdLst>
            <a:ahLst/>
            <a:cxnLst>
              <a:cxn ang="0">
                <a:pos x="0" y="5181600"/>
              </a:cxn>
              <a:cxn ang="0">
                <a:pos x="1828800" y="0"/>
              </a:cxn>
              <a:cxn ang="0">
                <a:pos x="152400" y="5181600"/>
              </a:cxn>
              <a:cxn ang="0">
                <a:pos x="0" y="5181600"/>
              </a:cxn>
            </a:cxnLst>
            <a:rect l="txL" t="txT" r="txR" b="txB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9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>
              <a:gd name="txL" fmla="*/ 0 w 8858250"/>
              <a:gd name="txT" fmla="*/ 0 h 5943600"/>
              <a:gd name="txR" fmla="*/ 8858250 w 8858250"/>
              <a:gd name="txB" fmla="*/ 5943600 h 5943600"/>
            </a:gdLst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rect l="txL" t="txT" r="txR" b="txB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30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>
              <a:gd name="txL" fmla="*/ 0 w 8870950"/>
              <a:gd name="txT" fmla="*/ 0 h 5956300"/>
              <a:gd name="txR" fmla="*/ 8870950 w 8870950"/>
              <a:gd name="txB" fmla="*/ 5956300 h 5956300"/>
            </a:gdLst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rect l="txL" t="txT" r="txR" b="txB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31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>
              <a:gd name="txL" fmla="*/ 0 w 8858250"/>
              <a:gd name="txT" fmla="*/ 0 h 5943600"/>
              <a:gd name="txR" fmla="*/ 8858250 w 8858250"/>
              <a:gd name="txB" fmla="*/ 5943600 h 5943600"/>
            </a:gdLst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rect l="txL" t="txT" r="txR" b="txB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32" name="Freeform 3"/>
          <p:cNvSpPr/>
          <p:nvPr/>
        </p:nvSpPr>
        <p:spPr>
          <a:xfrm>
            <a:off x="273050" y="901700"/>
            <a:ext cx="8870950" cy="5956300"/>
          </a:xfrm>
          <a:custGeom>
            <a:avLst/>
            <a:gdLst>
              <a:gd name="txL" fmla="*/ 0 w 8870950"/>
              <a:gd name="txT" fmla="*/ 0 h 5956300"/>
              <a:gd name="txR" fmla="*/ 8870950 w 8870950"/>
              <a:gd name="txB" fmla="*/ 5956300 h 5956300"/>
            </a:gdLst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rect l="txL" t="txT" r="txR" b="txB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33" name="Freeform 3"/>
          <p:cNvSpPr/>
          <p:nvPr/>
        </p:nvSpPr>
        <p:spPr>
          <a:xfrm>
            <a:off x="381000" y="676275"/>
            <a:ext cx="6248400" cy="152400"/>
          </a:xfrm>
          <a:custGeom>
            <a:avLst/>
            <a:gdLst>
              <a:gd name="txL" fmla="*/ 0 w 6248400"/>
              <a:gd name="txT" fmla="*/ 0 h 152400"/>
              <a:gd name="txR" fmla="*/ 6248400 w 6248400"/>
              <a:gd name="txB" fmla="*/ 152400 h 152400"/>
            </a:gdLst>
            <a:ahLst/>
            <a:cxnLst>
              <a:cxn ang="0">
                <a:pos x="0" y="152400"/>
              </a:cxn>
              <a:cxn ang="0">
                <a:pos x="6248400" y="152400"/>
              </a:cxn>
              <a:cxn ang="0">
                <a:pos x="6248400" y="0"/>
              </a:cxn>
              <a:cxn ang="0">
                <a:pos x="0" y="0"/>
              </a:cxn>
              <a:cxn ang="0">
                <a:pos x="0" y="152400"/>
              </a:cxn>
            </a:cxnLst>
            <a:rect l="txL" t="txT" r="txR" b="txB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513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71500"/>
            <a:ext cx="4064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6019800"/>
            <a:ext cx="22733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0" y="0"/>
            <a:ext cx="7747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7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00" y="5651500"/>
            <a:ext cx="1257300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8" name="TextBox 1"/>
          <p:cNvSpPr txBox="1"/>
          <p:nvPr/>
        </p:nvSpPr>
        <p:spPr>
          <a:xfrm>
            <a:off x="8953500" y="88900"/>
            <a:ext cx="88900" cy="1524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</a:bodyPr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139" name="TextBox 1"/>
          <p:cNvSpPr txBox="1"/>
          <p:nvPr/>
        </p:nvSpPr>
        <p:spPr>
          <a:xfrm>
            <a:off x="990600" y="304800"/>
            <a:ext cx="1077913" cy="7032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</a:bodyPr>
          <a:p>
            <a:pPr eaLnBrk="1" hangingPunct="1">
              <a:lnSpc>
                <a:spcPts val="5500"/>
              </a:lnSpc>
              <a:buFont typeface="Arial" panose="020B0604020202020204" pitchFamily="34" charset="0"/>
              <a:buNone/>
            </a:pP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凸包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0665" y="1397635"/>
            <a:ext cx="7185660" cy="43681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txL" fmla="*/ 0 w 9144000"/>
              <a:gd name="txT" fmla="*/ 0 h 6858000"/>
              <a:gd name="txR" fmla="*/ 9144000 w 9144000"/>
              <a:gd name="txB" fmla="*/ 6858000 h 6858000"/>
            </a:gdLst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rect l="txL" t="txT" r="txR" b="tx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47" name="Freeform 3"/>
          <p:cNvSpPr/>
          <p:nvPr/>
        </p:nvSpPr>
        <p:spPr>
          <a:xfrm>
            <a:off x="7658100" y="0"/>
            <a:ext cx="1104900" cy="6848475"/>
          </a:xfrm>
          <a:custGeom>
            <a:avLst/>
            <a:gdLst>
              <a:gd name="txL" fmla="*/ 0 w 1104900"/>
              <a:gd name="txT" fmla="*/ 0 h 6848474"/>
              <a:gd name="txR" fmla="*/ 1104900 w 1104900"/>
              <a:gd name="txB" fmla="*/ 6848474 h 6848474"/>
            </a:gdLst>
            <a:ahLst/>
            <a:cxnLst>
              <a:cxn ang="0">
                <a:pos x="495300" y="0"/>
              </a:cxn>
              <a:cxn ang="0">
                <a:pos x="838200" y="704850"/>
              </a:cxn>
              <a:cxn ang="0">
                <a:pos x="1104900" y="1524002"/>
              </a:cxn>
              <a:cxn ang="0">
                <a:pos x="676275" y="6848479"/>
              </a:cxn>
              <a:cxn ang="0">
                <a:pos x="171450" y="6848479"/>
              </a:cxn>
              <a:cxn ang="0">
                <a:pos x="1028700" y="1524002"/>
              </a:cxn>
              <a:cxn ang="0">
                <a:pos x="723900" y="685800"/>
              </a:cxn>
              <a:cxn ang="0">
                <a:pos x="0" y="0"/>
              </a:cxn>
              <a:cxn ang="0">
                <a:pos x="495300" y="0"/>
              </a:cxn>
            </a:cxnLst>
            <a:rect l="txL" t="txT" r="txR" b="txB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48" name="Freeform 3"/>
          <p:cNvSpPr/>
          <p:nvPr/>
        </p:nvSpPr>
        <p:spPr>
          <a:xfrm>
            <a:off x="1066800" y="0"/>
            <a:ext cx="7543800" cy="6858000"/>
          </a:xfrm>
          <a:custGeom>
            <a:avLst/>
            <a:gdLst>
              <a:gd name="txL" fmla="*/ 0 w 7543800"/>
              <a:gd name="txT" fmla="*/ 0 h 6858000"/>
              <a:gd name="txR" fmla="*/ 7543800 w 7543800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2438400" y="0"/>
              </a:cxn>
              <a:cxn ang="0">
                <a:pos x="7286624" y="714375"/>
              </a:cxn>
              <a:cxn ang="0">
                <a:pos x="7543800" y="1543050"/>
              </a:cxn>
              <a:cxn ang="0">
                <a:pos x="5715000" y="6858000"/>
              </a:cxn>
              <a:cxn ang="0">
                <a:pos x="5257801" y="6858000"/>
              </a:cxn>
              <a:cxn ang="0">
                <a:pos x="7480300" y="1577975"/>
              </a:cxn>
              <a:cxn ang="0">
                <a:pos x="7172324" y="831850"/>
              </a:cxn>
              <a:cxn ang="0">
                <a:pos x="0" y="0"/>
              </a:cxn>
            </a:cxnLst>
            <a:rect l="txL" t="txT" r="txR" b="txB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49" name="Freeform 3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>
              <a:gd name="txL" fmla="*/ 0 w 2990850"/>
              <a:gd name="txT" fmla="*/ 0 h 5200650"/>
              <a:gd name="txR" fmla="*/ 2990850 w 2990850"/>
              <a:gd name="txB" fmla="*/ 5200650 h 5200650"/>
            </a:gdLst>
            <a:ahLst/>
            <a:cxnLst>
              <a:cxn ang="0">
                <a:pos x="609600" y="5200650"/>
              </a:cxn>
              <a:cxn ang="0">
                <a:pos x="2990850" y="0"/>
              </a:cxn>
              <a:cxn ang="0">
                <a:pos x="0" y="5200650"/>
              </a:cxn>
              <a:cxn ang="0">
                <a:pos x="609600" y="5200650"/>
              </a:cxn>
            </a:cxnLst>
            <a:rect l="txL" t="txT" r="txR" b="txB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50" name="Freeform 3"/>
          <p:cNvSpPr/>
          <p:nvPr/>
        </p:nvSpPr>
        <p:spPr>
          <a:xfrm>
            <a:off x="3429000" y="0"/>
            <a:ext cx="5172075" cy="6858000"/>
          </a:xfrm>
          <a:custGeom>
            <a:avLst/>
            <a:gdLst>
              <a:gd name="txL" fmla="*/ 0 w 5172075"/>
              <a:gd name="txT" fmla="*/ 0 h 6858000"/>
              <a:gd name="txR" fmla="*/ 5172075 w 5172075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4892675" y="753998"/>
              </a:cxn>
              <a:cxn ang="0">
                <a:pos x="5095875" y="1485900"/>
              </a:cxn>
              <a:cxn ang="0">
                <a:pos x="2743204" y="6858000"/>
              </a:cxn>
              <a:cxn ang="0">
                <a:pos x="2971804" y="6858000"/>
              </a:cxn>
              <a:cxn ang="0">
                <a:pos x="5172075" y="1447800"/>
              </a:cxn>
              <a:cxn ang="0">
                <a:pos x="4953003" y="685800"/>
              </a:cxn>
              <a:cxn ang="0">
                <a:pos x="2057402" y="0"/>
              </a:cxn>
              <a:cxn ang="0">
                <a:pos x="0" y="0"/>
              </a:cxn>
            </a:cxnLst>
            <a:rect l="txL" t="txT" r="txR" b="txB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51" name="Freeform 3"/>
          <p:cNvSpPr/>
          <p:nvPr/>
        </p:nvSpPr>
        <p:spPr>
          <a:xfrm>
            <a:off x="5562600" y="0"/>
            <a:ext cx="3267075" cy="6858000"/>
          </a:xfrm>
          <a:custGeom>
            <a:avLst/>
            <a:gdLst>
              <a:gd name="txL" fmla="*/ 0 w 3267075"/>
              <a:gd name="txT" fmla="*/ 0 h 6858000"/>
              <a:gd name="txR" fmla="*/ 3267075 w 3267075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1676402" y="0"/>
              </a:cxn>
              <a:cxn ang="0">
                <a:pos x="2943225" y="638175"/>
              </a:cxn>
              <a:cxn ang="0">
                <a:pos x="3267075" y="1543050"/>
              </a:cxn>
              <a:cxn ang="0">
                <a:pos x="2057402" y="6858000"/>
              </a:cxn>
              <a:cxn ang="0">
                <a:pos x="1143002" y="6858000"/>
              </a:cxn>
              <a:cxn ang="0">
                <a:pos x="3048001" y="1447800"/>
              </a:cxn>
              <a:cxn ang="0">
                <a:pos x="2819401" y="685800"/>
              </a:cxn>
              <a:cxn ang="0">
                <a:pos x="0" y="0"/>
              </a:cxn>
            </a:cxnLst>
            <a:rect l="txL" t="txT" r="txR" b="txB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52" name="Freeform 3"/>
          <p:cNvSpPr/>
          <p:nvPr/>
        </p:nvSpPr>
        <p:spPr>
          <a:xfrm>
            <a:off x="6694488" y="1676400"/>
            <a:ext cx="1828800" cy="5181600"/>
          </a:xfrm>
          <a:custGeom>
            <a:avLst/>
            <a:gdLst>
              <a:gd name="txL" fmla="*/ 0 w 1828800"/>
              <a:gd name="txT" fmla="*/ 0 h 5181600"/>
              <a:gd name="txR" fmla="*/ 1828800 w 1828800"/>
              <a:gd name="txB" fmla="*/ 5181600 h 5181600"/>
            </a:gdLst>
            <a:ahLst/>
            <a:cxnLst>
              <a:cxn ang="0">
                <a:pos x="0" y="5181600"/>
              </a:cxn>
              <a:cxn ang="0">
                <a:pos x="1828800" y="0"/>
              </a:cxn>
              <a:cxn ang="0">
                <a:pos x="152400" y="5181600"/>
              </a:cxn>
              <a:cxn ang="0">
                <a:pos x="0" y="5181600"/>
              </a:cxn>
            </a:cxnLst>
            <a:rect l="txL" t="txT" r="txR" b="txB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53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>
              <a:gd name="txL" fmla="*/ 0 w 8858250"/>
              <a:gd name="txT" fmla="*/ 0 h 5943600"/>
              <a:gd name="txR" fmla="*/ 8858250 w 8858250"/>
              <a:gd name="txB" fmla="*/ 5943600 h 5943600"/>
            </a:gdLst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rect l="txL" t="txT" r="txR" b="txB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54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>
              <a:gd name="txL" fmla="*/ 0 w 8870950"/>
              <a:gd name="txT" fmla="*/ 0 h 5956300"/>
              <a:gd name="txR" fmla="*/ 8870950 w 8870950"/>
              <a:gd name="txB" fmla="*/ 5956300 h 5956300"/>
            </a:gdLst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rect l="txL" t="txT" r="txR" b="txB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55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>
              <a:gd name="txL" fmla="*/ 0 w 8858250"/>
              <a:gd name="txT" fmla="*/ 0 h 5943600"/>
              <a:gd name="txR" fmla="*/ 8858250 w 8858250"/>
              <a:gd name="txB" fmla="*/ 5943600 h 5943600"/>
            </a:gdLst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rect l="txL" t="txT" r="txR" b="txB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56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>
              <a:gd name="txL" fmla="*/ 0 w 8870950"/>
              <a:gd name="txT" fmla="*/ 0 h 5956300"/>
              <a:gd name="txR" fmla="*/ 8870950 w 8870950"/>
              <a:gd name="txB" fmla="*/ 5956300 h 5956300"/>
            </a:gdLst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rect l="txL" t="txT" r="txR" b="txB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57" name="Freeform 3"/>
          <p:cNvSpPr/>
          <p:nvPr/>
        </p:nvSpPr>
        <p:spPr>
          <a:xfrm>
            <a:off x="381000" y="676275"/>
            <a:ext cx="6248400" cy="152400"/>
          </a:xfrm>
          <a:custGeom>
            <a:avLst/>
            <a:gdLst>
              <a:gd name="txL" fmla="*/ 0 w 6248400"/>
              <a:gd name="txT" fmla="*/ 0 h 152400"/>
              <a:gd name="txR" fmla="*/ 6248400 w 6248400"/>
              <a:gd name="txB" fmla="*/ 152400 h 152400"/>
            </a:gdLst>
            <a:ahLst/>
            <a:cxnLst>
              <a:cxn ang="0">
                <a:pos x="0" y="152400"/>
              </a:cxn>
              <a:cxn ang="0">
                <a:pos x="6248400" y="152400"/>
              </a:cxn>
              <a:cxn ang="0">
                <a:pos x="6248400" y="0"/>
              </a:cxn>
              <a:cxn ang="0">
                <a:pos x="0" y="0"/>
              </a:cxn>
              <a:cxn ang="0">
                <a:pos x="0" y="152400"/>
              </a:cxn>
            </a:cxnLst>
            <a:rect l="txL" t="txT" r="txR" b="txB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615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71500"/>
            <a:ext cx="4064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9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6019800"/>
            <a:ext cx="22733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60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0" y="0"/>
            <a:ext cx="7747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61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00" y="5651500"/>
            <a:ext cx="1257300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62" name="TextBox 1"/>
          <p:cNvSpPr txBox="1"/>
          <p:nvPr/>
        </p:nvSpPr>
        <p:spPr>
          <a:xfrm>
            <a:off x="8953500" y="88900"/>
            <a:ext cx="88900" cy="1524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</a:bodyPr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163" name="TextBox 1"/>
          <p:cNvSpPr txBox="1"/>
          <p:nvPr/>
        </p:nvSpPr>
        <p:spPr>
          <a:xfrm>
            <a:off x="889000" y="509270"/>
            <a:ext cx="1949450" cy="6334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</a:bodyPr>
          <a:p>
            <a:pPr eaLnBrk="1" hangingPunct="1">
              <a:lnSpc>
                <a:spcPts val="4900"/>
              </a:lnSpc>
              <a:buFont typeface="Arial" panose="020B0604020202020204" pitchFamily="34" charset="0"/>
              <a:buNone/>
            </a:pPr>
            <a:r>
              <a:rPr lang="zh-CN" altLang="en-US" sz="3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半平面交</a:t>
            </a:r>
            <a:endParaRPr lang="en-US" altLang="zh-CN" sz="3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64" name="TextBox 20"/>
          <p:cNvSpPr txBox="1"/>
          <p:nvPr/>
        </p:nvSpPr>
        <p:spPr>
          <a:xfrm>
            <a:off x="304800" y="1676400"/>
            <a:ext cx="7212965" cy="3138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半平面：平面上的直线及其一侧的部分。</a:t>
            </a:r>
            <a:endParaRPr lang="zh-CN" altLang="en-US" b="1" dirty="0">
              <a:latin typeface="Arial" panose="020B0604020202020204" pitchFamily="34" charset="0"/>
            </a:endParaRPr>
          </a:p>
          <a:p>
            <a:r>
              <a:rPr lang="zh-CN" altLang="en-US" b="1" dirty="0">
                <a:latin typeface="Arial" panose="020B0604020202020204" pitchFamily="34" charset="0"/>
              </a:rPr>
              <a:t>半平面交</a:t>
            </a:r>
            <a:r>
              <a:rPr lang="en-US" altLang="zh-CN" b="1" dirty="0">
                <a:latin typeface="Arial" panose="020B0604020202020204" pitchFamily="34" charset="0"/>
              </a:rPr>
              <a:t>: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	</a:t>
            </a:r>
            <a:r>
              <a:rPr lang="zh-CN" altLang="en-US" b="1" dirty="0">
                <a:latin typeface="Arial" panose="020B0604020202020204" pitchFamily="34" charset="0"/>
              </a:rPr>
              <a:t>多个限制条件的可行域</a:t>
            </a:r>
            <a:endParaRPr lang="en-US" altLang="zh-CN" b="1" dirty="0">
              <a:latin typeface="Arial" panose="020B0604020202020204" pitchFamily="34" charset="0"/>
            </a:endParaRPr>
          </a:p>
          <a:p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zh-CN" altLang="en-US" b="1" dirty="0">
                <a:latin typeface="Arial" panose="020B0604020202020204" pitchFamily="34" charset="0"/>
              </a:rPr>
              <a:t>排序增量法</a:t>
            </a:r>
            <a:r>
              <a:rPr lang="en-US" altLang="zh-CN" b="1" dirty="0">
                <a:latin typeface="Arial" panose="020B0604020202020204" pitchFamily="34" charset="0"/>
              </a:rPr>
              <a:t>——s&amp;i</a:t>
            </a:r>
            <a:r>
              <a:rPr lang="zh-CN" altLang="en-US" b="1" dirty="0">
                <a:latin typeface="Arial" panose="020B0604020202020204" pitchFamily="34" charset="0"/>
              </a:rPr>
              <a:t>算法（</a:t>
            </a:r>
            <a:r>
              <a:rPr lang="en-US" altLang="zh-CN" b="1" dirty="0">
                <a:latin typeface="Arial" panose="020B0604020202020204" pitchFamily="34" charset="0"/>
              </a:rPr>
              <a:t>O(nlogn)</a:t>
            </a:r>
            <a:r>
              <a:rPr lang="zh-CN" altLang="en-US" b="1" dirty="0">
                <a:latin typeface="Arial" panose="020B0604020202020204" pitchFamily="34" charset="0"/>
              </a:rPr>
              <a:t>）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zh-CN" altLang="en-US" b="1" dirty="0">
                <a:latin typeface="Arial" panose="020B0604020202020204" pitchFamily="34" charset="0"/>
              </a:rPr>
              <a:t>使用向量</a:t>
            </a:r>
            <a:r>
              <a:rPr lang="en-US" altLang="zh-CN" b="1" dirty="0">
                <a:latin typeface="Arial" panose="020B0604020202020204" pitchFamily="34" charset="0"/>
              </a:rPr>
              <a:t>P1P2</a:t>
            </a:r>
            <a:r>
              <a:rPr lang="zh-CN" altLang="en-US" b="1" dirty="0">
                <a:latin typeface="Arial" panose="020B0604020202020204" pitchFamily="34" charset="0"/>
              </a:rPr>
              <a:t>的左侧描述一个半平面。首先进行极角排序，极角相同则保留靠近左侧的半平面。我们使用一个双端队列来维护所求凸多边形的半平面。按照排序的顺序插入，在插入</a:t>
            </a:r>
            <a:r>
              <a:rPr lang="en-US" altLang="zh-CN" b="1" dirty="0">
                <a:latin typeface="Arial" panose="020B0604020202020204" pitchFamily="34" charset="0"/>
              </a:rPr>
              <a:t>Pi</a:t>
            </a:r>
            <a:r>
              <a:rPr lang="zh-CN" altLang="en-US" b="1" dirty="0">
                <a:latin typeface="Arial" panose="020B0604020202020204" pitchFamily="34" charset="0"/>
              </a:rPr>
              <a:t>之前判断双端队列首（尾）的顶点是不是在</a:t>
            </a:r>
            <a:r>
              <a:rPr lang="en-US" altLang="zh-CN" b="1" dirty="0">
                <a:latin typeface="Arial" panose="020B0604020202020204" pitchFamily="34" charset="0"/>
              </a:rPr>
              <a:t>Pi</a:t>
            </a:r>
            <a:r>
              <a:rPr lang="zh-CN" altLang="en-US" b="1" dirty="0">
                <a:latin typeface="Arial" panose="020B0604020202020204" pitchFamily="34" charset="0"/>
              </a:rPr>
              <a:t>的半平面内，如果不在则去掉首（尾）的半平面循环判定。</a:t>
            </a:r>
            <a:endParaRPr lang="zh-CN" altLang="en-US" b="1" dirty="0">
              <a:latin typeface="Arial" panose="020B0604020202020204" pitchFamily="34" charset="0"/>
            </a:endParaRPr>
          </a:p>
          <a:p>
            <a:r>
              <a:rPr lang="zh-CN" altLang="en-US" b="1" dirty="0">
                <a:latin typeface="Arial" panose="020B0604020202020204" pitchFamily="34" charset="0"/>
              </a:rPr>
              <a:t>当最终队列中的半平面数小于</a:t>
            </a:r>
            <a:r>
              <a:rPr lang="en-US" altLang="zh-CN" b="1" dirty="0">
                <a:latin typeface="Arial" panose="020B0604020202020204" pitchFamily="34" charset="0"/>
              </a:rPr>
              <a:t>3</a:t>
            </a:r>
            <a:r>
              <a:rPr lang="zh-CN" altLang="en-US" b="1" dirty="0">
                <a:latin typeface="Arial" panose="020B0604020202020204" pitchFamily="34" charset="0"/>
              </a:rPr>
              <a:t>时，为无解。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txL" fmla="*/ 0 w 9144000"/>
              <a:gd name="txT" fmla="*/ 0 h 6858000"/>
              <a:gd name="txR" fmla="*/ 9144000 w 9144000"/>
              <a:gd name="txB" fmla="*/ 6858000 h 6858000"/>
            </a:gdLst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rect l="txL" t="txT" r="txR" b="tx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1" name="Freeform 3"/>
          <p:cNvSpPr/>
          <p:nvPr/>
        </p:nvSpPr>
        <p:spPr>
          <a:xfrm>
            <a:off x="7658100" y="0"/>
            <a:ext cx="1104900" cy="6848475"/>
          </a:xfrm>
          <a:custGeom>
            <a:avLst/>
            <a:gdLst>
              <a:gd name="txL" fmla="*/ 0 w 1104900"/>
              <a:gd name="txT" fmla="*/ 0 h 6848474"/>
              <a:gd name="txR" fmla="*/ 1104900 w 1104900"/>
              <a:gd name="txB" fmla="*/ 6848474 h 6848474"/>
            </a:gdLst>
            <a:ahLst/>
            <a:cxnLst>
              <a:cxn ang="0">
                <a:pos x="495300" y="0"/>
              </a:cxn>
              <a:cxn ang="0">
                <a:pos x="838200" y="704850"/>
              </a:cxn>
              <a:cxn ang="0">
                <a:pos x="1104900" y="1524002"/>
              </a:cxn>
              <a:cxn ang="0">
                <a:pos x="676275" y="6848479"/>
              </a:cxn>
              <a:cxn ang="0">
                <a:pos x="171450" y="6848479"/>
              </a:cxn>
              <a:cxn ang="0">
                <a:pos x="1028700" y="1524002"/>
              </a:cxn>
              <a:cxn ang="0">
                <a:pos x="723900" y="685800"/>
              </a:cxn>
              <a:cxn ang="0">
                <a:pos x="0" y="0"/>
              </a:cxn>
              <a:cxn ang="0">
                <a:pos x="495300" y="0"/>
              </a:cxn>
            </a:cxnLst>
            <a:rect l="txL" t="txT" r="txR" b="txB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2" name="Freeform 3"/>
          <p:cNvSpPr/>
          <p:nvPr/>
        </p:nvSpPr>
        <p:spPr>
          <a:xfrm>
            <a:off x="1066800" y="0"/>
            <a:ext cx="7543800" cy="6858000"/>
          </a:xfrm>
          <a:custGeom>
            <a:avLst/>
            <a:gdLst>
              <a:gd name="txL" fmla="*/ 0 w 7543800"/>
              <a:gd name="txT" fmla="*/ 0 h 6858000"/>
              <a:gd name="txR" fmla="*/ 7543800 w 7543800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2438400" y="0"/>
              </a:cxn>
              <a:cxn ang="0">
                <a:pos x="7286624" y="714375"/>
              </a:cxn>
              <a:cxn ang="0">
                <a:pos x="7543800" y="1543050"/>
              </a:cxn>
              <a:cxn ang="0">
                <a:pos x="5715000" y="6858000"/>
              </a:cxn>
              <a:cxn ang="0">
                <a:pos x="5257801" y="6858000"/>
              </a:cxn>
              <a:cxn ang="0">
                <a:pos x="7480300" y="1577975"/>
              </a:cxn>
              <a:cxn ang="0">
                <a:pos x="7172324" y="831850"/>
              </a:cxn>
              <a:cxn ang="0">
                <a:pos x="0" y="0"/>
              </a:cxn>
            </a:cxnLst>
            <a:rect l="txL" t="txT" r="txR" b="txB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3" name="Freeform 3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>
              <a:gd name="txL" fmla="*/ 0 w 2990850"/>
              <a:gd name="txT" fmla="*/ 0 h 5200650"/>
              <a:gd name="txR" fmla="*/ 2990850 w 2990850"/>
              <a:gd name="txB" fmla="*/ 5200650 h 5200650"/>
            </a:gdLst>
            <a:ahLst/>
            <a:cxnLst>
              <a:cxn ang="0">
                <a:pos x="609600" y="5200650"/>
              </a:cxn>
              <a:cxn ang="0">
                <a:pos x="2990850" y="0"/>
              </a:cxn>
              <a:cxn ang="0">
                <a:pos x="0" y="5200650"/>
              </a:cxn>
              <a:cxn ang="0">
                <a:pos x="609600" y="5200650"/>
              </a:cxn>
            </a:cxnLst>
            <a:rect l="txL" t="txT" r="txR" b="txB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4" name="Freeform 3"/>
          <p:cNvSpPr/>
          <p:nvPr/>
        </p:nvSpPr>
        <p:spPr>
          <a:xfrm>
            <a:off x="3429000" y="0"/>
            <a:ext cx="5172075" cy="6858000"/>
          </a:xfrm>
          <a:custGeom>
            <a:avLst/>
            <a:gdLst>
              <a:gd name="txL" fmla="*/ 0 w 5172075"/>
              <a:gd name="txT" fmla="*/ 0 h 6858000"/>
              <a:gd name="txR" fmla="*/ 5172075 w 5172075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4892675" y="753998"/>
              </a:cxn>
              <a:cxn ang="0">
                <a:pos x="5095875" y="1485900"/>
              </a:cxn>
              <a:cxn ang="0">
                <a:pos x="2743204" y="6858000"/>
              </a:cxn>
              <a:cxn ang="0">
                <a:pos x="2971804" y="6858000"/>
              </a:cxn>
              <a:cxn ang="0">
                <a:pos x="5172075" y="1447800"/>
              </a:cxn>
              <a:cxn ang="0">
                <a:pos x="4953003" y="685800"/>
              </a:cxn>
              <a:cxn ang="0">
                <a:pos x="2057402" y="0"/>
              </a:cxn>
              <a:cxn ang="0">
                <a:pos x="0" y="0"/>
              </a:cxn>
            </a:cxnLst>
            <a:rect l="txL" t="txT" r="txR" b="txB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5" name="Freeform 3"/>
          <p:cNvSpPr/>
          <p:nvPr/>
        </p:nvSpPr>
        <p:spPr>
          <a:xfrm>
            <a:off x="5562600" y="0"/>
            <a:ext cx="3267075" cy="6858000"/>
          </a:xfrm>
          <a:custGeom>
            <a:avLst/>
            <a:gdLst>
              <a:gd name="txL" fmla="*/ 0 w 3267075"/>
              <a:gd name="txT" fmla="*/ 0 h 6858000"/>
              <a:gd name="txR" fmla="*/ 3267075 w 3267075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1676402" y="0"/>
              </a:cxn>
              <a:cxn ang="0">
                <a:pos x="2943225" y="638175"/>
              </a:cxn>
              <a:cxn ang="0">
                <a:pos x="3267075" y="1543050"/>
              </a:cxn>
              <a:cxn ang="0">
                <a:pos x="2057402" y="6858000"/>
              </a:cxn>
              <a:cxn ang="0">
                <a:pos x="1143002" y="6858000"/>
              </a:cxn>
              <a:cxn ang="0">
                <a:pos x="3048001" y="1447800"/>
              </a:cxn>
              <a:cxn ang="0">
                <a:pos x="2819401" y="685800"/>
              </a:cxn>
              <a:cxn ang="0">
                <a:pos x="0" y="0"/>
              </a:cxn>
            </a:cxnLst>
            <a:rect l="txL" t="txT" r="txR" b="txB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6" name="Freeform 3"/>
          <p:cNvSpPr/>
          <p:nvPr/>
        </p:nvSpPr>
        <p:spPr>
          <a:xfrm>
            <a:off x="6694488" y="1676400"/>
            <a:ext cx="1828800" cy="5181600"/>
          </a:xfrm>
          <a:custGeom>
            <a:avLst/>
            <a:gdLst>
              <a:gd name="txL" fmla="*/ 0 w 1828800"/>
              <a:gd name="txT" fmla="*/ 0 h 5181600"/>
              <a:gd name="txR" fmla="*/ 1828800 w 1828800"/>
              <a:gd name="txB" fmla="*/ 5181600 h 5181600"/>
            </a:gdLst>
            <a:ahLst/>
            <a:cxnLst>
              <a:cxn ang="0">
                <a:pos x="0" y="5181600"/>
              </a:cxn>
              <a:cxn ang="0">
                <a:pos x="1828800" y="0"/>
              </a:cxn>
              <a:cxn ang="0">
                <a:pos x="152400" y="5181600"/>
              </a:cxn>
              <a:cxn ang="0">
                <a:pos x="0" y="5181600"/>
              </a:cxn>
            </a:cxnLst>
            <a:rect l="txL" t="txT" r="txR" b="txB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7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>
              <a:gd name="txL" fmla="*/ 0 w 8858250"/>
              <a:gd name="txT" fmla="*/ 0 h 5943600"/>
              <a:gd name="txR" fmla="*/ 8858250 w 8858250"/>
              <a:gd name="txB" fmla="*/ 5943600 h 5943600"/>
            </a:gdLst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rect l="txL" t="txT" r="txR" b="txB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8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>
              <a:gd name="txL" fmla="*/ 0 w 8870950"/>
              <a:gd name="txT" fmla="*/ 0 h 5956300"/>
              <a:gd name="txR" fmla="*/ 8870950 w 8870950"/>
              <a:gd name="txB" fmla="*/ 5956300 h 5956300"/>
            </a:gdLst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rect l="txL" t="txT" r="txR" b="txB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9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>
              <a:gd name="txL" fmla="*/ 0 w 8858250"/>
              <a:gd name="txT" fmla="*/ 0 h 5943600"/>
              <a:gd name="txR" fmla="*/ 8858250 w 8858250"/>
              <a:gd name="txB" fmla="*/ 5943600 h 5943600"/>
            </a:gdLst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rect l="txL" t="txT" r="txR" b="txB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80" name="Freeform 3"/>
          <p:cNvSpPr/>
          <p:nvPr/>
        </p:nvSpPr>
        <p:spPr>
          <a:xfrm>
            <a:off x="130175" y="758825"/>
            <a:ext cx="8870950" cy="5956300"/>
          </a:xfrm>
          <a:custGeom>
            <a:avLst/>
            <a:gdLst>
              <a:gd name="txL" fmla="*/ 0 w 8870950"/>
              <a:gd name="txT" fmla="*/ 0 h 5956300"/>
              <a:gd name="txR" fmla="*/ 8870950 w 8870950"/>
              <a:gd name="txB" fmla="*/ 5956300 h 5956300"/>
            </a:gdLst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rect l="txL" t="txT" r="txR" b="txB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81" name="Freeform 3"/>
          <p:cNvSpPr/>
          <p:nvPr/>
        </p:nvSpPr>
        <p:spPr>
          <a:xfrm>
            <a:off x="381000" y="676275"/>
            <a:ext cx="6248400" cy="152400"/>
          </a:xfrm>
          <a:custGeom>
            <a:avLst/>
            <a:gdLst>
              <a:gd name="txL" fmla="*/ 0 w 6248400"/>
              <a:gd name="txT" fmla="*/ 0 h 152400"/>
              <a:gd name="txR" fmla="*/ 6248400 w 6248400"/>
              <a:gd name="txB" fmla="*/ 152400 h 152400"/>
            </a:gdLst>
            <a:ahLst/>
            <a:cxnLst>
              <a:cxn ang="0">
                <a:pos x="0" y="152400"/>
              </a:cxn>
              <a:cxn ang="0">
                <a:pos x="6248400" y="152400"/>
              </a:cxn>
              <a:cxn ang="0">
                <a:pos x="6248400" y="0"/>
              </a:cxn>
              <a:cxn ang="0">
                <a:pos x="0" y="0"/>
              </a:cxn>
              <a:cxn ang="0">
                <a:pos x="0" y="152400"/>
              </a:cxn>
            </a:cxnLst>
            <a:rect l="txL" t="txT" r="txR" b="txB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7182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71500"/>
            <a:ext cx="4064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8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300" y="0"/>
            <a:ext cx="7747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8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900" y="6019800"/>
            <a:ext cx="22733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85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00" y="5651500"/>
            <a:ext cx="1257300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86" name="TextBox 1"/>
          <p:cNvSpPr txBox="1"/>
          <p:nvPr/>
        </p:nvSpPr>
        <p:spPr>
          <a:xfrm>
            <a:off x="8953500" y="88900"/>
            <a:ext cx="88900" cy="1524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</a:bodyPr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75255" y="2599055"/>
            <a:ext cx="40824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 b="1"/>
              <a:t>谢谢！</a:t>
            </a:r>
            <a:endParaRPr lang="zh-CN" altLang="en-US" sz="72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txL" fmla="*/ 0 w 9144000"/>
              <a:gd name="txT" fmla="*/ 0 h 6858000"/>
              <a:gd name="txR" fmla="*/ 9144000 w 9144000"/>
              <a:gd name="txB" fmla="*/ 6858000 h 6858000"/>
            </a:gdLst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rect l="txL" t="txT" r="txR" b="tx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5" name="Freeform 3"/>
          <p:cNvSpPr/>
          <p:nvPr/>
        </p:nvSpPr>
        <p:spPr>
          <a:xfrm>
            <a:off x="7658100" y="0"/>
            <a:ext cx="1104900" cy="6848475"/>
          </a:xfrm>
          <a:custGeom>
            <a:avLst/>
            <a:gdLst>
              <a:gd name="txL" fmla="*/ 0 w 1104900"/>
              <a:gd name="txT" fmla="*/ 0 h 6848474"/>
              <a:gd name="txR" fmla="*/ 1104900 w 1104900"/>
              <a:gd name="txB" fmla="*/ 6848474 h 6848474"/>
            </a:gdLst>
            <a:ahLst/>
            <a:cxnLst>
              <a:cxn ang="0">
                <a:pos x="495300" y="0"/>
              </a:cxn>
              <a:cxn ang="0">
                <a:pos x="838200" y="704850"/>
              </a:cxn>
              <a:cxn ang="0">
                <a:pos x="1104900" y="1524002"/>
              </a:cxn>
              <a:cxn ang="0">
                <a:pos x="676275" y="6848479"/>
              </a:cxn>
              <a:cxn ang="0">
                <a:pos x="171450" y="6848479"/>
              </a:cxn>
              <a:cxn ang="0">
                <a:pos x="1028700" y="1524002"/>
              </a:cxn>
              <a:cxn ang="0">
                <a:pos x="723900" y="685800"/>
              </a:cxn>
              <a:cxn ang="0">
                <a:pos x="0" y="0"/>
              </a:cxn>
              <a:cxn ang="0">
                <a:pos x="495300" y="0"/>
              </a:cxn>
            </a:cxnLst>
            <a:rect l="txL" t="txT" r="txR" b="txB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6" name="Freeform 3"/>
          <p:cNvSpPr/>
          <p:nvPr/>
        </p:nvSpPr>
        <p:spPr>
          <a:xfrm>
            <a:off x="1066800" y="0"/>
            <a:ext cx="7543800" cy="6858000"/>
          </a:xfrm>
          <a:custGeom>
            <a:avLst/>
            <a:gdLst>
              <a:gd name="txL" fmla="*/ 0 w 7543800"/>
              <a:gd name="txT" fmla="*/ 0 h 6858000"/>
              <a:gd name="txR" fmla="*/ 7543800 w 7543800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2438400" y="0"/>
              </a:cxn>
              <a:cxn ang="0">
                <a:pos x="7286624" y="714375"/>
              </a:cxn>
              <a:cxn ang="0">
                <a:pos x="7543800" y="1543050"/>
              </a:cxn>
              <a:cxn ang="0">
                <a:pos x="5715000" y="6858000"/>
              </a:cxn>
              <a:cxn ang="0">
                <a:pos x="5257801" y="6858000"/>
              </a:cxn>
              <a:cxn ang="0">
                <a:pos x="7480300" y="1577975"/>
              </a:cxn>
              <a:cxn ang="0">
                <a:pos x="7172324" y="831850"/>
              </a:cxn>
              <a:cxn ang="0">
                <a:pos x="0" y="0"/>
              </a:cxn>
            </a:cxnLst>
            <a:rect l="txL" t="txT" r="txR" b="txB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7" name="Freeform 3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>
              <a:gd name="txL" fmla="*/ 0 w 2990850"/>
              <a:gd name="txT" fmla="*/ 0 h 5200650"/>
              <a:gd name="txR" fmla="*/ 2990850 w 2990850"/>
              <a:gd name="txB" fmla="*/ 5200650 h 5200650"/>
            </a:gdLst>
            <a:ahLst/>
            <a:cxnLst>
              <a:cxn ang="0">
                <a:pos x="609600" y="5200650"/>
              </a:cxn>
              <a:cxn ang="0">
                <a:pos x="2990850" y="0"/>
              </a:cxn>
              <a:cxn ang="0">
                <a:pos x="0" y="5200650"/>
              </a:cxn>
              <a:cxn ang="0">
                <a:pos x="609600" y="5200650"/>
              </a:cxn>
            </a:cxnLst>
            <a:rect l="txL" t="txT" r="txR" b="txB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8" name="Freeform 3"/>
          <p:cNvSpPr/>
          <p:nvPr/>
        </p:nvSpPr>
        <p:spPr>
          <a:xfrm>
            <a:off x="3429000" y="0"/>
            <a:ext cx="5172075" cy="6858000"/>
          </a:xfrm>
          <a:custGeom>
            <a:avLst/>
            <a:gdLst>
              <a:gd name="txL" fmla="*/ 0 w 5172075"/>
              <a:gd name="txT" fmla="*/ 0 h 6858000"/>
              <a:gd name="txR" fmla="*/ 5172075 w 5172075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4892675" y="753998"/>
              </a:cxn>
              <a:cxn ang="0">
                <a:pos x="5095875" y="1485900"/>
              </a:cxn>
              <a:cxn ang="0">
                <a:pos x="2743204" y="6858000"/>
              </a:cxn>
              <a:cxn ang="0">
                <a:pos x="2971804" y="6858000"/>
              </a:cxn>
              <a:cxn ang="0">
                <a:pos x="5172075" y="1447800"/>
              </a:cxn>
              <a:cxn ang="0">
                <a:pos x="4953003" y="685800"/>
              </a:cxn>
              <a:cxn ang="0">
                <a:pos x="2057402" y="0"/>
              </a:cxn>
              <a:cxn ang="0">
                <a:pos x="0" y="0"/>
              </a:cxn>
            </a:cxnLst>
            <a:rect l="txL" t="txT" r="txR" b="txB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9" name="Freeform 3"/>
          <p:cNvSpPr/>
          <p:nvPr/>
        </p:nvSpPr>
        <p:spPr>
          <a:xfrm>
            <a:off x="5562600" y="0"/>
            <a:ext cx="3267075" cy="6858000"/>
          </a:xfrm>
          <a:custGeom>
            <a:avLst/>
            <a:gdLst>
              <a:gd name="txL" fmla="*/ 0 w 3267075"/>
              <a:gd name="txT" fmla="*/ 0 h 6858000"/>
              <a:gd name="txR" fmla="*/ 3267075 w 3267075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1676402" y="0"/>
              </a:cxn>
              <a:cxn ang="0">
                <a:pos x="2943225" y="638175"/>
              </a:cxn>
              <a:cxn ang="0">
                <a:pos x="3267075" y="1543050"/>
              </a:cxn>
              <a:cxn ang="0">
                <a:pos x="2057402" y="6858000"/>
              </a:cxn>
              <a:cxn ang="0">
                <a:pos x="1143002" y="6858000"/>
              </a:cxn>
              <a:cxn ang="0">
                <a:pos x="3048001" y="1447800"/>
              </a:cxn>
              <a:cxn ang="0">
                <a:pos x="2819401" y="685800"/>
              </a:cxn>
              <a:cxn ang="0">
                <a:pos x="0" y="0"/>
              </a:cxn>
            </a:cxnLst>
            <a:rect l="txL" t="txT" r="txR" b="txB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80" name="Freeform 3"/>
          <p:cNvSpPr/>
          <p:nvPr/>
        </p:nvSpPr>
        <p:spPr>
          <a:xfrm>
            <a:off x="6694488" y="1676400"/>
            <a:ext cx="1828800" cy="5181600"/>
          </a:xfrm>
          <a:custGeom>
            <a:avLst/>
            <a:gdLst>
              <a:gd name="txL" fmla="*/ 0 w 1828800"/>
              <a:gd name="txT" fmla="*/ 0 h 5181600"/>
              <a:gd name="txR" fmla="*/ 1828800 w 1828800"/>
              <a:gd name="txB" fmla="*/ 5181600 h 5181600"/>
            </a:gdLst>
            <a:ahLst/>
            <a:cxnLst>
              <a:cxn ang="0">
                <a:pos x="0" y="5181600"/>
              </a:cxn>
              <a:cxn ang="0">
                <a:pos x="1828800" y="0"/>
              </a:cxn>
              <a:cxn ang="0">
                <a:pos x="152400" y="5181600"/>
              </a:cxn>
              <a:cxn ang="0">
                <a:pos x="0" y="5181600"/>
              </a:cxn>
            </a:cxnLst>
            <a:rect l="txL" t="txT" r="txR" b="txB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81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>
              <a:gd name="txL" fmla="*/ 0 w 8858250"/>
              <a:gd name="txT" fmla="*/ 0 h 5943600"/>
              <a:gd name="txR" fmla="*/ 8858250 w 8858250"/>
              <a:gd name="txB" fmla="*/ 5943600 h 5943600"/>
            </a:gdLst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rect l="txL" t="txT" r="txR" b="txB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82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>
              <a:gd name="txL" fmla="*/ 0 w 8870950"/>
              <a:gd name="txT" fmla="*/ 0 h 5956300"/>
              <a:gd name="txR" fmla="*/ 8870950 w 8870950"/>
              <a:gd name="txB" fmla="*/ 5956300 h 5956300"/>
            </a:gdLst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rect l="txL" t="txT" r="txR" b="txB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83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>
              <a:gd name="txL" fmla="*/ 0 w 8858250"/>
              <a:gd name="txT" fmla="*/ 0 h 5943600"/>
              <a:gd name="txR" fmla="*/ 8858250 w 8858250"/>
              <a:gd name="txB" fmla="*/ 5943600 h 5943600"/>
            </a:gdLst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rect l="txL" t="txT" r="txR" b="txB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84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>
              <a:gd name="txL" fmla="*/ 0 w 8870950"/>
              <a:gd name="txT" fmla="*/ 0 h 5956300"/>
              <a:gd name="txR" fmla="*/ 8870950 w 8870950"/>
              <a:gd name="txB" fmla="*/ 5956300 h 5956300"/>
            </a:gdLst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rect l="txL" t="txT" r="txR" b="txB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85" name="Freeform 3"/>
          <p:cNvSpPr/>
          <p:nvPr/>
        </p:nvSpPr>
        <p:spPr>
          <a:xfrm>
            <a:off x="381000" y="676275"/>
            <a:ext cx="6248400" cy="152400"/>
          </a:xfrm>
          <a:custGeom>
            <a:avLst/>
            <a:gdLst>
              <a:gd name="txL" fmla="*/ 0 w 6248400"/>
              <a:gd name="txT" fmla="*/ 0 h 152400"/>
              <a:gd name="txR" fmla="*/ 6248400 w 6248400"/>
              <a:gd name="txB" fmla="*/ 152400 h 152400"/>
            </a:gdLst>
            <a:ahLst/>
            <a:cxnLst>
              <a:cxn ang="0">
                <a:pos x="0" y="152400"/>
              </a:cxn>
              <a:cxn ang="0">
                <a:pos x="6248400" y="152400"/>
              </a:cxn>
              <a:cxn ang="0">
                <a:pos x="6248400" y="0"/>
              </a:cxn>
              <a:cxn ang="0">
                <a:pos x="0" y="0"/>
              </a:cxn>
              <a:cxn ang="0">
                <a:pos x="0" y="152400"/>
              </a:cxn>
            </a:cxnLst>
            <a:rect l="txL" t="txT" r="txR" b="txB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3086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71500"/>
            <a:ext cx="4064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7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6019800"/>
            <a:ext cx="22733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8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0" y="0"/>
            <a:ext cx="7747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9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00" y="5651500"/>
            <a:ext cx="1257300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90" name="TextBox 1"/>
          <p:cNvSpPr txBox="1"/>
          <p:nvPr/>
        </p:nvSpPr>
        <p:spPr>
          <a:xfrm>
            <a:off x="990600" y="88900"/>
            <a:ext cx="8051800" cy="9144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</a:bodyPr>
          <a:p>
            <a:pPr defTabSz="0" eaLnBrk="1" hangingPunct="1">
              <a:lnSpc>
                <a:spcPts val="1200"/>
              </a:lnSpc>
              <a:buFont typeface="Arial" panose="020B0604020202020204" pitchFamily="34" charset="0"/>
              <a:buNone/>
              <a:tabLst>
                <a:tab pos="7962900" algn="l"/>
              </a:tabLst>
            </a:pPr>
            <a:r>
              <a:rPr lang="en-US" altLang="zh-CN" dirty="0">
                <a:latin typeface="Calibri" panose="020F0502020204030204" pitchFamily="34" charset="0"/>
              </a:rPr>
              <a:t>	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0" eaLnBrk="1" hangingPunct="1">
              <a:lnSpc>
                <a:spcPts val="5900"/>
              </a:lnSpc>
              <a:buFont typeface="Arial" panose="020B0604020202020204" pitchFamily="34" charset="0"/>
              <a:buNone/>
              <a:tabLst>
                <a:tab pos="7962900" algn="l"/>
              </a:tabLst>
            </a:pPr>
            <a:r>
              <a:rPr lang="en-US" altLang="zh-CN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本次讲座内容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1" name="TextBox 1"/>
          <p:cNvSpPr txBox="1"/>
          <p:nvPr/>
        </p:nvSpPr>
        <p:spPr>
          <a:xfrm>
            <a:off x="558800" y="1625600"/>
            <a:ext cx="177800" cy="22860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</a:bodyPr>
          <a:p>
            <a:pPr eaLnBrk="1" hangingPunct="1"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600"/>
              </a:lnSpc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600"/>
              </a:lnSpc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600"/>
              </a:lnSpc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2" name="TextBox 1"/>
          <p:cNvSpPr txBox="1"/>
          <p:nvPr/>
        </p:nvSpPr>
        <p:spPr>
          <a:xfrm>
            <a:off x="901700" y="1625600"/>
            <a:ext cx="1961515" cy="343090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</a:bodyPr>
          <a:p>
            <a:pPr eaLnBrk="1" hangingPunct="1"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点积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叉积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极角排序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600"/>
              </a:lnSpc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凸包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600"/>
              </a:lnSpc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半平面交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600"/>
              </a:lnSpc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txL" fmla="*/ 0 w 9144000"/>
              <a:gd name="txT" fmla="*/ 0 h 6858000"/>
              <a:gd name="txR" fmla="*/ 9144000 w 9144000"/>
              <a:gd name="txB" fmla="*/ 6858000 h 6858000"/>
            </a:gdLst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rect l="txL" t="txT" r="txR" b="tx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099" name="Freeform 3"/>
          <p:cNvSpPr/>
          <p:nvPr/>
        </p:nvSpPr>
        <p:spPr>
          <a:xfrm>
            <a:off x="7658100" y="0"/>
            <a:ext cx="1104900" cy="6848475"/>
          </a:xfrm>
          <a:custGeom>
            <a:avLst/>
            <a:gdLst>
              <a:gd name="txL" fmla="*/ 0 w 1104900"/>
              <a:gd name="txT" fmla="*/ 0 h 6848474"/>
              <a:gd name="txR" fmla="*/ 1104900 w 1104900"/>
              <a:gd name="txB" fmla="*/ 6848474 h 6848474"/>
            </a:gdLst>
            <a:ahLst/>
            <a:cxnLst>
              <a:cxn ang="0">
                <a:pos x="495300" y="0"/>
              </a:cxn>
              <a:cxn ang="0">
                <a:pos x="838200" y="704850"/>
              </a:cxn>
              <a:cxn ang="0">
                <a:pos x="1104900" y="1524002"/>
              </a:cxn>
              <a:cxn ang="0">
                <a:pos x="676275" y="6848479"/>
              </a:cxn>
              <a:cxn ang="0">
                <a:pos x="171450" y="6848479"/>
              </a:cxn>
              <a:cxn ang="0">
                <a:pos x="1028700" y="1524002"/>
              </a:cxn>
              <a:cxn ang="0">
                <a:pos x="723900" y="685800"/>
              </a:cxn>
              <a:cxn ang="0">
                <a:pos x="0" y="0"/>
              </a:cxn>
              <a:cxn ang="0">
                <a:pos x="495300" y="0"/>
              </a:cxn>
            </a:cxnLst>
            <a:rect l="txL" t="txT" r="txR" b="txB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0" name="Freeform 3"/>
          <p:cNvSpPr/>
          <p:nvPr/>
        </p:nvSpPr>
        <p:spPr>
          <a:xfrm>
            <a:off x="1066800" y="0"/>
            <a:ext cx="7543800" cy="6858000"/>
          </a:xfrm>
          <a:custGeom>
            <a:avLst/>
            <a:gdLst>
              <a:gd name="txL" fmla="*/ 0 w 7543800"/>
              <a:gd name="txT" fmla="*/ 0 h 6858000"/>
              <a:gd name="txR" fmla="*/ 7543800 w 7543800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2438400" y="0"/>
              </a:cxn>
              <a:cxn ang="0">
                <a:pos x="7286624" y="714375"/>
              </a:cxn>
              <a:cxn ang="0">
                <a:pos x="7543800" y="1543050"/>
              </a:cxn>
              <a:cxn ang="0">
                <a:pos x="5715000" y="6858000"/>
              </a:cxn>
              <a:cxn ang="0">
                <a:pos x="5257801" y="6858000"/>
              </a:cxn>
              <a:cxn ang="0">
                <a:pos x="7480300" y="1577975"/>
              </a:cxn>
              <a:cxn ang="0">
                <a:pos x="7172324" y="831850"/>
              </a:cxn>
              <a:cxn ang="0">
                <a:pos x="0" y="0"/>
              </a:cxn>
            </a:cxnLst>
            <a:rect l="txL" t="txT" r="txR" b="txB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1" name="Freeform 3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>
              <a:gd name="txL" fmla="*/ 0 w 2990850"/>
              <a:gd name="txT" fmla="*/ 0 h 5200650"/>
              <a:gd name="txR" fmla="*/ 2990850 w 2990850"/>
              <a:gd name="txB" fmla="*/ 5200650 h 5200650"/>
            </a:gdLst>
            <a:ahLst/>
            <a:cxnLst>
              <a:cxn ang="0">
                <a:pos x="609600" y="5200650"/>
              </a:cxn>
              <a:cxn ang="0">
                <a:pos x="2990850" y="0"/>
              </a:cxn>
              <a:cxn ang="0">
                <a:pos x="0" y="5200650"/>
              </a:cxn>
              <a:cxn ang="0">
                <a:pos x="609600" y="5200650"/>
              </a:cxn>
            </a:cxnLst>
            <a:rect l="txL" t="txT" r="txR" b="txB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2" name="Freeform 3"/>
          <p:cNvSpPr/>
          <p:nvPr/>
        </p:nvSpPr>
        <p:spPr>
          <a:xfrm>
            <a:off x="3429000" y="0"/>
            <a:ext cx="5172075" cy="6858000"/>
          </a:xfrm>
          <a:custGeom>
            <a:avLst/>
            <a:gdLst>
              <a:gd name="txL" fmla="*/ 0 w 5172075"/>
              <a:gd name="txT" fmla="*/ 0 h 6858000"/>
              <a:gd name="txR" fmla="*/ 5172075 w 5172075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4892675" y="753998"/>
              </a:cxn>
              <a:cxn ang="0">
                <a:pos x="5095875" y="1485900"/>
              </a:cxn>
              <a:cxn ang="0">
                <a:pos x="2743204" y="6858000"/>
              </a:cxn>
              <a:cxn ang="0">
                <a:pos x="2971804" y="6858000"/>
              </a:cxn>
              <a:cxn ang="0">
                <a:pos x="5172075" y="1447800"/>
              </a:cxn>
              <a:cxn ang="0">
                <a:pos x="4953003" y="685800"/>
              </a:cxn>
              <a:cxn ang="0">
                <a:pos x="2057402" y="0"/>
              </a:cxn>
              <a:cxn ang="0">
                <a:pos x="0" y="0"/>
              </a:cxn>
            </a:cxnLst>
            <a:rect l="txL" t="txT" r="txR" b="txB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3" name="Freeform 3"/>
          <p:cNvSpPr/>
          <p:nvPr/>
        </p:nvSpPr>
        <p:spPr>
          <a:xfrm>
            <a:off x="5562600" y="0"/>
            <a:ext cx="3267075" cy="6858000"/>
          </a:xfrm>
          <a:custGeom>
            <a:avLst/>
            <a:gdLst>
              <a:gd name="txL" fmla="*/ 0 w 3267075"/>
              <a:gd name="txT" fmla="*/ 0 h 6858000"/>
              <a:gd name="txR" fmla="*/ 3267075 w 3267075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1676402" y="0"/>
              </a:cxn>
              <a:cxn ang="0">
                <a:pos x="2943225" y="638175"/>
              </a:cxn>
              <a:cxn ang="0">
                <a:pos x="3267075" y="1543050"/>
              </a:cxn>
              <a:cxn ang="0">
                <a:pos x="2057402" y="6858000"/>
              </a:cxn>
              <a:cxn ang="0">
                <a:pos x="1143002" y="6858000"/>
              </a:cxn>
              <a:cxn ang="0">
                <a:pos x="3048001" y="1447800"/>
              </a:cxn>
              <a:cxn ang="0">
                <a:pos x="2819401" y="685800"/>
              </a:cxn>
              <a:cxn ang="0">
                <a:pos x="0" y="0"/>
              </a:cxn>
            </a:cxnLst>
            <a:rect l="txL" t="txT" r="txR" b="txB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4" name="Freeform 3"/>
          <p:cNvSpPr/>
          <p:nvPr/>
        </p:nvSpPr>
        <p:spPr>
          <a:xfrm>
            <a:off x="6694488" y="1676400"/>
            <a:ext cx="1828800" cy="5181600"/>
          </a:xfrm>
          <a:custGeom>
            <a:avLst/>
            <a:gdLst>
              <a:gd name="txL" fmla="*/ 0 w 1828800"/>
              <a:gd name="txT" fmla="*/ 0 h 5181600"/>
              <a:gd name="txR" fmla="*/ 1828800 w 1828800"/>
              <a:gd name="txB" fmla="*/ 5181600 h 5181600"/>
            </a:gdLst>
            <a:ahLst/>
            <a:cxnLst>
              <a:cxn ang="0">
                <a:pos x="0" y="5181600"/>
              </a:cxn>
              <a:cxn ang="0">
                <a:pos x="1828800" y="0"/>
              </a:cxn>
              <a:cxn ang="0">
                <a:pos x="152400" y="5181600"/>
              </a:cxn>
              <a:cxn ang="0">
                <a:pos x="0" y="5181600"/>
              </a:cxn>
            </a:cxnLst>
            <a:rect l="txL" t="txT" r="txR" b="txB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5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>
              <a:gd name="txL" fmla="*/ 0 w 8858250"/>
              <a:gd name="txT" fmla="*/ 0 h 5943600"/>
              <a:gd name="txR" fmla="*/ 8858250 w 8858250"/>
              <a:gd name="txB" fmla="*/ 5943600 h 5943600"/>
            </a:gdLst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rect l="txL" t="txT" r="txR" b="txB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6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>
              <a:gd name="txL" fmla="*/ 0 w 8870950"/>
              <a:gd name="txT" fmla="*/ 0 h 5956300"/>
              <a:gd name="txR" fmla="*/ 8870950 w 8870950"/>
              <a:gd name="txB" fmla="*/ 5956300 h 5956300"/>
            </a:gdLst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rect l="txL" t="txT" r="txR" b="txB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7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>
              <a:gd name="txL" fmla="*/ 0 w 8858250"/>
              <a:gd name="txT" fmla="*/ 0 h 5943600"/>
              <a:gd name="txR" fmla="*/ 8858250 w 8858250"/>
              <a:gd name="txB" fmla="*/ 5943600 h 5943600"/>
            </a:gdLst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rect l="txL" t="txT" r="txR" b="txB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8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>
              <a:gd name="txL" fmla="*/ 0 w 8870950"/>
              <a:gd name="txT" fmla="*/ 0 h 5956300"/>
              <a:gd name="txR" fmla="*/ 8870950 w 8870950"/>
              <a:gd name="txB" fmla="*/ 5956300 h 5956300"/>
            </a:gdLst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rect l="txL" t="txT" r="txR" b="txB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9" name="Freeform 3"/>
          <p:cNvSpPr/>
          <p:nvPr/>
        </p:nvSpPr>
        <p:spPr>
          <a:xfrm>
            <a:off x="381000" y="676275"/>
            <a:ext cx="6248400" cy="152400"/>
          </a:xfrm>
          <a:custGeom>
            <a:avLst/>
            <a:gdLst>
              <a:gd name="txL" fmla="*/ 0 w 6248400"/>
              <a:gd name="txT" fmla="*/ 0 h 152400"/>
              <a:gd name="txR" fmla="*/ 6248400 w 6248400"/>
              <a:gd name="txB" fmla="*/ 152400 h 152400"/>
            </a:gdLst>
            <a:ahLst/>
            <a:cxnLst>
              <a:cxn ang="0">
                <a:pos x="0" y="152400"/>
              </a:cxn>
              <a:cxn ang="0">
                <a:pos x="6248400" y="152400"/>
              </a:cxn>
              <a:cxn ang="0">
                <a:pos x="6248400" y="0"/>
              </a:cxn>
              <a:cxn ang="0">
                <a:pos x="0" y="0"/>
              </a:cxn>
              <a:cxn ang="0">
                <a:pos x="0" y="152400"/>
              </a:cxn>
            </a:cxnLst>
            <a:rect l="txL" t="txT" r="txR" b="txB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411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71500"/>
            <a:ext cx="4064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11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300" y="0"/>
            <a:ext cx="774700" cy="114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12" name="TextBox 1"/>
          <p:cNvSpPr txBox="1"/>
          <p:nvPr/>
        </p:nvSpPr>
        <p:spPr>
          <a:xfrm>
            <a:off x="8953500" y="88900"/>
            <a:ext cx="88900" cy="1524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</a:bodyPr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113" name="TextBox 1"/>
          <p:cNvSpPr txBox="1"/>
          <p:nvPr/>
        </p:nvSpPr>
        <p:spPr>
          <a:xfrm>
            <a:off x="990600" y="304800"/>
            <a:ext cx="1066800" cy="75057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</a:bodyPr>
          <a:p>
            <a:pPr eaLnBrk="1" hangingPunct="1">
              <a:lnSpc>
                <a:spcPts val="5500"/>
              </a:lnSpc>
              <a:buFont typeface="Arial" panose="020B0604020202020204" pitchFamily="34" charset="0"/>
              <a:buNone/>
            </a:pP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点积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14" name="TextBox 20"/>
          <p:cNvSpPr txBox="1"/>
          <p:nvPr/>
        </p:nvSpPr>
        <p:spPr>
          <a:xfrm>
            <a:off x="990600" y="1522095"/>
            <a:ext cx="7239000" cy="2030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点积的定义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zh-CN" altLang="en-US" b="1" dirty="0">
                <a:latin typeface="Arial" panose="020B0604020202020204" pitchFamily="34" charset="0"/>
              </a:rPr>
              <a:t>二维：</a:t>
            </a:r>
            <a:r>
              <a:rPr lang="en-US" altLang="zh-CN" b="1" dirty="0">
                <a:latin typeface="Arial" panose="020B0604020202020204" pitchFamily="34" charset="0"/>
              </a:rPr>
              <a:t>A*B=cosa*|A|</a:t>
            </a:r>
            <a:r>
              <a:rPr lang="zh-CN" altLang="en-US" b="1" dirty="0">
                <a:latin typeface="Arial" panose="020B0604020202020204" pitchFamily="34" charset="0"/>
              </a:rPr>
              <a:t>*</a:t>
            </a:r>
            <a:r>
              <a:rPr lang="en-US" altLang="zh-CN" b="1" dirty="0">
                <a:latin typeface="Arial" panose="020B0604020202020204" pitchFamily="34" charset="0"/>
              </a:rPr>
              <a:t>|B|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zh-CN" altLang="en-US" b="1" dirty="0">
                <a:latin typeface="Arial" panose="020B0604020202020204" pitchFamily="34" charset="0"/>
              </a:rPr>
              <a:t>三维：</a:t>
            </a:r>
            <a:endParaRPr lang="en-US" altLang="zh-CN" b="1" dirty="0">
              <a:latin typeface="Arial" panose="020B0604020202020204" pitchFamily="34" charset="0"/>
            </a:endParaRPr>
          </a:p>
          <a:p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zh-CN" altLang="en-US" b="1" dirty="0">
                <a:latin typeface="Arial" panose="020B0604020202020204" pitchFamily="34" charset="0"/>
              </a:rPr>
              <a:t>点积的应用：</a:t>
            </a:r>
            <a:endParaRPr lang="zh-CN" altLang="en-US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1.</a:t>
            </a:r>
            <a:r>
              <a:rPr lang="zh-CN" altLang="en-US" b="1" dirty="0">
                <a:latin typeface="Arial" panose="020B0604020202020204" pitchFamily="34" charset="0"/>
              </a:rPr>
              <a:t>可以根据集合意义求两向量的夹角，cos（a,b） =（ 向量a * 向量b ） / （| a | * | b |） =  x1*x2 + y1*y2 / （| a | * | b |）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895" y="2167255"/>
            <a:ext cx="1757680" cy="4298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txL" fmla="*/ 0 w 9144000"/>
              <a:gd name="txT" fmla="*/ 0 h 6858000"/>
              <a:gd name="txR" fmla="*/ 9144000 w 9144000"/>
              <a:gd name="txB" fmla="*/ 6858000 h 6858000"/>
            </a:gdLst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rect l="txL" t="txT" r="txR" b="tx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099" name="Freeform 3"/>
          <p:cNvSpPr/>
          <p:nvPr/>
        </p:nvSpPr>
        <p:spPr>
          <a:xfrm>
            <a:off x="7658100" y="0"/>
            <a:ext cx="1104900" cy="6848475"/>
          </a:xfrm>
          <a:custGeom>
            <a:avLst/>
            <a:gdLst>
              <a:gd name="txL" fmla="*/ 0 w 1104900"/>
              <a:gd name="txT" fmla="*/ 0 h 6848474"/>
              <a:gd name="txR" fmla="*/ 1104900 w 1104900"/>
              <a:gd name="txB" fmla="*/ 6848474 h 6848474"/>
            </a:gdLst>
            <a:ahLst/>
            <a:cxnLst>
              <a:cxn ang="0">
                <a:pos x="495300" y="0"/>
              </a:cxn>
              <a:cxn ang="0">
                <a:pos x="838200" y="704850"/>
              </a:cxn>
              <a:cxn ang="0">
                <a:pos x="1104900" y="1524002"/>
              </a:cxn>
              <a:cxn ang="0">
                <a:pos x="676275" y="6848479"/>
              </a:cxn>
              <a:cxn ang="0">
                <a:pos x="171450" y="6848479"/>
              </a:cxn>
              <a:cxn ang="0">
                <a:pos x="1028700" y="1524002"/>
              </a:cxn>
              <a:cxn ang="0">
                <a:pos x="723900" y="685800"/>
              </a:cxn>
              <a:cxn ang="0">
                <a:pos x="0" y="0"/>
              </a:cxn>
              <a:cxn ang="0">
                <a:pos x="495300" y="0"/>
              </a:cxn>
            </a:cxnLst>
            <a:rect l="txL" t="txT" r="txR" b="txB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0" name="Freeform 3"/>
          <p:cNvSpPr/>
          <p:nvPr/>
        </p:nvSpPr>
        <p:spPr>
          <a:xfrm>
            <a:off x="1066800" y="0"/>
            <a:ext cx="7543800" cy="6858000"/>
          </a:xfrm>
          <a:custGeom>
            <a:avLst/>
            <a:gdLst>
              <a:gd name="txL" fmla="*/ 0 w 7543800"/>
              <a:gd name="txT" fmla="*/ 0 h 6858000"/>
              <a:gd name="txR" fmla="*/ 7543800 w 7543800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2438400" y="0"/>
              </a:cxn>
              <a:cxn ang="0">
                <a:pos x="7286624" y="714375"/>
              </a:cxn>
              <a:cxn ang="0">
                <a:pos x="7543800" y="1543050"/>
              </a:cxn>
              <a:cxn ang="0">
                <a:pos x="5715000" y="6858000"/>
              </a:cxn>
              <a:cxn ang="0">
                <a:pos x="5257801" y="6858000"/>
              </a:cxn>
              <a:cxn ang="0">
                <a:pos x="7480300" y="1577975"/>
              </a:cxn>
              <a:cxn ang="0">
                <a:pos x="7172324" y="831850"/>
              </a:cxn>
              <a:cxn ang="0">
                <a:pos x="0" y="0"/>
              </a:cxn>
            </a:cxnLst>
            <a:rect l="txL" t="txT" r="txR" b="txB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1" name="Freeform 3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>
              <a:gd name="txL" fmla="*/ 0 w 2990850"/>
              <a:gd name="txT" fmla="*/ 0 h 5200650"/>
              <a:gd name="txR" fmla="*/ 2990850 w 2990850"/>
              <a:gd name="txB" fmla="*/ 5200650 h 5200650"/>
            </a:gdLst>
            <a:ahLst/>
            <a:cxnLst>
              <a:cxn ang="0">
                <a:pos x="609600" y="5200650"/>
              </a:cxn>
              <a:cxn ang="0">
                <a:pos x="2990850" y="0"/>
              </a:cxn>
              <a:cxn ang="0">
                <a:pos x="0" y="5200650"/>
              </a:cxn>
              <a:cxn ang="0">
                <a:pos x="609600" y="5200650"/>
              </a:cxn>
            </a:cxnLst>
            <a:rect l="txL" t="txT" r="txR" b="txB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2" name="Freeform 3"/>
          <p:cNvSpPr/>
          <p:nvPr/>
        </p:nvSpPr>
        <p:spPr>
          <a:xfrm>
            <a:off x="3429000" y="0"/>
            <a:ext cx="5172075" cy="6858000"/>
          </a:xfrm>
          <a:custGeom>
            <a:avLst/>
            <a:gdLst>
              <a:gd name="txL" fmla="*/ 0 w 5172075"/>
              <a:gd name="txT" fmla="*/ 0 h 6858000"/>
              <a:gd name="txR" fmla="*/ 5172075 w 5172075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4892675" y="753998"/>
              </a:cxn>
              <a:cxn ang="0">
                <a:pos x="5095875" y="1485900"/>
              </a:cxn>
              <a:cxn ang="0">
                <a:pos x="2743204" y="6858000"/>
              </a:cxn>
              <a:cxn ang="0">
                <a:pos x="2971804" y="6858000"/>
              </a:cxn>
              <a:cxn ang="0">
                <a:pos x="5172075" y="1447800"/>
              </a:cxn>
              <a:cxn ang="0">
                <a:pos x="4953003" y="685800"/>
              </a:cxn>
              <a:cxn ang="0">
                <a:pos x="2057402" y="0"/>
              </a:cxn>
              <a:cxn ang="0">
                <a:pos x="0" y="0"/>
              </a:cxn>
            </a:cxnLst>
            <a:rect l="txL" t="txT" r="txR" b="txB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3" name="Freeform 3"/>
          <p:cNvSpPr/>
          <p:nvPr/>
        </p:nvSpPr>
        <p:spPr>
          <a:xfrm>
            <a:off x="5562600" y="0"/>
            <a:ext cx="3267075" cy="6858000"/>
          </a:xfrm>
          <a:custGeom>
            <a:avLst/>
            <a:gdLst>
              <a:gd name="txL" fmla="*/ 0 w 3267075"/>
              <a:gd name="txT" fmla="*/ 0 h 6858000"/>
              <a:gd name="txR" fmla="*/ 3267075 w 3267075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1676402" y="0"/>
              </a:cxn>
              <a:cxn ang="0">
                <a:pos x="2943225" y="638175"/>
              </a:cxn>
              <a:cxn ang="0">
                <a:pos x="3267075" y="1543050"/>
              </a:cxn>
              <a:cxn ang="0">
                <a:pos x="2057402" y="6858000"/>
              </a:cxn>
              <a:cxn ang="0">
                <a:pos x="1143002" y="6858000"/>
              </a:cxn>
              <a:cxn ang="0">
                <a:pos x="3048001" y="1447800"/>
              </a:cxn>
              <a:cxn ang="0">
                <a:pos x="2819401" y="685800"/>
              </a:cxn>
              <a:cxn ang="0">
                <a:pos x="0" y="0"/>
              </a:cxn>
            </a:cxnLst>
            <a:rect l="txL" t="txT" r="txR" b="txB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4" name="Freeform 3"/>
          <p:cNvSpPr/>
          <p:nvPr/>
        </p:nvSpPr>
        <p:spPr>
          <a:xfrm>
            <a:off x="6694488" y="1676400"/>
            <a:ext cx="1828800" cy="5181600"/>
          </a:xfrm>
          <a:custGeom>
            <a:avLst/>
            <a:gdLst>
              <a:gd name="txL" fmla="*/ 0 w 1828800"/>
              <a:gd name="txT" fmla="*/ 0 h 5181600"/>
              <a:gd name="txR" fmla="*/ 1828800 w 1828800"/>
              <a:gd name="txB" fmla="*/ 5181600 h 5181600"/>
            </a:gdLst>
            <a:ahLst/>
            <a:cxnLst>
              <a:cxn ang="0">
                <a:pos x="0" y="5181600"/>
              </a:cxn>
              <a:cxn ang="0">
                <a:pos x="1828800" y="0"/>
              </a:cxn>
              <a:cxn ang="0">
                <a:pos x="152400" y="5181600"/>
              </a:cxn>
              <a:cxn ang="0">
                <a:pos x="0" y="5181600"/>
              </a:cxn>
            </a:cxnLst>
            <a:rect l="txL" t="txT" r="txR" b="txB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5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>
              <a:gd name="txL" fmla="*/ 0 w 8858250"/>
              <a:gd name="txT" fmla="*/ 0 h 5943600"/>
              <a:gd name="txR" fmla="*/ 8858250 w 8858250"/>
              <a:gd name="txB" fmla="*/ 5943600 h 5943600"/>
            </a:gdLst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rect l="txL" t="txT" r="txR" b="txB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6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>
              <a:gd name="txL" fmla="*/ 0 w 8870950"/>
              <a:gd name="txT" fmla="*/ 0 h 5956300"/>
              <a:gd name="txR" fmla="*/ 8870950 w 8870950"/>
              <a:gd name="txB" fmla="*/ 5956300 h 5956300"/>
            </a:gdLst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rect l="txL" t="txT" r="txR" b="txB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7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>
              <a:gd name="txL" fmla="*/ 0 w 8858250"/>
              <a:gd name="txT" fmla="*/ 0 h 5943600"/>
              <a:gd name="txR" fmla="*/ 8858250 w 8858250"/>
              <a:gd name="txB" fmla="*/ 5943600 h 5943600"/>
            </a:gdLst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rect l="txL" t="txT" r="txR" b="txB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8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>
              <a:gd name="txL" fmla="*/ 0 w 8870950"/>
              <a:gd name="txT" fmla="*/ 0 h 5956300"/>
              <a:gd name="txR" fmla="*/ 8870950 w 8870950"/>
              <a:gd name="txB" fmla="*/ 5956300 h 5956300"/>
            </a:gdLst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rect l="txL" t="txT" r="txR" b="txB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9" name="Freeform 3"/>
          <p:cNvSpPr/>
          <p:nvPr/>
        </p:nvSpPr>
        <p:spPr>
          <a:xfrm>
            <a:off x="381000" y="676275"/>
            <a:ext cx="6248400" cy="152400"/>
          </a:xfrm>
          <a:custGeom>
            <a:avLst/>
            <a:gdLst>
              <a:gd name="txL" fmla="*/ 0 w 6248400"/>
              <a:gd name="txT" fmla="*/ 0 h 152400"/>
              <a:gd name="txR" fmla="*/ 6248400 w 6248400"/>
              <a:gd name="txB" fmla="*/ 152400 h 152400"/>
            </a:gdLst>
            <a:ahLst/>
            <a:cxnLst>
              <a:cxn ang="0">
                <a:pos x="0" y="152400"/>
              </a:cxn>
              <a:cxn ang="0">
                <a:pos x="6248400" y="152400"/>
              </a:cxn>
              <a:cxn ang="0">
                <a:pos x="6248400" y="0"/>
              </a:cxn>
              <a:cxn ang="0">
                <a:pos x="0" y="0"/>
              </a:cxn>
              <a:cxn ang="0">
                <a:pos x="0" y="152400"/>
              </a:cxn>
            </a:cxnLst>
            <a:rect l="txL" t="txT" r="txR" b="txB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411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71500"/>
            <a:ext cx="4064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11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300" y="0"/>
            <a:ext cx="774700" cy="114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12" name="TextBox 1"/>
          <p:cNvSpPr txBox="1"/>
          <p:nvPr/>
        </p:nvSpPr>
        <p:spPr>
          <a:xfrm>
            <a:off x="8953500" y="88900"/>
            <a:ext cx="88900" cy="1524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</a:bodyPr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113" name="TextBox 1"/>
          <p:cNvSpPr txBox="1"/>
          <p:nvPr/>
        </p:nvSpPr>
        <p:spPr>
          <a:xfrm>
            <a:off x="990600" y="304800"/>
            <a:ext cx="1077913" cy="7032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</a:bodyPr>
          <a:p>
            <a:pPr eaLnBrk="1" hangingPunct="1">
              <a:lnSpc>
                <a:spcPts val="5500"/>
              </a:lnSpc>
              <a:buFont typeface="Arial" panose="020B0604020202020204" pitchFamily="34" charset="0"/>
              <a:buNone/>
            </a:pP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叉积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14" name="TextBox 20"/>
          <p:cNvSpPr txBox="1"/>
          <p:nvPr/>
        </p:nvSpPr>
        <p:spPr>
          <a:xfrm>
            <a:off x="990600" y="1522095"/>
            <a:ext cx="7239000" cy="34150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叉积的定义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zh-CN" altLang="en-US" b="1" dirty="0">
                <a:latin typeface="Arial" panose="020B0604020202020204" pitchFamily="34" charset="0"/>
              </a:rPr>
              <a:t>二维：</a:t>
            </a:r>
            <a:r>
              <a:rPr lang="en-US" altLang="zh-CN" b="1" dirty="0">
                <a:latin typeface="Arial" panose="020B0604020202020204" pitchFamily="34" charset="0"/>
              </a:rPr>
              <a:t>AXB=sina*|A|</a:t>
            </a:r>
            <a:r>
              <a:rPr lang="zh-CN" altLang="en-US" b="1" dirty="0">
                <a:latin typeface="Arial" panose="020B0604020202020204" pitchFamily="34" charset="0"/>
              </a:rPr>
              <a:t>*</a:t>
            </a:r>
            <a:r>
              <a:rPr lang="en-US" altLang="zh-CN" b="1" dirty="0">
                <a:latin typeface="Arial" panose="020B0604020202020204" pitchFamily="34" charset="0"/>
              </a:rPr>
              <a:t>|B|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zh-CN" altLang="en-US" b="1" dirty="0">
                <a:latin typeface="Arial" panose="020B0604020202020204" pitchFamily="34" charset="0"/>
              </a:rPr>
              <a:t>三维：</a:t>
            </a:r>
            <a:r>
              <a:rPr lang="en-US" altLang="zh-CN" b="1" dirty="0">
                <a:latin typeface="Arial" panose="020B0604020202020204" pitchFamily="34" charset="0"/>
              </a:rPr>
              <a:t>AXB=(A.x*B.y-A.y*B.x,A.z*B.x-A.x*B.z,A.x*B.y-A.y*B.x)</a:t>
            </a:r>
            <a:endParaRPr lang="en-US" altLang="zh-CN" b="1" dirty="0">
              <a:latin typeface="Arial" panose="020B0604020202020204" pitchFamily="34" charset="0"/>
            </a:endParaRPr>
          </a:p>
          <a:p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zh-CN" altLang="en-US" b="1" dirty="0">
                <a:latin typeface="Arial" panose="020B0604020202020204" pitchFamily="34" charset="0"/>
              </a:rPr>
              <a:t>叉积的作用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1.</a:t>
            </a:r>
            <a:r>
              <a:rPr lang="zh-CN" altLang="en-US" b="1" dirty="0">
                <a:latin typeface="Arial" panose="020B0604020202020204" pitchFamily="34" charset="0"/>
              </a:rPr>
              <a:t>判断方向</a:t>
            </a:r>
            <a:endParaRPr lang="zh-CN" altLang="en-US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	通过结果的正负判断两矢量之间的顺逆时针关系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	若 a x b &gt; 0表示a在b的顺时针方向上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	若 a x b &lt; 0表示a在b的逆时针方向上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	若 a x b == 0表示a在b共线，但不确定方向是否相同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2.</a:t>
            </a:r>
            <a:r>
              <a:rPr lang="zh-CN" altLang="en-US" b="1" dirty="0">
                <a:latin typeface="Arial" panose="020B0604020202020204" pitchFamily="34" charset="0"/>
              </a:rPr>
              <a:t>面积</a:t>
            </a:r>
            <a:r>
              <a:rPr lang="en-US" altLang="zh-CN" b="1" dirty="0">
                <a:latin typeface="Arial" panose="020B0604020202020204" pitchFamily="34" charset="0"/>
              </a:rPr>
              <a:t>or</a:t>
            </a:r>
            <a:r>
              <a:rPr lang="zh-CN" altLang="en-US" b="1" dirty="0">
                <a:latin typeface="Arial" panose="020B0604020202020204" pitchFamily="34" charset="0"/>
              </a:rPr>
              <a:t>体积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3.</a:t>
            </a:r>
            <a:r>
              <a:rPr lang="zh-CN" altLang="en-US" b="1" dirty="0">
                <a:latin typeface="Arial" panose="020B0604020202020204" pitchFamily="34" charset="0"/>
              </a:rPr>
              <a:t>不规则多边形的面积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txL" fmla="*/ 0 w 9144000"/>
              <a:gd name="txT" fmla="*/ 0 h 6858000"/>
              <a:gd name="txR" fmla="*/ 9144000 w 9144000"/>
              <a:gd name="txB" fmla="*/ 6858000 h 6858000"/>
            </a:gdLst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rect l="txL" t="txT" r="txR" b="tx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099" name="Freeform 3"/>
          <p:cNvSpPr/>
          <p:nvPr/>
        </p:nvSpPr>
        <p:spPr>
          <a:xfrm>
            <a:off x="7658100" y="0"/>
            <a:ext cx="1104900" cy="6848475"/>
          </a:xfrm>
          <a:custGeom>
            <a:avLst/>
            <a:gdLst>
              <a:gd name="txL" fmla="*/ 0 w 1104900"/>
              <a:gd name="txT" fmla="*/ 0 h 6848474"/>
              <a:gd name="txR" fmla="*/ 1104900 w 1104900"/>
              <a:gd name="txB" fmla="*/ 6848474 h 6848474"/>
            </a:gdLst>
            <a:ahLst/>
            <a:cxnLst>
              <a:cxn ang="0">
                <a:pos x="495300" y="0"/>
              </a:cxn>
              <a:cxn ang="0">
                <a:pos x="838200" y="704850"/>
              </a:cxn>
              <a:cxn ang="0">
                <a:pos x="1104900" y="1524002"/>
              </a:cxn>
              <a:cxn ang="0">
                <a:pos x="676275" y="6848479"/>
              </a:cxn>
              <a:cxn ang="0">
                <a:pos x="171450" y="6848479"/>
              </a:cxn>
              <a:cxn ang="0">
                <a:pos x="1028700" y="1524002"/>
              </a:cxn>
              <a:cxn ang="0">
                <a:pos x="723900" y="685800"/>
              </a:cxn>
              <a:cxn ang="0">
                <a:pos x="0" y="0"/>
              </a:cxn>
              <a:cxn ang="0">
                <a:pos x="495300" y="0"/>
              </a:cxn>
            </a:cxnLst>
            <a:rect l="txL" t="txT" r="txR" b="txB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0" name="Freeform 3"/>
          <p:cNvSpPr/>
          <p:nvPr/>
        </p:nvSpPr>
        <p:spPr>
          <a:xfrm>
            <a:off x="1066800" y="0"/>
            <a:ext cx="7543800" cy="6858000"/>
          </a:xfrm>
          <a:custGeom>
            <a:avLst/>
            <a:gdLst>
              <a:gd name="txL" fmla="*/ 0 w 7543800"/>
              <a:gd name="txT" fmla="*/ 0 h 6858000"/>
              <a:gd name="txR" fmla="*/ 7543800 w 7543800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2438400" y="0"/>
              </a:cxn>
              <a:cxn ang="0">
                <a:pos x="7286624" y="714375"/>
              </a:cxn>
              <a:cxn ang="0">
                <a:pos x="7543800" y="1543050"/>
              </a:cxn>
              <a:cxn ang="0">
                <a:pos x="5715000" y="6858000"/>
              </a:cxn>
              <a:cxn ang="0">
                <a:pos x="5257801" y="6858000"/>
              </a:cxn>
              <a:cxn ang="0">
                <a:pos x="7480300" y="1577975"/>
              </a:cxn>
              <a:cxn ang="0">
                <a:pos x="7172324" y="831850"/>
              </a:cxn>
              <a:cxn ang="0">
                <a:pos x="0" y="0"/>
              </a:cxn>
            </a:cxnLst>
            <a:rect l="txL" t="txT" r="txR" b="txB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1" name="Freeform 3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>
              <a:gd name="txL" fmla="*/ 0 w 2990850"/>
              <a:gd name="txT" fmla="*/ 0 h 5200650"/>
              <a:gd name="txR" fmla="*/ 2990850 w 2990850"/>
              <a:gd name="txB" fmla="*/ 5200650 h 5200650"/>
            </a:gdLst>
            <a:ahLst/>
            <a:cxnLst>
              <a:cxn ang="0">
                <a:pos x="609600" y="5200650"/>
              </a:cxn>
              <a:cxn ang="0">
                <a:pos x="2990850" y="0"/>
              </a:cxn>
              <a:cxn ang="0">
                <a:pos x="0" y="5200650"/>
              </a:cxn>
              <a:cxn ang="0">
                <a:pos x="609600" y="5200650"/>
              </a:cxn>
            </a:cxnLst>
            <a:rect l="txL" t="txT" r="txR" b="txB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2" name="Freeform 3"/>
          <p:cNvSpPr/>
          <p:nvPr/>
        </p:nvSpPr>
        <p:spPr>
          <a:xfrm>
            <a:off x="3429000" y="0"/>
            <a:ext cx="5172075" cy="6858000"/>
          </a:xfrm>
          <a:custGeom>
            <a:avLst/>
            <a:gdLst>
              <a:gd name="txL" fmla="*/ 0 w 5172075"/>
              <a:gd name="txT" fmla="*/ 0 h 6858000"/>
              <a:gd name="txR" fmla="*/ 5172075 w 5172075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4892675" y="753998"/>
              </a:cxn>
              <a:cxn ang="0">
                <a:pos x="5095875" y="1485900"/>
              </a:cxn>
              <a:cxn ang="0">
                <a:pos x="2743204" y="6858000"/>
              </a:cxn>
              <a:cxn ang="0">
                <a:pos x="2971804" y="6858000"/>
              </a:cxn>
              <a:cxn ang="0">
                <a:pos x="5172075" y="1447800"/>
              </a:cxn>
              <a:cxn ang="0">
                <a:pos x="4953003" y="685800"/>
              </a:cxn>
              <a:cxn ang="0">
                <a:pos x="2057402" y="0"/>
              </a:cxn>
              <a:cxn ang="0">
                <a:pos x="0" y="0"/>
              </a:cxn>
            </a:cxnLst>
            <a:rect l="txL" t="txT" r="txR" b="txB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3" name="Freeform 3"/>
          <p:cNvSpPr/>
          <p:nvPr/>
        </p:nvSpPr>
        <p:spPr>
          <a:xfrm>
            <a:off x="5562600" y="0"/>
            <a:ext cx="3267075" cy="6858000"/>
          </a:xfrm>
          <a:custGeom>
            <a:avLst/>
            <a:gdLst>
              <a:gd name="txL" fmla="*/ 0 w 3267075"/>
              <a:gd name="txT" fmla="*/ 0 h 6858000"/>
              <a:gd name="txR" fmla="*/ 3267075 w 3267075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1676402" y="0"/>
              </a:cxn>
              <a:cxn ang="0">
                <a:pos x="2943225" y="638175"/>
              </a:cxn>
              <a:cxn ang="0">
                <a:pos x="3267075" y="1543050"/>
              </a:cxn>
              <a:cxn ang="0">
                <a:pos x="2057402" y="6858000"/>
              </a:cxn>
              <a:cxn ang="0">
                <a:pos x="1143002" y="6858000"/>
              </a:cxn>
              <a:cxn ang="0">
                <a:pos x="3048001" y="1447800"/>
              </a:cxn>
              <a:cxn ang="0">
                <a:pos x="2819401" y="685800"/>
              </a:cxn>
              <a:cxn ang="0">
                <a:pos x="0" y="0"/>
              </a:cxn>
            </a:cxnLst>
            <a:rect l="txL" t="txT" r="txR" b="txB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4" name="Freeform 3"/>
          <p:cNvSpPr/>
          <p:nvPr/>
        </p:nvSpPr>
        <p:spPr>
          <a:xfrm>
            <a:off x="6694488" y="1676400"/>
            <a:ext cx="1828800" cy="5181600"/>
          </a:xfrm>
          <a:custGeom>
            <a:avLst/>
            <a:gdLst>
              <a:gd name="txL" fmla="*/ 0 w 1828800"/>
              <a:gd name="txT" fmla="*/ 0 h 5181600"/>
              <a:gd name="txR" fmla="*/ 1828800 w 1828800"/>
              <a:gd name="txB" fmla="*/ 5181600 h 5181600"/>
            </a:gdLst>
            <a:ahLst/>
            <a:cxnLst>
              <a:cxn ang="0">
                <a:pos x="0" y="5181600"/>
              </a:cxn>
              <a:cxn ang="0">
                <a:pos x="1828800" y="0"/>
              </a:cxn>
              <a:cxn ang="0">
                <a:pos x="152400" y="5181600"/>
              </a:cxn>
              <a:cxn ang="0">
                <a:pos x="0" y="5181600"/>
              </a:cxn>
            </a:cxnLst>
            <a:rect l="txL" t="txT" r="txR" b="txB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5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>
              <a:gd name="txL" fmla="*/ 0 w 8858250"/>
              <a:gd name="txT" fmla="*/ 0 h 5943600"/>
              <a:gd name="txR" fmla="*/ 8858250 w 8858250"/>
              <a:gd name="txB" fmla="*/ 5943600 h 5943600"/>
            </a:gdLst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rect l="txL" t="txT" r="txR" b="txB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6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>
              <a:gd name="txL" fmla="*/ 0 w 8870950"/>
              <a:gd name="txT" fmla="*/ 0 h 5956300"/>
              <a:gd name="txR" fmla="*/ 8870950 w 8870950"/>
              <a:gd name="txB" fmla="*/ 5956300 h 5956300"/>
            </a:gdLst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rect l="txL" t="txT" r="txR" b="txB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7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>
              <a:gd name="txL" fmla="*/ 0 w 8858250"/>
              <a:gd name="txT" fmla="*/ 0 h 5943600"/>
              <a:gd name="txR" fmla="*/ 8858250 w 8858250"/>
              <a:gd name="txB" fmla="*/ 5943600 h 5943600"/>
            </a:gdLst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rect l="txL" t="txT" r="txR" b="txB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8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>
              <a:gd name="txL" fmla="*/ 0 w 8870950"/>
              <a:gd name="txT" fmla="*/ 0 h 5956300"/>
              <a:gd name="txR" fmla="*/ 8870950 w 8870950"/>
              <a:gd name="txB" fmla="*/ 5956300 h 5956300"/>
            </a:gdLst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rect l="txL" t="txT" r="txR" b="txB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9" name="Freeform 3"/>
          <p:cNvSpPr/>
          <p:nvPr/>
        </p:nvSpPr>
        <p:spPr>
          <a:xfrm>
            <a:off x="381000" y="676275"/>
            <a:ext cx="6248400" cy="152400"/>
          </a:xfrm>
          <a:custGeom>
            <a:avLst/>
            <a:gdLst>
              <a:gd name="txL" fmla="*/ 0 w 6248400"/>
              <a:gd name="txT" fmla="*/ 0 h 152400"/>
              <a:gd name="txR" fmla="*/ 6248400 w 6248400"/>
              <a:gd name="txB" fmla="*/ 152400 h 152400"/>
            </a:gdLst>
            <a:ahLst/>
            <a:cxnLst>
              <a:cxn ang="0">
                <a:pos x="0" y="152400"/>
              </a:cxn>
              <a:cxn ang="0">
                <a:pos x="6248400" y="152400"/>
              </a:cxn>
              <a:cxn ang="0">
                <a:pos x="6248400" y="0"/>
              </a:cxn>
              <a:cxn ang="0">
                <a:pos x="0" y="0"/>
              </a:cxn>
              <a:cxn ang="0">
                <a:pos x="0" y="152400"/>
              </a:cxn>
            </a:cxnLst>
            <a:rect l="txL" t="txT" r="txR" b="txB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411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71500"/>
            <a:ext cx="4064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11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300" y="0"/>
            <a:ext cx="774700" cy="114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12" name="TextBox 1"/>
          <p:cNvSpPr txBox="1"/>
          <p:nvPr/>
        </p:nvSpPr>
        <p:spPr>
          <a:xfrm>
            <a:off x="8953500" y="88900"/>
            <a:ext cx="88900" cy="1524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</a:bodyPr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113" name="TextBox 1"/>
          <p:cNvSpPr txBox="1"/>
          <p:nvPr/>
        </p:nvSpPr>
        <p:spPr>
          <a:xfrm>
            <a:off x="990600" y="304800"/>
            <a:ext cx="2133600" cy="75057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</a:bodyPr>
          <a:p>
            <a:pPr eaLnBrk="1" hangingPunct="1">
              <a:lnSpc>
                <a:spcPts val="5500"/>
              </a:lnSpc>
              <a:buFont typeface="Arial" panose="020B0604020202020204" pitchFamily="34" charset="0"/>
              <a:buNone/>
            </a:pP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极角排序</a:t>
            </a:r>
            <a:endParaRPr lang="zh-CN" altLang="en-US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14" name="TextBox 20"/>
          <p:cNvSpPr txBox="1"/>
          <p:nvPr/>
        </p:nvSpPr>
        <p:spPr>
          <a:xfrm>
            <a:off x="990600" y="1522095"/>
            <a:ext cx="7239000" cy="39693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b="1" dirty="0">
                <a:latin typeface="Arial" panose="020B0604020202020204" pitchFamily="34" charset="0"/>
              </a:rPr>
              <a:t>极角：</a:t>
            </a:r>
            <a:endParaRPr lang="zh-CN" b="1" dirty="0">
              <a:latin typeface="Arial" panose="020B0604020202020204" pitchFamily="34" charset="0"/>
            </a:endParaRPr>
          </a:p>
          <a:p>
            <a:r>
              <a:rPr lang="zh-CN" b="1" dirty="0">
                <a:latin typeface="Arial" panose="020B0604020202020204" pitchFamily="34" charset="0"/>
              </a:rPr>
              <a:t>在平面内取一个定点O，叫极点，引一条射线Ox，叫做极轴，再选定一个长度单位和角度的正方向（通常取逆时针方向）。对于平面内任何一点M，用ρ表示线段OM的长度（有时也用r表示），θ表示从Ox到OM的角度，ρ叫做点M的极径，θ叫做点M的极角。</a:t>
            </a:r>
            <a:endParaRPr lang="zh-CN" b="1" dirty="0">
              <a:latin typeface="Arial" panose="020B0604020202020204" pitchFamily="34" charset="0"/>
            </a:endParaRPr>
          </a:p>
          <a:p>
            <a:r>
              <a:rPr lang="zh-CN" b="1" dirty="0">
                <a:latin typeface="Arial" panose="020B0604020202020204" pitchFamily="34" charset="0"/>
              </a:rPr>
              <a:t>两种极角排序方法：</a:t>
            </a:r>
            <a:endParaRPr 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1.利用叉积的正负来作cmp.(即是按逆时针排序).此题就是用这种方法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1 bool cmp(const point &amp;a, const point &amp;b)//逆时针排序 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2 {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3     point origin;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4     origin.x = origin.y = 0;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5     return cross(origin,b,origin,a) &lt; 0;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6 }</a:t>
            </a:r>
            <a:endParaRPr lang="en-US" altLang="zh-CN" b="1" dirty="0">
              <a:latin typeface="Arial" panose="020B0604020202020204" pitchFamily="34" charset="0"/>
            </a:endParaRPr>
          </a:p>
          <a:p>
            <a:endParaRPr lang="en-US" altLang="zh-CN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txL" fmla="*/ 0 w 9144000"/>
              <a:gd name="txT" fmla="*/ 0 h 6858000"/>
              <a:gd name="txR" fmla="*/ 9144000 w 9144000"/>
              <a:gd name="txB" fmla="*/ 6858000 h 6858000"/>
            </a:gdLst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rect l="txL" t="txT" r="txR" b="tx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099" name="Freeform 3"/>
          <p:cNvSpPr/>
          <p:nvPr/>
        </p:nvSpPr>
        <p:spPr>
          <a:xfrm>
            <a:off x="7658100" y="0"/>
            <a:ext cx="1104900" cy="6848475"/>
          </a:xfrm>
          <a:custGeom>
            <a:avLst/>
            <a:gdLst>
              <a:gd name="txL" fmla="*/ 0 w 1104900"/>
              <a:gd name="txT" fmla="*/ 0 h 6848474"/>
              <a:gd name="txR" fmla="*/ 1104900 w 1104900"/>
              <a:gd name="txB" fmla="*/ 6848474 h 6848474"/>
            </a:gdLst>
            <a:ahLst/>
            <a:cxnLst>
              <a:cxn ang="0">
                <a:pos x="495300" y="0"/>
              </a:cxn>
              <a:cxn ang="0">
                <a:pos x="838200" y="704850"/>
              </a:cxn>
              <a:cxn ang="0">
                <a:pos x="1104900" y="1524002"/>
              </a:cxn>
              <a:cxn ang="0">
                <a:pos x="676275" y="6848479"/>
              </a:cxn>
              <a:cxn ang="0">
                <a:pos x="171450" y="6848479"/>
              </a:cxn>
              <a:cxn ang="0">
                <a:pos x="1028700" y="1524002"/>
              </a:cxn>
              <a:cxn ang="0">
                <a:pos x="723900" y="685800"/>
              </a:cxn>
              <a:cxn ang="0">
                <a:pos x="0" y="0"/>
              </a:cxn>
              <a:cxn ang="0">
                <a:pos x="495300" y="0"/>
              </a:cxn>
            </a:cxnLst>
            <a:rect l="txL" t="txT" r="txR" b="txB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0" name="Freeform 3"/>
          <p:cNvSpPr/>
          <p:nvPr/>
        </p:nvSpPr>
        <p:spPr>
          <a:xfrm>
            <a:off x="1066800" y="0"/>
            <a:ext cx="7543800" cy="6858000"/>
          </a:xfrm>
          <a:custGeom>
            <a:avLst/>
            <a:gdLst>
              <a:gd name="txL" fmla="*/ 0 w 7543800"/>
              <a:gd name="txT" fmla="*/ 0 h 6858000"/>
              <a:gd name="txR" fmla="*/ 7543800 w 7543800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2438400" y="0"/>
              </a:cxn>
              <a:cxn ang="0">
                <a:pos x="7286624" y="714375"/>
              </a:cxn>
              <a:cxn ang="0">
                <a:pos x="7543800" y="1543050"/>
              </a:cxn>
              <a:cxn ang="0">
                <a:pos x="5715000" y="6858000"/>
              </a:cxn>
              <a:cxn ang="0">
                <a:pos x="5257801" y="6858000"/>
              </a:cxn>
              <a:cxn ang="0">
                <a:pos x="7480300" y="1577975"/>
              </a:cxn>
              <a:cxn ang="0">
                <a:pos x="7172324" y="831850"/>
              </a:cxn>
              <a:cxn ang="0">
                <a:pos x="0" y="0"/>
              </a:cxn>
            </a:cxnLst>
            <a:rect l="txL" t="txT" r="txR" b="txB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1" name="Freeform 3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>
              <a:gd name="txL" fmla="*/ 0 w 2990850"/>
              <a:gd name="txT" fmla="*/ 0 h 5200650"/>
              <a:gd name="txR" fmla="*/ 2990850 w 2990850"/>
              <a:gd name="txB" fmla="*/ 5200650 h 5200650"/>
            </a:gdLst>
            <a:ahLst/>
            <a:cxnLst>
              <a:cxn ang="0">
                <a:pos x="609600" y="5200650"/>
              </a:cxn>
              <a:cxn ang="0">
                <a:pos x="2990850" y="0"/>
              </a:cxn>
              <a:cxn ang="0">
                <a:pos x="0" y="5200650"/>
              </a:cxn>
              <a:cxn ang="0">
                <a:pos x="609600" y="5200650"/>
              </a:cxn>
            </a:cxnLst>
            <a:rect l="txL" t="txT" r="txR" b="txB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2" name="Freeform 3"/>
          <p:cNvSpPr/>
          <p:nvPr/>
        </p:nvSpPr>
        <p:spPr>
          <a:xfrm>
            <a:off x="3429000" y="0"/>
            <a:ext cx="5172075" cy="6858000"/>
          </a:xfrm>
          <a:custGeom>
            <a:avLst/>
            <a:gdLst>
              <a:gd name="txL" fmla="*/ 0 w 5172075"/>
              <a:gd name="txT" fmla="*/ 0 h 6858000"/>
              <a:gd name="txR" fmla="*/ 5172075 w 5172075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4892675" y="753998"/>
              </a:cxn>
              <a:cxn ang="0">
                <a:pos x="5095875" y="1485900"/>
              </a:cxn>
              <a:cxn ang="0">
                <a:pos x="2743204" y="6858000"/>
              </a:cxn>
              <a:cxn ang="0">
                <a:pos x="2971804" y="6858000"/>
              </a:cxn>
              <a:cxn ang="0">
                <a:pos x="5172075" y="1447800"/>
              </a:cxn>
              <a:cxn ang="0">
                <a:pos x="4953003" y="685800"/>
              </a:cxn>
              <a:cxn ang="0">
                <a:pos x="2057402" y="0"/>
              </a:cxn>
              <a:cxn ang="0">
                <a:pos x="0" y="0"/>
              </a:cxn>
            </a:cxnLst>
            <a:rect l="txL" t="txT" r="txR" b="txB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3" name="Freeform 3"/>
          <p:cNvSpPr/>
          <p:nvPr/>
        </p:nvSpPr>
        <p:spPr>
          <a:xfrm>
            <a:off x="5562600" y="0"/>
            <a:ext cx="3267075" cy="6858000"/>
          </a:xfrm>
          <a:custGeom>
            <a:avLst/>
            <a:gdLst>
              <a:gd name="txL" fmla="*/ 0 w 3267075"/>
              <a:gd name="txT" fmla="*/ 0 h 6858000"/>
              <a:gd name="txR" fmla="*/ 3267075 w 3267075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1676402" y="0"/>
              </a:cxn>
              <a:cxn ang="0">
                <a:pos x="2943225" y="638175"/>
              </a:cxn>
              <a:cxn ang="0">
                <a:pos x="3267075" y="1543050"/>
              </a:cxn>
              <a:cxn ang="0">
                <a:pos x="2057402" y="6858000"/>
              </a:cxn>
              <a:cxn ang="0">
                <a:pos x="1143002" y="6858000"/>
              </a:cxn>
              <a:cxn ang="0">
                <a:pos x="3048001" y="1447800"/>
              </a:cxn>
              <a:cxn ang="0">
                <a:pos x="2819401" y="685800"/>
              </a:cxn>
              <a:cxn ang="0">
                <a:pos x="0" y="0"/>
              </a:cxn>
            </a:cxnLst>
            <a:rect l="txL" t="txT" r="txR" b="txB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4" name="Freeform 3"/>
          <p:cNvSpPr/>
          <p:nvPr/>
        </p:nvSpPr>
        <p:spPr>
          <a:xfrm>
            <a:off x="6694488" y="1676400"/>
            <a:ext cx="1828800" cy="5181600"/>
          </a:xfrm>
          <a:custGeom>
            <a:avLst/>
            <a:gdLst>
              <a:gd name="txL" fmla="*/ 0 w 1828800"/>
              <a:gd name="txT" fmla="*/ 0 h 5181600"/>
              <a:gd name="txR" fmla="*/ 1828800 w 1828800"/>
              <a:gd name="txB" fmla="*/ 5181600 h 5181600"/>
            </a:gdLst>
            <a:ahLst/>
            <a:cxnLst>
              <a:cxn ang="0">
                <a:pos x="0" y="5181600"/>
              </a:cxn>
              <a:cxn ang="0">
                <a:pos x="1828800" y="0"/>
              </a:cxn>
              <a:cxn ang="0">
                <a:pos x="152400" y="5181600"/>
              </a:cxn>
              <a:cxn ang="0">
                <a:pos x="0" y="5181600"/>
              </a:cxn>
            </a:cxnLst>
            <a:rect l="txL" t="txT" r="txR" b="txB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5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>
              <a:gd name="txL" fmla="*/ 0 w 8858250"/>
              <a:gd name="txT" fmla="*/ 0 h 5943600"/>
              <a:gd name="txR" fmla="*/ 8858250 w 8858250"/>
              <a:gd name="txB" fmla="*/ 5943600 h 5943600"/>
            </a:gdLst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rect l="txL" t="txT" r="txR" b="txB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6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>
              <a:gd name="txL" fmla="*/ 0 w 8870950"/>
              <a:gd name="txT" fmla="*/ 0 h 5956300"/>
              <a:gd name="txR" fmla="*/ 8870950 w 8870950"/>
              <a:gd name="txB" fmla="*/ 5956300 h 5956300"/>
            </a:gdLst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rect l="txL" t="txT" r="txR" b="txB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7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>
              <a:gd name="txL" fmla="*/ 0 w 8858250"/>
              <a:gd name="txT" fmla="*/ 0 h 5943600"/>
              <a:gd name="txR" fmla="*/ 8858250 w 8858250"/>
              <a:gd name="txB" fmla="*/ 5943600 h 5943600"/>
            </a:gdLst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rect l="txL" t="txT" r="txR" b="txB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8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>
              <a:gd name="txL" fmla="*/ 0 w 8870950"/>
              <a:gd name="txT" fmla="*/ 0 h 5956300"/>
              <a:gd name="txR" fmla="*/ 8870950 w 8870950"/>
              <a:gd name="txB" fmla="*/ 5956300 h 5956300"/>
            </a:gdLst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rect l="txL" t="txT" r="txR" b="txB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9" name="Freeform 3"/>
          <p:cNvSpPr/>
          <p:nvPr/>
        </p:nvSpPr>
        <p:spPr>
          <a:xfrm>
            <a:off x="381000" y="676275"/>
            <a:ext cx="6248400" cy="152400"/>
          </a:xfrm>
          <a:custGeom>
            <a:avLst/>
            <a:gdLst>
              <a:gd name="txL" fmla="*/ 0 w 6248400"/>
              <a:gd name="txT" fmla="*/ 0 h 152400"/>
              <a:gd name="txR" fmla="*/ 6248400 w 6248400"/>
              <a:gd name="txB" fmla="*/ 152400 h 152400"/>
            </a:gdLst>
            <a:ahLst/>
            <a:cxnLst>
              <a:cxn ang="0">
                <a:pos x="0" y="152400"/>
              </a:cxn>
              <a:cxn ang="0">
                <a:pos x="6248400" y="152400"/>
              </a:cxn>
              <a:cxn ang="0">
                <a:pos x="6248400" y="0"/>
              </a:cxn>
              <a:cxn ang="0">
                <a:pos x="0" y="0"/>
              </a:cxn>
              <a:cxn ang="0">
                <a:pos x="0" y="152400"/>
              </a:cxn>
            </a:cxnLst>
            <a:rect l="txL" t="txT" r="txR" b="txB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411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71500"/>
            <a:ext cx="4064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11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300" y="0"/>
            <a:ext cx="774700" cy="114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12" name="TextBox 1"/>
          <p:cNvSpPr txBox="1"/>
          <p:nvPr/>
        </p:nvSpPr>
        <p:spPr>
          <a:xfrm>
            <a:off x="8953500" y="88900"/>
            <a:ext cx="88900" cy="1524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</a:bodyPr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113" name="TextBox 1"/>
          <p:cNvSpPr txBox="1"/>
          <p:nvPr/>
        </p:nvSpPr>
        <p:spPr>
          <a:xfrm>
            <a:off x="990600" y="304800"/>
            <a:ext cx="2133600" cy="75057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</a:bodyPr>
          <a:p>
            <a:pPr eaLnBrk="1" hangingPunct="1">
              <a:lnSpc>
                <a:spcPts val="5500"/>
              </a:lnSpc>
              <a:buFont typeface="Arial" panose="020B0604020202020204" pitchFamily="34" charset="0"/>
              <a:buNone/>
            </a:pP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极角排序</a:t>
            </a:r>
            <a:endParaRPr lang="zh-CN" altLang="en-US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14" name="TextBox 20"/>
          <p:cNvSpPr txBox="1"/>
          <p:nvPr/>
        </p:nvSpPr>
        <p:spPr>
          <a:xfrm>
            <a:off x="990600" y="1522095"/>
            <a:ext cx="7239000" cy="42462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b="1" dirty="0">
                <a:latin typeface="Arial" panose="020B0604020202020204" pitchFamily="34" charset="0"/>
              </a:rPr>
              <a:t>极角：</a:t>
            </a:r>
            <a:endParaRPr lang="zh-CN" b="1" dirty="0">
              <a:latin typeface="Arial" panose="020B0604020202020204" pitchFamily="34" charset="0"/>
            </a:endParaRPr>
          </a:p>
          <a:p>
            <a:r>
              <a:rPr lang="zh-CN" b="1" dirty="0">
                <a:latin typeface="Arial" panose="020B0604020202020204" pitchFamily="34" charset="0"/>
              </a:rPr>
              <a:t>在平面内取一个定点O，叫极点，引一条射线Ox，叫做极轴，再选定一个长度单位和角度的正方向（通常取逆时针方向）。对于平面内任何一点M，用ρ表示线段OM的长度（有时也用r表示），θ表示从Ox到OM的角度，ρ叫做点M的极径，θ叫做点M的极角。</a:t>
            </a:r>
            <a:endParaRPr lang="zh-CN" b="1" dirty="0">
              <a:latin typeface="Arial" panose="020B0604020202020204" pitchFamily="34" charset="0"/>
            </a:endParaRPr>
          </a:p>
          <a:p>
            <a:r>
              <a:rPr lang="zh-CN" b="1" dirty="0">
                <a:latin typeface="Arial" panose="020B0604020202020204" pitchFamily="34" charset="0"/>
              </a:rPr>
              <a:t>两种极角排序方法：</a:t>
            </a:r>
            <a:endParaRPr 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1.利用叉积的正负来作cmp.(即是按逆时针排序).此题就是用这种方法</a:t>
            </a:r>
            <a:endParaRPr lang="en-US" altLang="zh-CN" b="1" dirty="0">
              <a:latin typeface="Arial" panose="020B0604020202020204" pitchFamily="34" charset="0"/>
            </a:endParaRPr>
          </a:p>
          <a:p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1 bool cmp(const point &amp;a, const point &amp;b)//逆时针排序 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2 {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3     point origin;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4     origin.x = origin.y = 0;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5     return cross(origin,b,origin,a) &lt; 0;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6 }</a:t>
            </a:r>
            <a:endParaRPr lang="en-US" altLang="zh-CN" b="1" dirty="0">
              <a:latin typeface="Arial" panose="020B0604020202020204" pitchFamily="34" charset="0"/>
            </a:endParaRPr>
          </a:p>
          <a:p>
            <a:endParaRPr lang="en-US" altLang="zh-CN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txL" fmla="*/ 0 w 9144000"/>
              <a:gd name="txT" fmla="*/ 0 h 6858000"/>
              <a:gd name="txR" fmla="*/ 9144000 w 9144000"/>
              <a:gd name="txB" fmla="*/ 6858000 h 6858000"/>
            </a:gdLst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rect l="txL" t="txT" r="txR" b="tx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099" name="Freeform 3"/>
          <p:cNvSpPr/>
          <p:nvPr/>
        </p:nvSpPr>
        <p:spPr>
          <a:xfrm>
            <a:off x="7658100" y="0"/>
            <a:ext cx="1104900" cy="6848475"/>
          </a:xfrm>
          <a:custGeom>
            <a:avLst/>
            <a:gdLst>
              <a:gd name="txL" fmla="*/ 0 w 1104900"/>
              <a:gd name="txT" fmla="*/ 0 h 6848474"/>
              <a:gd name="txR" fmla="*/ 1104900 w 1104900"/>
              <a:gd name="txB" fmla="*/ 6848474 h 6848474"/>
            </a:gdLst>
            <a:ahLst/>
            <a:cxnLst>
              <a:cxn ang="0">
                <a:pos x="495300" y="0"/>
              </a:cxn>
              <a:cxn ang="0">
                <a:pos x="838200" y="704850"/>
              </a:cxn>
              <a:cxn ang="0">
                <a:pos x="1104900" y="1524002"/>
              </a:cxn>
              <a:cxn ang="0">
                <a:pos x="676275" y="6848479"/>
              </a:cxn>
              <a:cxn ang="0">
                <a:pos x="171450" y="6848479"/>
              </a:cxn>
              <a:cxn ang="0">
                <a:pos x="1028700" y="1524002"/>
              </a:cxn>
              <a:cxn ang="0">
                <a:pos x="723900" y="685800"/>
              </a:cxn>
              <a:cxn ang="0">
                <a:pos x="0" y="0"/>
              </a:cxn>
              <a:cxn ang="0">
                <a:pos x="495300" y="0"/>
              </a:cxn>
            </a:cxnLst>
            <a:rect l="txL" t="txT" r="txR" b="txB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0" name="Freeform 3"/>
          <p:cNvSpPr/>
          <p:nvPr/>
        </p:nvSpPr>
        <p:spPr>
          <a:xfrm>
            <a:off x="1066800" y="0"/>
            <a:ext cx="7543800" cy="6858000"/>
          </a:xfrm>
          <a:custGeom>
            <a:avLst/>
            <a:gdLst>
              <a:gd name="txL" fmla="*/ 0 w 7543800"/>
              <a:gd name="txT" fmla="*/ 0 h 6858000"/>
              <a:gd name="txR" fmla="*/ 7543800 w 7543800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2438400" y="0"/>
              </a:cxn>
              <a:cxn ang="0">
                <a:pos x="7286624" y="714375"/>
              </a:cxn>
              <a:cxn ang="0">
                <a:pos x="7543800" y="1543050"/>
              </a:cxn>
              <a:cxn ang="0">
                <a:pos x="5715000" y="6858000"/>
              </a:cxn>
              <a:cxn ang="0">
                <a:pos x="5257801" y="6858000"/>
              </a:cxn>
              <a:cxn ang="0">
                <a:pos x="7480300" y="1577975"/>
              </a:cxn>
              <a:cxn ang="0">
                <a:pos x="7172324" y="831850"/>
              </a:cxn>
              <a:cxn ang="0">
                <a:pos x="0" y="0"/>
              </a:cxn>
            </a:cxnLst>
            <a:rect l="txL" t="txT" r="txR" b="txB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1" name="Freeform 3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>
              <a:gd name="txL" fmla="*/ 0 w 2990850"/>
              <a:gd name="txT" fmla="*/ 0 h 5200650"/>
              <a:gd name="txR" fmla="*/ 2990850 w 2990850"/>
              <a:gd name="txB" fmla="*/ 5200650 h 5200650"/>
            </a:gdLst>
            <a:ahLst/>
            <a:cxnLst>
              <a:cxn ang="0">
                <a:pos x="609600" y="5200650"/>
              </a:cxn>
              <a:cxn ang="0">
                <a:pos x="2990850" y="0"/>
              </a:cxn>
              <a:cxn ang="0">
                <a:pos x="0" y="5200650"/>
              </a:cxn>
              <a:cxn ang="0">
                <a:pos x="609600" y="5200650"/>
              </a:cxn>
            </a:cxnLst>
            <a:rect l="txL" t="txT" r="txR" b="txB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2" name="Freeform 3"/>
          <p:cNvSpPr/>
          <p:nvPr/>
        </p:nvSpPr>
        <p:spPr>
          <a:xfrm>
            <a:off x="3429000" y="0"/>
            <a:ext cx="5172075" cy="6858000"/>
          </a:xfrm>
          <a:custGeom>
            <a:avLst/>
            <a:gdLst>
              <a:gd name="txL" fmla="*/ 0 w 5172075"/>
              <a:gd name="txT" fmla="*/ 0 h 6858000"/>
              <a:gd name="txR" fmla="*/ 5172075 w 5172075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4892675" y="753998"/>
              </a:cxn>
              <a:cxn ang="0">
                <a:pos x="5095875" y="1485900"/>
              </a:cxn>
              <a:cxn ang="0">
                <a:pos x="2743204" y="6858000"/>
              </a:cxn>
              <a:cxn ang="0">
                <a:pos x="2971804" y="6858000"/>
              </a:cxn>
              <a:cxn ang="0">
                <a:pos x="5172075" y="1447800"/>
              </a:cxn>
              <a:cxn ang="0">
                <a:pos x="4953003" y="685800"/>
              </a:cxn>
              <a:cxn ang="0">
                <a:pos x="2057402" y="0"/>
              </a:cxn>
              <a:cxn ang="0">
                <a:pos x="0" y="0"/>
              </a:cxn>
            </a:cxnLst>
            <a:rect l="txL" t="txT" r="txR" b="txB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3" name="Freeform 3"/>
          <p:cNvSpPr/>
          <p:nvPr/>
        </p:nvSpPr>
        <p:spPr>
          <a:xfrm>
            <a:off x="5562600" y="0"/>
            <a:ext cx="3267075" cy="6858000"/>
          </a:xfrm>
          <a:custGeom>
            <a:avLst/>
            <a:gdLst>
              <a:gd name="txL" fmla="*/ 0 w 3267075"/>
              <a:gd name="txT" fmla="*/ 0 h 6858000"/>
              <a:gd name="txR" fmla="*/ 3267075 w 3267075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1676402" y="0"/>
              </a:cxn>
              <a:cxn ang="0">
                <a:pos x="2943225" y="638175"/>
              </a:cxn>
              <a:cxn ang="0">
                <a:pos x="3267075" y="1543050"/>
              </a:cxn>
              <a:cxn ang="0">
                <a:pos x="2057402" y="6858000"/>
              </a:cxn>
              <a:cxn ang="0">
                <a:pos x="1143002" y="6858000"/>
              </a:cxn>
              <a:cxn ang="0">
                <a:pos x="3048001" y="1447800"/>
              </a:cxn>
              <a:cxn ang="0">
                <a:pos x="2819401" y="685800"/>
              </a:cxn>
              <a:cxn ang="0">
                <a:pos x="0" y="0"/>
              </a:cxn>
            </a:cxnLst>
            <a:rect l="txL" t="txT" r="txR" b="txB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4" name="Freeform 3"/>
          <p:cNvSpPr/>
          <p:nvPr/>
        </p:nvSpPr>
        <p:spPr>
          <a:xfrm>
            <a:off x="6694488" y="1676400"/>
            <a:ext cx="1828800" cy="5181600"/>
          </a:xfrm>
          <a:custGeom>
            <a:avLst/>
            <a:gdLst>
              <a:gd name="txL" fmla="*/ 0 w 1828800"/>
              <a:gd name="txT" fmla="*/ 0 h 5181600"/>
              <a:gd name="txR" fmla="*/ 1828800 w 1828800"/>
              <a:gd name="txB" fmla="*/ 5181600 h 5181600"/>
            </a:gdLst>
            <a:ahLst/>
            <a:cxnLst>
              <a:cxn ang="0">
                <a:pos x="0" y="5181600"/>
              </a:cxn>
              <a:cxn ang="0">
                <a:pos x="1828800" y="0"/>
              </a:cxn>
              <a:cxn ang="0">
                <a:pos x="152400" y="5181600"/>
              </a:cxn>
              <a:cxn ang="0">
                <a:pos x="0" y="5181600"/>
              </a:cxn>
            </a:cxnLst>
            <a:rect l="txL" t="txT" r="txR" b="txB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5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>
              <a:gd name="txL" fmla="*/ 0 w 8858250"/>
              <a:gd name="txT" fmla="*/ 0 h 5943600"/>
              <a:gd name="txR" fmla="*/ 8858250 w 8858250"/>
              <a:gd name="txB" fmla="*/ 5943600 h 5943600"/>
            </a:gdLst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rect l="txL" t="txT" r="txR" b="txB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6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>
              <a:gd name="txL" fmla="*/ 0 w 8870950"/>
              <a:gd name="txT" fmla="*/ 0 h 5956300"/>
              <a:gd name="txR" fmla="*/ 8870950 w 8870950"/>
              <a:gd name="txB" fmla="*/ 5956300 h 5956300"/>
            </a:gdLst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rect l="txL" t="txT" r="txR" b="txB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7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>
              <a:gd name="txL" fmla="*/ 0 w 8858250"/>
              <a:gd name="txT" fmla="*/ 0 h 5943600"/>
              <a:gd name="txR" fmla="*/ 8858250 w 8858250"/>
              <a:gd name="txB" fmla="*/ 5943600 h 5943600"/>
            </a:gdLst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rect l="txL" t="txT" r="txR" b="txB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8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>
              <a:gd name="txL" fmla="*/ 0 w 8870950"/>
              <a:gd name="txT" fmla="*/ 0 h 5956300"/>
              <a:gd name="txR" fmla="*/ 8870950 w 8870950"/>
              <a:gd name="txB" fmla="*/ 5956300 h 5956300"/>
            </a:gdLst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rect l="txL" t="txT" r="txR" b="txB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9" name="Freeform 3"/>
          <p:cNvSpPr/>
          <p:nvPr/>
        </p:nvSpPr>
        <p:spPr>
          <a:xfrm>
            <a:off x="381000" y="676275"/>
            <a:ext cx="6248400" cy="152400"/>
          </a:xfrm>
          <a:custGeom>
            <a:avLst/>
            <a:gdLst>
              <a:gd name="txL" fmla="*/ 0 w 6248400"/>
              <a:gd name="txT" fmla="*/ 0 h 152400"/>
              <a:gd name="txR" fmla="*/ 6248400 w 6248400"/>
              <a:gd name="txB" fmla="*/ 152400 h 152400"/>
            </a:gdLst>
            <a:ahLst/>
            <a:cxnLst>
              <a:cxn ang="0">
                <a:pos x="0" y="152400"/>
              </a:cxn>
              <a:cxn ang="0">
                <a:pos x="6248400" y="152400"/>
              </a:cxn>
              <a:cxn ang="0">
                <a:pos x="6248400" y="0"/>
              </a:cxn>
              <a:cxn ang="0">
                <a:pos x="0" y="0"/>
              </a:cxn>
              <a:cxn ang="0">
                <a:pos x="0" y="152400"/>
              </a:cxn>
            </a:cxnLst>
            <a:rect l="txL" t="txT" r="txR" b="txB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411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71500"/>
            <a:ext cx="4064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11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300" y="0"/>
            <a:ext cx="774700" cy="114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12" name="TextBox 1"/>
          <p:cNvSpPr txBox="1"/>
          <p:nvPr/>
        </p:nvSpPr>
        <p:spPr>
          <a:xfrm>
            <a:off x="8953500" y="88900"/>
            <a:ext cx="88900" cy="1524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</a:bodyPr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113" name="TextBox 1"/>
          <p:cNvSpPr txBox="1"/>
          <p:nvPr/>
        </p:nvSpPr>
        <p:spPr>
          <a:xfrm>
            <a:off x="990600" y="304800"/>
            <a:ext cx="2133600" cy="75057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</a:bodyPr>
          <a:p>
            <a:pPr eaLnBrk="1" hangingPunct="1">
              <a:lnSpc>
                <a:spcPts val="5500"/>
              </a:lnSpc>
              <a:buFont typeface="Arial" panose="020B0604020202020204" pitchFamily="34" charset="0"/>
              <a:buNone/>
            </a:pP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极角排序</a:t>
            </a:r>
            <a:endParaRPr lang="zh-CN" altLang="en-US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14" name="TextBox 20"/>
          <p:cNvSpPr txBox="1"/>
          <p:nvPr/>
        </p:nvSpPr>
        <p:spPr>
          <a:xfrm>
            <a:off x="990600" y="1522095"/>
            <a:ext cx="7239000" cy="34150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b="1" dirty="0">
                <a:latin typeface="Arial" panose="020B0604020202020204" pitchFamily="34" charset="0"/>
              </a:rPr>
              <a:t>极角：</a:t>
            </a:r>
            <a:endParaRPr lang="zh-CN" b="1" dirty="0">
              <a:latin typeface="Arial" panose="020B0604020202020204" pitchFamily="34" charset="0"/>
            </a:endParaRPr>
          </a:p>
          <a:p>
            <a:r>
              <a:rPr lang="zh-CN" b="1" dirty="0">
                <a:latin typeface="Arial" panose="020B0604020202020204" pitchFamily="34" charset="0"/>
              </a:rPr>
              <a:t>在平面内取一个定点O，叫极点，引一条射线Ox，叫做极轴，再选定一个长度单位和角度的正方向（通常取逆时针方向）。对于平面内任何一点M，用ρ表示线段OM的长度（有时也用r表示），θ表示从Ox到OM的角度，ρ叫做点M的极径，θ叫做点M的极角。</a:t>
            </a:r>
            <a:endParaRPr lang="zh-CN" b="1" dirty="0">
              <a:latin typeface="Arial" panose="020B0604020202020204" pitchFamily="34" charset="0"/>
            </a:endParaRPr>
          </a:p>
          <a:p>
            <a:r>
              <a:rPr lang="zh-CN" b="1" dirty="0">
                <a:latin typeface="Arial" panose="020B0604020202020204" pitchFamily="34" charset="0"/>
              </a:rPr>
              <a:t>两种极角排序方法：</a:t>
            </a:r>
            <a:endParaRPr 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2.利用arctan计算极角大小。（范围『-180，180』）</a:t>
            </a:r>
            <a:endParaRPr lang="en-US" altLang="zh-CN" b="1" dirty="0">
              <a:latin typeface="Arial" panose="020B0604020202020204" pitchFamily="34" charset="0"/>
            </a:endParaRPr>
          </a:p>
          <a:p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1 bool cmp(const Point&amp; p1, const Point&amp; p2)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2 {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3     return atan2(p1.y, p1.x) &lt; atan2(p2.y, p2.x);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4 }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txL" fmla="*/ 0 w 9144000"/>
              <a:gd name="txT" fmla="*/ 0 h 6858000"/>
              <a:gd name="txR" fmla="*/ 9144000 w 9144000"/>
              <a:gd name="txB" fmla="*/ 6858000 h 6858000"/>
            </a:gdLst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rect l="txL" t="txT" r="txR" b="tx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3" name="Freeform 3"/>
          <p:cNvSpPr/>
          <p:nvPr/>
        </p:nvSpPr>
        <p:spPr>
          <a:xfrm>
            <a:off x="7658100" y="0"/>
            <a:ext cx="1104900" cy="6848475"/>
          </a:xfrm>
          <a:custGeom>
            <a:avLst/>
            <a:gdLst>
              <a:gd name="txL" fmla="*/ 0 w 1104900"/>
              <a:gd name="txT" fmla="*/ 0 h 6848474"/>
              <a:gd name="txR" fmla="*/ 1104900 w 1104900"/>
              <a:gd name="txB" fmla="*/ 6848474 h 6848474"/>
            </a:gdLst>
            <a:ahLst/>
            <a:cxnLst>
              <a:cxn ang="0">
                <a:pos x="495300" y="0"/>
              </a:cxn>
              <a:cxn ang="0">
                <a:pos x="838200" y="704850"/>
              </a:cxn>
              <a:cxn ang="0">
                <a:pos x="1104900" y="1524002"/>
              </a:cxn>
              <a:cxn ang="0">
                <a:pos x="676275" y="6848479"/>
              </a:cxn>
              <a:cxn ang="0">
                <a:pos x="171450" y="6848479"/>
              </a:cxn>
              <a:cxn ang="0">
                <a:pos x="1028700" y="1524002"/>
              </a:cxn>
              <a:cxn ang="0">
                <a:pos x="723900" y="685800"/>
              </a:cxn>
              <a:cxn ang="0">
                <a:pos x="0" y="0"/>
              </a:cxn>
              <a:cxn ang="0">
                <a:pos x="495300" y="0"/>
              </a:cxn>
            </a:cxnLst>
            <a:rect l="txL" t="txT" r="txR" b="txB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4" name="Freeform 3"/>
          <p:cNvSpPr/>
          <p:nvPr/>
        </p:nvSpPr>
        <p:spPr>
          <a:xfrm>
            <a:off x="1066800" y="0"/>
            <a:ext cx="7543800" cy="6858000"/>
          </a:xfrm>
          <a:custGeom>
            <a:avLst/>
            <a:gdLst>
              <a:gd name="txL" fmla="*/ 0 w 7543800"/>
              <a:gd name="txT" fmla="*/ 0 h 6858000"/>
              <a:gd name="txR" fmla="*/ 7543800 w 7543800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2438400" y="0"/>
              </a:cxn>
              <a:cxn ang="0">
                <a:pos x="7286624" y="714375"/>
              </a:cxn>
              <a:cxn ang="0">
                <a:pos x="7543800" y="1543050"/>
              </a:cxn>
              <a:cxn ang="0">
                <a:pos x="5715000" y="6858000"/>
              </a:cxn>
              <a:cxn ang="0">
                <a:pos x="5257801" y="6858000"/>
              </a:cxn>
              <a:cxn ang="0">
                <a:pos x="7480300" y="1577975"/>
              </a:cxn>
              <a:cxn ang="0">
                <a:pos x="7172324" y="831850"/>
              </a:cxn>
              <a:cxn ang="0">
                <a:pos x="0" y="0"/>
              </a:cxn>
            </a:cxnLst>
            <a:rect l="txL" t="txT" r="txR" b="txB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5" name="Freeform 3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>
              <a:gd name="txL" fmla="*/ 0 w 2990850"/>
              <a:gd name="txT" fmla="*/ 0 h 5200650"/>
              <a:gd name="txR" fmla="*/ 2990850 w 2990850"/>
              <a:gd name="txB" fmla="*/ 5200650 h 5200650"/>
            </a:gdLst>
            <a:ahLst/>
            <a:cxnLst>
              <a:cxn ang="0">
                <a:pos x="609600" y="5200650"/>
              </a:cxn>
              <a:cxn ang="0">
                <a:pos x="2990850" y="0"/>
              </a:cxn>
              <a:cxn ang="0">
                <a:pos x="0" y="5200650"/>
              </a:cxn>
              <a:cxn ang="0">
                <a:pos x="609600" y="5200650"/>
              </a:cxn>
            </a:cxnLst>
            <a:rect l="txL" t="txT" r="txR" b="txB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6" name="Freeform 3"/>
          <p:cNvSpPr/>
          <p:nvPr/>
        </p:nvSpPr>
        <p:spPr>
          <a:xfrm>
            <a:off x="3429000" y="0"/>
            <a:ext cx="5172075" cy="6858000"/>
          </a:xfrm>
          <a:custGeom>
            <a:avLst/>
            <a:gdLst>
              <a:gd name="txL" fmla="*/ 0 w 5172075"/>
              <a:gd name="txT" fmla="*/ 0 h 6858000"/>
              <a:gd name="txR" fmla="*/ 5172075 w 5172075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4892675" y="753998"/>
              </a:cxn>
              <a:cxn ang="0">
                <a:pos x="5095875" y="1485900"/>
              </a:cxn>
              <a:cxn ang="0">
                <a:pos x="2743204" y="6858000"/>
              </a:cxn>
              <a:cxn ang="0">
                <a:pos x="2971804" y="6858000"/>
              </a:cxn>
              <a:cxn ang="0">
                <a:pos x="5172075" y="1447800"/>
              </a:cxn>
              <a:cxn ang="0">
                <a:pos x="4953003" y="685800"/>
              </a:cxn>
              <a:cxn ang="0">
                <a:pos x="2057402" y="0"/>
              </a:cxn>
              <a:cxn ang="0">
                <a:pos x="0" y="0"/>
              </a:cxn>
            </a:cxnLst>
            <a:rect l="txL" t="txT" r="txR" b="txB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7" name="Freeform 3"/>
          <p:cNvSpPr/>
          <p:nvPr/>
        </p:nvSpPr>
        <p:spPr>
          <a:xfrm>
            <a:off x="5562600" y="0"/>
            <a:ext cx="3267075" cy="6858000"/>
          </a:xfrm>
          <a:custGeom>
            <a:avLst/>
            <a:gdLst>
              <a:gd name="txL" fmla="*/ 0 w 3267075"/>
              <a:gd name="txT" fmla="*/ 0 h 6858000"/>
              <a:gd name="txR" fmla="*/ 3267075 w 3267075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1676402" y="0"/>
              </a:cxn>
              <a:cxn ang="0">
                <a:pos x="2943225" y="638175"/>
              </a:cxn>
              <a:cxn ang="0">
                <a:pos x="3267075" y="1543050"/>
              </a:cxn>
              <a:cxn ang="0">
                <a:pos x="2057402" y="6858000"/>
              </a:cxn>
              <a:cxn ang="0">
                <a:pos x="1143002" y="6858000"/>
              </a:cxn>
              <a:cxn ang="0">
                <a:pos x="3048001" y="1447800"/>
              </a:cxn>
              <a:cxn ang="0">
                <a:pos x="2819401" y="685800"/>
              </a:cxn>
              <a:cxn ang="0">
                <a:pos x="0" y="0"/>
              </a:cxn>
            </a:cxnLst>
            <a:rect l="txL" t="txT" r="txR" b="txB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8" name="Freeform 3"/>
          <p:cNvSpPr/>
          <p:nvPr/>
        </p:nvSpPr>
        <p:spPr>
          <a:xfrm>
            <a:off x="6694488" y="1676400"/>
            <a:ext cx="1828800" cy="5181600"/>
          </a:xfrm>
          <a:custGeom>
            <a:avLst/>
            <a:gdLst>
              <a:gd name="txL" fmla="*/ 0 w 1828800"/>
              <a:gd name="txT" fmla="*/ 0 h 5181600"/>
              <a:gd name="txR" fmla="*/ 1828800 w 1828800"/>
              <a:gd name="txB" fmla="*/ 5181600 h 5181600"/>
            </a:gdLst>
            <a:ahLst/>
            <a:cxnLst>
              <a:cxn ang="0">
                <a:pos x="0" y="5181600"/>
              </a:cxn>
              <a:cxn ang="0">
                <a:pos x="1828800" y="0"/>
              </a:cxn>
              <a:cxn ang="0">
                <a:pos x="152400" y="5181600"/>
              </a:cxn>
              <a:cxn ang="0">
                <a:pos x="0" y="5181600"/>
              </a:cxn>
            </a:cxnLst>
            <a:rect l="txL" t="txT" r="txR" b="txB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9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>
              <a:gd name="txL" fmla="*/ 0 w 8858250"/>
              <a:gd name="txT" fmla="*/ 0 h 5943600"/>
              <a:gd name="txR" fmla="*/ 8858250 w 8858250"/>
              <a:gd name="txB" fmla="*/ 5943600 h 5943600"/>
            </a:gdLst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rect l="txL" t="txT" r="txR" b="txB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30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>
              <a:gd name="txL" fmla="*/ 0 w 8870950"/>
              <a:gd name="txT" fmla="*/ 0 h 5956300"/>
              <a:gd name="txR" fmla="*/ 8870950 w 8870950"/>
              <a:gd name="txB" fmla="*/ 5956300 h 5956300"/>
            </a:gdLst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rect l="txL" t="txT" r="txR" b="txB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31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>
              <a:gd name="txL" fmla="*/ 0 w 8858250"/>
              <a:gd name="txT" fmla="*/ 0 h 5943600"/>
              <a:gd name="txR" fmla="*/ 8858250 w 8858250"/>
              <a:gd name="txB" fmla="*/ 5943600 h 5943600"/>
            </a:gdLst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rect l="txL" t="txT" r="txR" b="txB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32" name="Freeform 3"/>
          <p:cNvSpPr/>
          <p:nvPr/>
        </p:nvSpPr>
        <p:spPr>
          <a:xfrm>
            <a:off x="273050" y="892175"/>
            <a:ext cx="8870950" cy="5956300"/>
          </a:xfrm>
          <a:custGeom>
            <a:avLst/>
            <a:gdLst>
              <a:gd name="txL" fmla="*/ 0 w 8870950"/>
              <a:gd name="txT" fmla="*/ 0 h 5956300"/>
              <a:gd name="txR" fmla="*/ 8870950 w 8870950"/>
              <a:gd name="txB" fmla="*/ 5956300 h 5956300"/>
            </a:gdLst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rect l="txL" t="txT" r="txR" b="txB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33" name="Freeform 3"/>
          <p:cNvSpPr/>
          <p:nvPr/>
        </p:nvSpPr>
        <p:spPr>
          <a:xfrm>
            <a:off x="381000" y="676275"/>
            <a:ext cx="6248400" cy="152400"/>
          </a:xfrm>
          <a:custGeom>
            <a:avLst/>
            <a:gdLst>
              <a:gd name="txL" fmla="*/ 0 w 6248400"/>
              <a:gd name="txT" fmla="*/ 0 h 152400"/>
              <a:gd name="txR" fmla="*/ 6248400 w 6248400"/>
              <a:gd name="txB" fmla="*/ 152400 h 152400"/>
            </a:gdLst>
            <a:ahLst/>
            <a:cxnLst>
              <a:cxn ang="0">
                <a:pos x="0" y="152400"/>
              </a:cxn>
              <a:cxn ang="0">
                <a:pos x="6248400" y="152400"/>
              </a:cxn>
              <a:cxn ang="0">
                <a:pos x="6248400" y="0"/>
              </a:cxn>
              <a:cxn ang="0">
                <a:pos x="0" y="0"/>
              </a:cxn>
              <a:cxn ang="0">
                <a:pos x="0" y="152400"/>
              </a:cxn>
            </a:cxnLst>
            <a:rect l="txL" t="txT" r="txR" b="txB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513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71500"/>
            <a:ext cx="4064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6019800"/>
            <a:ext cx="22733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0" y="0"/>
            <a:ext cx="7747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7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00" y="5651500"/>
            <a:ext cx="1257300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8" name="TextBox 1"/>
          <p:cNvSpPr txBox="1"/>
          <p:nvPr/>
        </p:nvSpPr>
        <p:spPr>
          <a:xfrm>
            <a:off x="8953500" y="88900"/>
            <a:ext cx="88900" cy="1524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</a:bodyPr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139" name="TextBox 1"/>
          <p:cNvSpPr txBox="1"/>
          <p:nvPr/>
        </p:nvSpPr>
        <p:spPr>
          <a:xfrm>
            <a:off x="990600" y="304800"/>
            <a:ext cx="1077913" cy="7032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</a:bodyPr>
          <a:p>
            <a:pPr eaLnBrk="1" hangingPunct="1">
              <a:lnSpc>
                <a:spcPts val="5500"/>
              </a:lnSpc>
              <a:buFont typeface="Arial" panose="020B0604020202020204" pitchFamily="34" charset="0"/>
              <a:buNone/>
            </a:pP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凸包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40" name="TextBox 26"/>
          <p:cNvSpPr txBox="1"/>
          <p:nvPr/>
        </p:nvSpPr>
        <p:spPr>
          <a:xfrm>
            <a:off x="668655" y="2037715"/>
            <a:ext cx="745998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定义：</a:t>
            </a:r>
            <a:endParaRPr lang="zh-CN" altLang="en-US" b="1" dirty="0">
              <a:latin typeface="Arial" panose="020B0604020202020204" pitchFamily="34" charset="0"/>
            </a:endParaRPr>
          </a:p>
          <a:p>
            <a:r>
              <a:rPr lang="zh-CN" altLang="en-US" b="1" dirty="0">
                <a:latin typeface="Arial" panose="020B0604020202020204" pitchFamily="34" charset="0"/>
              </a:rPr>
              <a:t>凸包（Convex Hull）是一个计算几何（图形学）中的概念。</a:t>
            </a:r>
            <a:endParaRPr lang="zh-CN" altLang="en-US" b="1" dirty="0">
              <a:latin typeface="Arial" panose="020B0604020202020204" pitchFamily="34" charset="0"/>
            </a:endParaRPr>
          </a:p>
          <a:p>
            <a:r>
              <a:rPr lang="zh-CN" altLang="en-US" b="1" dirty="0">
                <a:latin typeface="Arial" panose="020B0604020202020204" pitchFamily="34" charset="0"/>
              </a:rPr>
              <a:t>在一个实数向量空间V中，对于给定集合X，所有包含X的凸集的交集S被称为X的凸包。</a:t>
            </a:r>
            <a:endParaRPr lang="zh-CN" altLang="en-US" b="1" dirty="0">
              <a:latin typeface="Arial" panose="020B0604020202020204" pitchFamily="34" charset="0"/>
            </a:endParaRPr>
          </a:p>
          <a:p>
            <a:r>
              <a:rPr lang="zh-CN" altLang="en-US" b="1" dirty="0">
                <a:latin typeface="Arial" panose="020B0604020202020204" pitchFamily="34" charset="0"/>
              </a:rPr>
              <a:t>X的凸包可以用X内所有点(X1，...Xn)的线性组合来构造.</a:t>
            </a:r>
            <a:endParaRPr lang="zh-CN" altLang="en-US" b="1" dirty="0">
              <a:latin typeface="Arial" panose="020B0604020202020204" pitchFamily="34" charset="0"/>
            </a:endParaRPr>
          </a:p>
          <a:p>
            <a:r>
              <a:rPr lang="zh-CN" altLang="en-US" b="1" dirty="0">
                <a:latin typeface="Arial" panose="020B0604020202020204" pitchFamily="34" charset="0"/>
              </a:rPr>
              <a:t>在二维欧几里得空间中，凸包可想象为一条刚好包著所有点的橡皮圈。</a:t>
            </a:r>
            <a:endParaRPr lang="zh-CN" altLang="en-US" b="1" dirty="0">
              <a:latin typeface="Arial" panose="020B0604020202020204" pitchFamily="34" charset="0"/>
            </a:endParaRPr>
          </a:p>
          <a:p>
            <a:r>
              <a:rPr lang="zh-CN" altLang="en-US" b="1" dirty="0">
                <a:latin typeface="Arial" panose="020B0604020202020204" pitchFamily="34" charset="0"/>
              </a:rPr>
              <a:t>用不严谨的话来讲，给定二维平面上的点集，凸包就是将最外层的点连接起来构成的凸多边型，它能包含点集中所有的点。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txL" fmla="*/ 0 w 9144000"/>
              <a:gd name="txT" fmla="*/ 0 h 6858000"/>
              <a:gd name="txR" fmla="*/ 9144000 w 9144000"/>
              <a:gd name="txB" fmla="*/ 6858000 h 6858000"/>
            </a:gdLst>
            <a:ahLst/>
            <a:cxnLst>
              <a:cxn ang="0">
                <a:pos x="0" y="6858000"/>
              </a:cxn>
              <a:cxn ang="0">
                <a:pos x="9144000" y="6858000"/>
              </a:cxn>
              <a:cxn ang="0">
                <a:pos x="9144000" y="0"/>
              </a:cxn>
              <a:cxn ang="0">
                <a:pos x="0" y="0"/>
              </a:cxn>
              <a:cxn ang="0">
                <a:pos x="0" y="6858000"/>
              </a:cxn>
            </a:cxnLst>
            <a:rect l="txL" t="txT" r="txR" b="tx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3" name="Freeform 3"/>
          <p:cNvSpPr/>
          <p:nvPr/>
        </p:nvSpPr>
        <p:spPr>
          <a:xfrm>
            <a:off x="7658100" y="0"/>
            <a:ext cx="1104900" cy="6848475"/>
          </a:xfrm>
          <a:custGeom>
            <a:avLst/>
            <a:gdLst>
              <a:gd name="txL" fmla="*/ 0 w 1104900"/>
              <a:gd name="txT" fmla="*/ 0 h 6848474"/>
              <a:gd name="txR" fmla="*/ 1104900 w 1104900"/>
              <a:gd name="txB" fmla="*/ 6848474 h 6848474"/>
            </a:gdLst>
            <a:ahLst/>
            <a:cxnLst>
              <a:cxn ang="0">
                <a:pos x="495300" y="0"/>
              </a:cxn>
              <a:cxn ang="0">
                <a:pos x="838200" y="704850"/>
              </a:cxn>
              <a:cxn ang="0">
                <a:pos x="1104900" y="1524002"/>
              </a:cxn>
              <a:cxn ang="0">
                <a:pos x="676275" y="6848479"/>
              </a:cxn>
              <a:cxn ang="0">
                <a:pos x="171450" y="6848479"/>
              </a:cxn>
              <a:cxn ang="0">
                <a:pos x="1028700" y="1524002"/>
              </a:cxn>
              <a:cxn ang="0">
                <a:pos x="723900" y="685800"/>
              </a:cxn>
              <a:cxn ang="0">
                <a:pos x="0" y="0"/>
              </a:cxn>
              <a:cxn ang="0">
                <a:pos x="495300" y="0"/>
              </a:cxn>
            </a:cxnLst>
            <a:rect l="txL" t="txT" r="txR" b="txB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4" name="Freeform 3"/>
          <p:cNvSpPr/>
          <p:nvPr/>
        </p:nvSpPr>
        <p:spPr>
          <a:xfrm>
            <a:off x="1066800" y="0"/>
            <a:ext cx="7543800" cy="6858000"/>
          </a:xfrm>
          <a:custGeom>
            <a:avLst/>
            <a:gdLst>
              <a:gd name="txL" fmla="*/ 0 w 7543800"/>
              <a:gd name="txT" fmla="*/ 0 h 6858000"/>
              <a:gd name="txR" fmla="*/ 7543800 w 7543800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2438400" y="0"/>
              </a:cxn>
              <a:cxn ang="0">
                <a:pos x="7286624" y="714375"/>
              </a:cxn>
              <a:cxn ang="0">
                <a:pos x="7543800" y="1543050"/>
              </a:cxn>
              <a:cxn ang="0">
                <a:pos x="5715000" y="6858000"/>
              </a:cxn>
              <a:cxn ang="0">
                <a:pos x="5257801" y="6858000"/>
              </a:cxn>
              <a:cxn ang="0">
                <a:pos x="7480300" y="1577975"/>
              </a:cxn>
              <a:cxn ang="0">
                <a:pos x="7172324" y="831850"/>
              </a:cxn>
              <a:cxn ang="0">
                <a:pos x="0" y="0"/>
              </a:cxn>
            </a:cxnLst>
            <a:rect l="txL" t="txT" r="txR" b="txB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5" name="Freeform 3"/>
          <p:cNvSpPr/>
          <p:nvPr/>
        </p:nvSpPr>
        <p:spPr>
          <a:xfrm>
            <a:off x="5486400" y="1657350"/>
            <a:ext cx="2990850" cy="5200650"/>
          </a:xfrm>
          <a:custGeom>
            <a:avLst/>
            <a:gdLst>
              <a:gd name="txL" fmla="*/ 0 w 2990850"/>
              <a:gd name="txT" fmla="*/ 0 h 5200650"/>
              <a:gd name="txR" fmla="*/ 2990850 w 2990850"/>
              <a:gd name="txB" fmla="*/ 5200650 h 5200650"/>
            </a:gdLst>
            <a:ahLst/>
            <a:cxnLst>
              <a:cxn ang="0">
                <a:pos x="609600" y="5200650"/>
              </a:cxn>
              <a:cxn ang="0">
                <a:pos x="2990850" y="0"/>
              </a:cxn>
              <a:cxn ang="0">
                <a:pos x="0" y="5200650"/>
              </a:cxn>
              <a:cxn ang="0">
                <a:pos x="609600" y="5200650"/>
              </a:cxn>
            </a:cxnLst>
            <a:rect l="txL" t="txT" r="txR" b="txB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6" name="Freeform 3"/>
          <p:cNvSpPr/>
          <p:nvPr/>
        </p:nvSpPr>
        <p:spPr>
          <a:xfrm>
            <a:off x="3429000" y="0"/>
            <a:ext cx="5172075" cy="6858000"/>
          </a:xfrm>
          <a:custGeom>
            <a:avLst/>
            <a:gdLst>
              <a:gd name="txL" fmla="*/ 0 w 5172075"/>
              <a:gd name="txT" fmla="*/ 0 h 6858000"/>
              <a:gd name="txR" fmla="*/ 5172075 w 5172075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4892675" y="753998"/>
              </a:cxn>
              <a:cxn ang="0">
                <a:pos x="5095875" y="1485900"/>
              </a:cxn>
              <a:cxn ang="0">
                <a:pos x="2743204" y="6858000"/>
              </a:cxn>
              <a:cxn ang="0">
                <a:pos x="2971804" y="6858000"/>
              </a:cxn>
              <a:cxn ang="0">
                <a:pos x="5172075" y="1447800"/>
              </a:cxn>
              <a:cxn ang="0">
                <a:pos x="4953003" y="685800"/>
              </a:cxn>
              <a:cxn ang="0">
                <a:pos x="2057402" y="0"/>
              </a:cxn>
              <a:cxn ang="0">
                <a:pos x="0" y="0"/>
              </a:cxn>
            </a:cxnLst>
            <a:rect l="txL" t="txT" r="txR" b="txB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7" name="Freeform 3"/>
          <p:cNvSpPr/>
          <p:nvPr/>
        </p:nvSpPr>
        <p:spPr>
          <a:xfrm>
            <a:off x="5562600" y="0"/>
            <a:ext cx="3267075" cy="6858000"/>
          </a:xfrm>
          <a:custGeom>
            <a:avLst/>
            <a:gdLst>
              <a:gd name="txL" fmla="*/ 0 w 3267075"/>
              <a:gd name="txT" fmla="*/ 0 h 6858000"/>
              <a:gd name="txR" fmla="*/ 3267075 w 3267075"/>
              <a:gd name="txB" fmla="*/ 6858000 h 6858000"/>
            </a:gdLst>
            <a:ahLst/>
            <a:cxnLst>
              <a:cxn ang="0">
                <a:pos x="0" y="0"/>
              </a:cxn>
              <a:cxn ang="0">
                <a:pos x="1676402" y="0"/>
              </a:cxn>
              <a:cxn ang="0">
                <a:pos x="2943225" y="638175"/>
              </a:cxn>
              <a:cxn ang="0">
                <a:pos x="3267075" y="1543050"/>
              </a:cxn>
              <a:cxn ang="0">
                <a:pos x="2057402" y="6858000"/>
              </a:cxn>
              <a:cxn ang="0">
                <a:pos x="1143002" y="6858000"/>
              </a:cxn>
              <a:cxn ang="0">
                <a:pos x="3048001" y="1447800"/>
              </a:cxn>
              <a:cxn ang="0">
                <a:pos x="2819401" y="685800"/>
              </a:cxn>
              <a:cxn ang="0">
                <a:pos x="0" y="0"/>
              </a:cxn>
            </a:cxnLst>
            <a:rect l="txL" t="txT" r="txR" b="txB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8" name="Freeform 3"/>
          <p:cNvSpPr/>
          <p:nvPr/>
        </p:nvSpPr>
        <p:spPr>
          <a:xfrm>
            <a:off x="6694488" y="1676400"/>
            <a:ext cx="1828800" cy="5181600"/>
          </a:xfrm>
          <a:custGeom>
            <a:avLst/>
            <a:gdLst>
              <a:gd name="txL" fmla="*/ 0 w 1828800"/>
              <a:gd name="txT" fmla="*/ 0 h 5181600"/>
              <a:gd name="txR" fmla="*/ 1828800 w 1828800"/>
              <a:gd name="txB" fmla="*/ 5181600 h 5181600"/>
            </a:gdLst>
            <a:ahLst/>
            <a:cxnLst>
              <a:cxn ang="0">
                <a:pos x="0" y="5181600"/>
              </a:cxn>
              <a:cxn ang="0">
                <a:pos x="1828800" y="0"/>
              </a:cxn>
              <a:cxn ang="0">
                <a:pos x="152400" y="5181600"/>
              </a:cxn>
              <a:cxn ang="0">
                <a:pos x="0" y="5181600"/>
              </a:cxn>
            </a:cxnLst>
            <a:rect l="txL" t="txT" r="txR" b="txB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9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>
              <a:gd name="txL" fmla="*/ 0 w 8858250"/>
              <a:gd name="txT" fmla="*/ 0 h 5943600"/>
              <a:gd name="txR" fmla="*/ 8858250 w 8858250"/>
              <a:gd name="txB" fmla="*/ 5943600 h 5943600"/>
            </a:gdLst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rect l="txL" t="txT" r="txR" b="txB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30" name="Freeform 3"/>
          <p:cNvSpPr/>
          <p:nvPr/>
        </p:nvSpPr>
        <p:spPr>
          <a:xfrm>
            <a:off x="136525" y="758825"/>
            <a:ext cx="8870950" cy="5956300"/>
          </a:xfrm>
          <a:custGeom>
            <a:avLst/>
            <a:gdLst>
              <a:gd name="txL" fmla="*/ 0 w 8870950"/>
              <a:gd name="txT" fmla="*/ 0 h 5956300"/>
              <a:gd name="txR" fmla="*/ 8870950 w 8870950"/>
              <a:gd name="txB" fmla="*/ 5956300 h 5956300"/>
            </a:gdLst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rect l="txL" t="txT" r="txR" b="txB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31" name="Freeform 3"/>
          <p:cNvSpPr/>
          <p:nvPr/>
        </p:nvSpPr>
        <p:spPr>
          <a:xfrm>
            <a:off x="142875" y="765175"/>
            <a:ext cx="8858250" cy="5943600"/>
          </a:xfrm>
          <a:custGeom>
            <a:avLst/>
            <a:gdLst>
              <a:gd name="txL" fmla="*/ 0 w 8858250"/>
              <a:gd name="txT" fmla="*/ 0 h 5943600"/>
              <a:gd name="txR" fmla="*/ 8858250 w 8858250"/>
              <a:gd name="txB" fmla="*/ 5943600 h 5943600"/>
            </a:gdLst>
            <a:ahLst/>
            <a:cxnLst>
              <a:cxn ang="0">
                <a:pos x="0" y="5943600"/>
              </a:cxn>
              <a:cxn ang="0">
                <a:pos x="8858250" y="5943600"/>
              </a:cxn>
              <a:cxn ang="0">
                <a:pos x="8858250" y="0"/>
              </a:cxn>
              <a:cxn ang="0">
                <a:pos x="0" y="0"/>
              </a:cxn>
              <a:cxn ang="0">
                <a:pos x="0" y="5943600"/>
              </a:cxn>
            </a:cxnLst>
            <a:rect l="txL" t="txT" r="txR" b="txB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32" name="Freeform 3"/>
          <p:cNvSpPr/>
          <p:nvPr/>
        </p:nvSpPr>
        <p:spPr>
          <a:xfrm>
            <a:off x="273050" y="901700"/>
            <a:ext cx="8870950" cy="5956300"/>
          </a:xfrm>
          <a:custGeom>
            <a:avLst/>
            <a:gdLst>
              <a:gd name="txL" fmla="*/ 0 w 8870950"/>
              <a:gd name="txT" fmla="*/ 0 h 5956300"/>
              <a:gd name="txR" fmla="*/ 8870950 w 8870950"/>
              <a:gd name="txB" fmla="*/ 5956300 h 5956300"/>
            </a:gdLst>
            <a:ahLst/>
            <a:cxnLst>
              <a:cxn ang="0">
                <a:pos x="6350" y="5949948"/>
              </a:cxn>
              <a:cxn ang="0">
                <a:pos x="8864606" y="5949948"/>
              </a:cxn>
              <a:cxn ang="0">
                <a:pos x="8864606" y="6350"/>
              </a:cxn>
              <a:cxn ang="0">
                <a:pos x="6350" y="6350"/>
              </a:cxn>
              <a:cxn ang="0">
                <a:pos x="6350" y="5949948"/>
              </a:cxn>
            </a:cxnLst>
            <a:rect l="txL" t="txT" r="txR" b="txB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33" name="Freeform 3"/>
          <p:cNvSpPr/>
          <p:nvPr/>
        </p:nvSpPr>
        <p:spPr>
          <a:xfrm>
            <a:off x="381000" y="676275"/>
            <a:ext cx="6248400" cy="152400"/>
          </a:xfrm>
          <a:custGeom>
            <a:avLst/>
            <a:gdLst>
              <a:gd name="txL" fmla="*/ 0 w 6248400"/>
              <a:gd name="txT" fmla="*/ 0 h 152400"/>
              <a:gd name="txR" fmla="*/ 6248400 w 6248400"/>
              <a:gd name="txB" fmla="*/ 152400 h 152400"/>
            </a:gdLst>
            <a:ahLst/>
            <a:cxnLst>
              <a:cxn ang="0">
                <a:pos x="0" y="152400"/>
              </a:cxn>
              <a:cxn ang="0">
                <a:pos x="6248400" y="152400"/>
              </a:cxn>
              <a:cxn ang="0">
                <a:pos x="6248400" y="0"/>
              </a:cxn>
              <a:cxn ang="0">
                <a:pos x="0" y="0"/>
              </a:cxn>
              <a:cxn ang="0">
                <a:pos x="0" y="152400"/>
              </a:cxn>
            </a:cxnLst>
            <a:rect l="txL" t="txT" r="txR" b="txB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513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71500"/>
            <a:ext cx="4064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6019800"/>
            <a:ext cx="22733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0" y="0"/>
            <a:ext cx="7747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7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00" y="5651500"/>
            <a:ext cx="1257300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8" name="TextBox 1"/>
          <p:cNvSpPr txBox="1"/>
          <p:nvPr/>
        </p:nvSpPr>
        <p:spPr>
          <a:xfrm>
            <a:off x="8953500" y="88900"/>
            <a:ext cx="88900" cy="1524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</a:bodyPr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139" name="TextBox 1"/>
          <p:cNvSpPr txBox="1"/>
          <p:nvPr/>
        </p:nvSpPr>
        <p:spPr>
          <a:xfrm>
            <a:off x="990600" y="304800"/>
            <a:ext cx="1077913" cy="7032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</a:bodyPr>
          <a:p>
            <a:pPr eaLnBrk="1" hangingPunct="1">
              <a:lnSpc>
                <a:spcPts val="5500"/>
              </a:lnSpc>
              <a:buFont typeface="Arial" panose="020B0604020202020204" pitchFamily="34" charset="0"/>
              <a:buNone/>
            </a:pP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凸包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40" name="TextBox 26"/>
          <p:cNvSpPr txBox="1"/>
          <p:nvPr/>
        </p:nvSpPr>
        <p:spPr>
          <a:xfrm>
            <a:off x="1066800" y="1143000"/>
            <a:ext cx="7411085" cy="3138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凸包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	</a:t>
            </a:r>
            <a:r>
              <a:rPr lang="zh-CN" altLang="en-US" b="1" dirty="0">
                <a:latin typeface="Arial" panose="020B0604020202020204" pitchFamily="34" charset="0"/>
              </a:rPr>
              <a:t>任意两个点的连线在图形内</a:t>
            </a:r>
            <a:endParaRPr lang="en-US" altLang="zh-CN" b="1" dirty="0">
              <a:latin typeface="Arial" panose="020B0604020202020204" pitchFamily="34" charset="0"/>
            </a:endParaRPr>
          </a:p>
          <a:p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zh-CN" altLang="en-US" b="1" dirty="0">
                <a:latin typeface="Arial" panose="020B0604020202020204" pitchFamily="34" charset="0"/>
              </a:rPr>
              <a:t>凸包的算法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一、  Graham扫描法，运行时间为O(nlgn)。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基本思想：通过设置一个关于候选点的堆栈s来解决凸包问题。</a:t>
            </a:r>
            <a:endParaRPr lang="en-US" altLang="zh-CN" b="1" dirty="0">
              <a:latin typeface="Arial" panose="020B0604020202020204" pitchFamily="34" charset="0"/>
            </a:endParaRPr>
          </a:p>
          <a:p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操作：输入集合Q中的每一个点都被压入栈一次，非CH（Q）(表示Q的凸包)中的顶点的点最终将被弹出堆栈，当算法终止时，堆栈S中仅包含CH(Q)中的顶点，其顺序为个各顶点在边界上出现的逆时针方向排列的顺序。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2361</Words>
  <Application>WPS 演示</Application>
  <PresentationFormat>全屏显示(4:3)</PresentationFormat>
  <Paragraphs>180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齐朋辉</dc:creator>
  <cp:lastModifiedBy>83074</cp:lastModifiedBy>
  <cp:revision>49</cp:revision>
  <dcterms:created xsi:type="dcterms:W3CDTF">2006-08-16T00:00:00Z</dcterms:created>
  <dcterms:modified xsi:type="dcterms:W3CDTF">2017-06-23T18:34:06Z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