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2DE4E1-7F72-4C9A-AB5D-C30ECFB0D535}"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149751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DE4E1-7F72-4C9A-AB5D-C30ECFB0D535}"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234224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DE4E1-7F72-4C9A-AB5D-C30ECFB0D535}"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371017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DE4E1-7F72-4C9A-AB5D-C30ECFB0D535}"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212511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DE4E1-7F72-4C9A-AB5D-C30ECFB0D535}"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102983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2DE4E1-7F72-4C9A-AB5D-C30ECFB0D535}"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204667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DE4E1-7F72-4C9A-AB5D-C30ECFB0D535}" type="datetimeFigureOut">
              <a:rPr lang="en-US" smtClean="0"/>
              <a:t>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224776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DE4E1-7F72-4C9A-AB5D-C30ECFB0D535}" type="datetimeFigureOut">
              <a:rPr lang="en-US" smtClean="0"/>
              <a:t>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226416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DE4E1-7F72-4C9A-AB5D-C30ECFB0D535}" type="datetimeFigureOut">
              <a:rPr lang="en-US" smtClean="0"/>
              <a:t>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389807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DE4E1-7F72-4C9A-AB5D-C30ECFB0D535}"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408081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DE4E1-7F72-4C9A-AB5D-C30ECFB0D535}"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F86B8-34F2-4EB1-BD8C-BBB75EDDCC56}" type="slidenum">
              <a:rPr lang="en-US" smtClean="0"/>
              <a:t>‹#›</a:t>
            </a:fld>
            <a:endParaRPr lang="en-US"/>
          </a:p>
        </p:txBody>
      </p:sp>
    </p:spTree>
    <p:extLst>
      <p:ext uri="{BB962C8B-B14F-4D97-AF65-F5344CB8AC3E}">
        <p14:creationId xmlns:p14="http://schemas.microsoft.com/office/powerpoint/2010/main" val="188709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DE4E1-7F72-4C9A-AB5D-C30ECFB0D535}" type="datetimeFigureOut">
              <a:rPr lang="en-US" smtClean="0"/>
              <a:t>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F86B8-34F2-4EB1-BD8C-BBB75EDDCC56}" type="slidenum">
              <a:rPr lang="en-US" smtClean="0"/>
              <a:t>‹#›</a:t>
            </a:fld>
            <a:endParaRPr lang="en-US"/>
          </a:p>
        </p:txBody>
      </p:sp>
    </p:spTree>
    <p:extLst>
      <p:ext uri="{BB962C8B-B14F-4D97-AF65-F5344CB8AC3E}">
        <p14:creationId xmlns:p14="http://schemas.microsoft.com/office/powerpoint/2010/main" val="416953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1"/>
            <a:ext cx="7772400" cy="1971650"/>
          </a:xfrm>
        </p:spPr>
        <p:txBody>
          <a:bodyPr>
            <a:normAutofit fontScale="90000"/>
          </a:bodyPr>
          <a:lstStyle/>
          <a:p>
            <a:r>
              <a:rPr lang="en-US" dirty="0" smtClean="0">
                <a:latin typeface="Times New Roman" pitchFamily="18" charset="0"/>
                <a:cs typeface="Times New Roman" pitchFamily="18" charset="0"/>
              </a:rPr>
              <a:t>Enhance for loop</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Variable-Length Parameter </a:t>
            </a:r>
            <a:r>
              <a:rPr lang="en-US" dirty="0" smtClean="0">
                <a:latin typeface="Times New Roman" pitchFamily="18" charset="0"/>
                <a:cs typeface="Times New Roman" pitchFamily="18" charset="0"/>
              </a:rPr>
              <a:t>Lists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896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smtClean="0">
                <a:latin typeface="Times New Roman" pitchFamily="18" charset="0"/>
                <a:cs typeface="Times New Roman" pitchFamily="18" charset="0"/>
              </a:rPr>
              <a:t>Enhanced for loop in 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Autofit/>
          </a:bodyPr>
          <a:lstStyle/>
          <a:p>
            <a:r>
              <a:rPr lang="en-US" sz="2400" dirty="0" smtClean="0">
                <a:latin typeface="Times New Roman" pitchFamily="18" charset="0"/>
                <a:cs typeface="Times New Roman" pitchFamily="18" charset="0"/>
              </a:rPr>
              <a:t>The enhanced for statement allows us to iterate through any array or collection without using a counter, the traditional index through the array.</a:t>
            </a:r>
          </a:p>
          <a:p>
            <a:r>
              <a:rPr lang="en-US" sz="2400" dirty="0" smtClean="0">
                <a:latin typeface="Times New Roman" pitchFamily="18" charset="0"/>
                <a:cs typeface="Times New Roman" pitchFamily="18" charset="0"/>
              </a:rPr>
              <a:t>The syntax of enhanced for loop is:</a:t>
            </a:r>
          </a:p>
          <a:p>
            <a:endParaRPr lang="en-US" sz="24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Declaration: The newly declared block variable, which is of a type compatible with the elements of the array you are accessing. The variable will be available within the for block and its value would be the same as the current array element.</a:t>
            </a:r>
          </a:p>
          <a:p>
            <a:pPr lvl="1"/>
            <a:r>
              <a:rPr lang="en-US" sz="2000" dirty="0" smtClean="0">
                <a:latin typeface="Times New Roman" pitchFamily="18" charset="0"/>
                <a:cs typeface="Times New Roman" pitchFamily="18" charset="0"/>
              </a:rPr>
              <a:t>Expression: This evaluates to the array you need to loop through. The expression can be an array variable or method call that returns an array.</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074" y="2708920"/>
            <a:ext cx="4587182" cy="1440161"/>
          </a:xfrm>
          <a:prstGeom prst="rect">
            <a:avLst/>
          </a:prstGeom>
        </p:spPr>
      </p:pic>
    </p:spTree>
    <p:extLst>
      <p:ext uri="{BB962C8B-B14F-4D97-AF65-F5344CB8AC3E}">
        <p14:creationId xmlns:p14="http://schemas.microsoft.com/office/powerpoint/2010/main" val="273796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Comparison</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196752"/>
            <a:ext cx="4038600" cy="5400600"/>
          </a:xfrm>
        </p:spPr>
        <p:txBody>
          <a:bodyPr>
            <a:normAutofit/>
          </a:bodyPr>
          <a:lstStyle/>
          <a:p>
            <a:r>
              <a:rPr lang="en-US" sz="2400" dirty="0">
                <a:latin typeface="Times New Roman" pitchFamily="18" charset="0"/>
                <a:cs typeface="Times New Roman" pitchFamily="18" charset="0"/>
              </a:rPr>
              <a:t>Consider a typical loop for adding up the elements of a numerical array</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values = new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[10];</a:t>
            </a:r>
          </a:p>
          <a:p>
            <a:pPr marL="0" indent="0">
              <a:buNone/>
            </a:pPr>
            <a:r>
              <a:rPr lang="en-US" sz="1600" dirty="0" smtClean="0">
                <a:latin typeface="Times New Roman" pitchFamily="18" charset="0"/>
                <a:cs typeface="Times New Roman" pitchFamily="18" charset="0"/>
              </a:rPr>
              <a:t>// other statements that load array with data...</a:t>
            </a:r>
          </a:p>
          <a:p>
            <a:pPr marL="0" indent="0">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total = 0; </a:t>
            </a:r>
          </a:p>
          <a:p>
            <a:pPr marL="0" indent="0">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i = 0; i &lt; </a:t>
            </a:r>
            <a:r>
              <a:rPr lang="en-US" sz="2000" dirty="0" err="1" smtClean="0">
                <a:latin typeface="Times New Roman" pitchFamily="18" charset="0"/>
                <a:cs typeface="Times New Roman" pitchFamily="18" charset="0"/>
              </a:rPr>
              <a:t>values.length</a:t>
            </a:r>
            <a:r>
              <a:rPr lang="en-US" sz="2000" dirty="0" smtClean="0">
                <a:latin typeface="Times New Roman" pitchFamily="18" charset="0"/>
                <a:cs typeface="Times New Roman" pitchFamily="18" charset="0"/>
              </a:rPr>
              <a:t>; i++) 	total = total + values[i];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("The total is " + total);</a:t>
            </a: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648200" y="1196752"/>
            <a:ext cx="4038600" cy="4929411"/>
          </a:xfrm>
        </p:spPr>
        <p:txBody>
          <a:bodyPr>
            <a:normAutofit/>
          </a:bodyPr>
          <a:lstStyle/>
          <a:p>
            <a:r>
              <a:rPr lang="en-US" sz="2400" dirty="0" smtClean="0">
                <a:latin typeface="Times New Roman" pitchFamily="18" charset="0"/>
                <a:cs typeface="Times New Roman" pitchFamily="18" charset="0"/>
              </a:rPr>
              <a:t>The following code is equivalent, using an enhanced for loop:</a:t>
            </a:r>
          </a:p>
          <a:p>
            <a:pPr marL="0" indent="0">
              <a:buNone/>
            </a:pPr>
            <a:endParaRPr lang="en-US" sz="24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values = new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[10];</a:t>
            </a:r>
          </a:p>
          <a:p>
            <a:pPr marL="0" indent="0">
              <a:buNone/>
            </a:pPr>
            <a:r>
              <a:rPr lang="en-US" sz="1600" dirty="0" smtClean="0">
                <a:latin typeface="Times New Roman" pitchFamily="18" charset="0"/>
                <a:cs typeface="Times New Roman" pitchFamily="18" charset="0"/>
              </a:rPr>
              <a:t>// other statements that load array with data...</a:t>
            </a:r>
          </a:p>
          <a:p>
            <a:pPr marL="0" indent="0">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total = 0;</a:t>
            </a:r>
          </a:p>
          <a:p>
            <a:pPr marL="0" indent="0">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number : values)</a:t>
            </a:r>
          </a:p>
          <a:p>
            <a:pPr marL="0" indent="0">
              <a:buNone/>
            </a:pPr>
            <a:r>
              <a:rPr lang="en-US" sz="2000" dirty="0" smtClean="0">
                <a:latin typeface="Times New Roman" pitchFamily="18" charset="0"/>
                <a:cs typeface="Times New Roman" pitchFamily="18" charset="0"/>
              </a:rPr>
              <a:t>	total = total + number;</a:t>
            </a:r>
          </a:p>
          <a:p>
            <a:pPr marL="0" indent="0">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("The total is " + total);</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9555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Variable-Length Parameter Lists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72608"/>
          </a:xfrm>
        </p:spPr>
        <p:txBody>
          <a:bodyPr>
            <a:normAutofit fontScale="85000" lnSpcReduction="10000"/>
          </a:bodyPr>
          <a:lstStyle/>
          <a:p>
            <a:r>
              <a:rPr lang="en-US" dirty="0" smtClean="0">
                <a:latin typeface="Times New Roman" pitchFamily="18" charset="0"/>
                <a:cs typeface="Times New Roman" pitchFamily="18" charset="0"/>
              </a:rPr>
              <a:t>A method can have an </a:t>
            </a:r>
            <a:r>
              <a:rPr lang="en-US" b="1" dirty="0" smtClean="0">
                <a:latin typeface="Times New Roman" pitchFamily="18" charset="0"/>
                <a:cs typeface="Times New Roman" pitchFamily="18" charset="0"/>
              </a:rPr>
              <a:t>unspecified number of arguments</a:t>
            </a:r>
            <a:r>
              <a:rPr lang="en-US" dirty="0" smtClean="0">
                <a:latin typeface="Times New Roman" pitchFamily="18" charset="0"/>
                <a:cs typeface="Times New Roman" pitchFamily="18" charset="0"/>
              </a:rPr>
              <a:t>, of a </a:t>
            </a:r>
            <a:r>
              <a:rPr lang="en-US" b="1" dirty="0" smtClean="0">
                <a:latin typeface="Times New Roman" pitchFamily="18" charset="0"/>
                <a:cs typeface="Times New Roman" pitchFamily="18" charset="0"/>
              </a:rPr>
              <a:t>specified type</a:t>
            </a:r>
          </a:p>
          <a:p>
            <a:r>
              <a:rPr lang="en-US" dirty="0" smtClean="0">
                <a:latin typeface="Times New Roman" pitchFamily="18" charset="0"/>
                <a:cs typeface="Times New Roman" pitchFamily="18" charset="0"/>
              </a:rPr>
              <a:t>To do this, follow the type name with an ellipsis (...)</a:t>
            </a:r>
          </a:p>
          <a:p>
            <a:r>
              <a:rPr lang="en-US" dirty="0" smtClean="0">
                <a:latin typeface="Times New Roman" pitchFamily="18" charset="0"/>
                <a:cs typeface="Times New Roman" pitchFamily="18" charset="0"/>
              </a:rPr>
              <a:t>Format:</a:t>
            </a:r>
          </a:p>
          <a:p>
            <a:pPr lvl="1"/>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variableName</a:t>
            </a:r>
            <a:endParaRPr lang="en-US"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use of the ellipsis can only occur once in a parameter list, and must be at the end</a:t>
            </a:r>
          </a:p>
          <a:p>
            <a:pPr lvl="1"/>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double... values)		// LEGAL</a:t>
            </a:r>
          </a:p>
          <a:p>
            <a:pPr lvl="1"/>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doThing</a:t>
            </a:r>
            <a:r>
              <a:rPr lang="en-US" dirty="0" smtClean="0">
                <a:latin typeface="Times New Roman" pitchFamily="18" charset="0"/>
                <a:cs typeface="Times New Roman" pitchFamily="18" charset="0"/>
              </a:rPr>
              <a:t>(double... values,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size)	// ILLEGAL</a:t>
            </a:r>
          </a:p>
          <a:p>
            <a:pPr lvl="1"/>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doThing</a:t>
            </a:r>
            <a:r>
              <a:rPr lang="en-US" dirty="0" smtClean="0">
                <a:latin typeface="Times New Roman" pitchFamily="18" charset="0"/>
                <a:cs typeface="Times New Roman" pitchFamily="18" charset="0"/>
              </a:rPr>
              <a:t>(double... values, int... numbers)	// ILLEGAL</a:t>
            </a:r>
          </a:p>
          <a:p>
            <a:endParaRPr lang="en-US" dirty="0" smtClean="0"/>
          </a:p>
          <a:p>
            <a:endParaRPr lang="en-US" dirty="0"/>
          </a:p>
        </p:txBody>
      </p:sp>
    </p:spTree>
    <p:extLst>
      <p:ext uri="{BB962C8B-B14F-4D97-AF65-F5344CB8AC3E}">
        <p14:creationId xmlns:p14="http://schemas.microsoft.com/office/powerpoint/2010/main" val="108554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r>
              <a:rPr lang="en-US" dirty="0" smtClean="0">
                <a:latin typeface="Times New Roman" pitchFamily="18" charset="0"/>
                <a:cs typeface="Times New Roman" pitchFamily="18" charset="0"/>
              </a:rPr>
              <a:t>In the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 method above, a variable amount of double arguments may be passed in. The following are all legal calls:</a:t>
            </a:r>
          </a:p>
          <a:p>
            <a:pPr marL="0" indent="0">
              <a:buNone/>
            </a:pPr>
            <a:r>
              <a:rPr lang="en-US" dirty="0" smtClean="0">
                <a:latin typeface="Times New Roman" pitchFamily="18" charset="0"/>
                <a:cs typeface="Times New Roman" pitchFamily="18" charset="0"/>
              </a:rPr>
              <a:t>	double d1, d2, d3, d4;</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(5, d1, d2);</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(5, d1, d2, d3);</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(5, d1, d2, d3, d4);</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doTask</a:t>
            </a:r>
            <a:r>
              <a:rPr lang="en-US" dirty="0" smtClean="0">
                <a:latin typeface="Times New Roman" pitchFamily="18" charset="0"/>
                <a:cs typeface="Times New Roman" pitchFamily="18" charset="0"/>
              </a:rPr>
              <a:t>(5, d1, d2, d3, d4, 3.4, 5.9, 12.4);</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Java treats a variable-length list of arguments like an array of items of the same type, so enhanced for-loops can be used on them</a:t>
            </a:r>
          </a:p>
          <a:p>
            <a:pPr marL="0" indent="0">
              <a:buNone/>
            </a:pPr>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printStats</a:t>
            </a:r>
            <a:r>
              <a:rPr lang="en-US" dirty="0" smtClean="0">
                <a:latin typeface="Times New Roman" pitchFamily="18" charset="0"/>
                <a:cs typeface="Times New Roman" pitchFamily="18" charset="0"/>
              </a:rPr>
              <a:t>(double... values)</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for (double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 values)</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 " ");</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62126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290</Words>
  <Application>Microsoft Office PowerPoint</Application>
  <PresentationFormat>On-screen Show (4:3)</PresentationFormat>
  <Paragraphs>49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Enhance for loop and Variable-Length Parameter Lists</vt:lpstr>
      <vt:lpstr>Enhanced for loop in Java</vt:lpstr>
      <vt:lpstr>Comparison</vt:lpstr>
      <vt:lpstr>Variable-Length Parameter Lists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 for loop and Variable-Length Parameter Lists</dc:title>
  <dc:creator>BenhouZi</dc:creator>
  <cp:lastModifiedBy>BenhouZi</cp:lastModifiedBy>
  <cp:revision>9</cp:revision>
  <dcterms:created xsi:type="dcterms:W3CDTF">2015-02-09T01:20:52Z</dcterms:created>
  <dcterms:modified xsi:type="dcterms:W3CDTF">2015-02-09T02:13:03Z</dcterms:modified>
</cp:coreProperties>
</file>