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D2386-D698-4783-9EC1-27429194C66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2105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D2386-D698-4783-9EC1-27429194C66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158823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D2386-D698-4783-9EC1-27429194C66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98331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D2386-D698-4783-9EC1-27429194C66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85106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D2386-D698-4783-9EC1-27429194C665}" type="datetimeFigureOut">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5978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AD2386-D698-4783-9EC1-27429194C66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58839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D2386-D698-4783-9EC1-27429194C665}" type="datetimeFigureOut">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82702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D2386-D698-4783-9EC1-27429194C665}" type="datetimeFigureOut">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151775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D2386-D698-4783-9EC1-27429194C665}" type="datetimeFigureOut">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23969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D2386-D698-4783-9EC1-27429194C66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219411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D2386-D698-4783-9EC1-27429194C665}" type="datetimeFigureOut">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A0D71-6F0D-4567-B206-8A63F6164B7E}" type="slidenum">
              <a:rPr lang="en-US" smtClean="0"/>
              <a:t>‹#›</a:t>
            </a:fld>
            <a:endParaRPr lang="en-US"/>
          </a:p>
        </p:txBody>
      </p:sp>
    </p:spTree>
    <p:extLst>
      <p:ext uri="{BB962C8B-B14F-4D97-AF65-F5344CB8AC3E}">
        <p14:creationId xmlns:p14="http://schemas.microsoft.com/office/powerpoint/2010/main" val="8779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D2386-D698-4783-9EC1-27429194C665}" type="datetimeFigureOut">
              <a:rPr lang="en-US" smtClean="0"/>
              <a:t>3/19/2015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A0D71-6F0D-4567-B206-8A63F6164B7E}" type="slidenum">
              <a:rPr lang="en-US" smtClean="0"/>
              <a:t>‹#›</a:t>
            </a:fld>
            <a:endParaRPr lang="en-US"/>
          </a:p>
        </p:txBody>
      </p:sp>
    </p:spTree>
    <p:extLst>
      <p:ext uri="{BB962C8B-B14F-4D97-AF65-F5344CB8AC3E}">
        <p14:creationId xmlns:p14="http://schemas.microsoft.com/office/powerpoint/2010/main" val="395760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“this” in java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982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this keyword in java</a:t>
            </a:r>
            <a:endParaRPr lang="en-US" dirty="0"/>
          </a:p>
        </p:txBody>
      </p:sp>
      <p:sp>
        <p:nvSpPr>
          <p:cNvPr id="3" name="Content Placeholder 2"/>
          <p:cNvSpPr>
            <a:spLocks noGrp="1"/>
          </p:cNvSpPr>
          <p:nvPr>
            <p:ph idx="1"/>
          </p:nvPr>
        </p:nvSpPr>
        <p:spPr>
          <a:xfrm>
            <a:off x="457200" y="1268760"/>
            <a:ext cx="8229600" cy="5256584"/>
          </a:xfrm>
        </p:spPr>
        <p:txBody>
          <a:bodyPr>
            <a:normAutofit fontScale="92500"/>
          </a:bodyPr>
          <a:lstStyle/>
          <a:p>
            <a:r>
              <a:rPr lang="en-US" dirty="0" smtClean="0"/>
              <a:t>6 usage of java this keyword.</a:t>
            </a:r>
          </a:p>
          <a:p>
            <a:pPr lvl="1"/>
            <a:r>
              <a:rPr lang="en-US" dirty="0" smtClean="0"/>
              <a:t>this keyword can be used to refer current class instance variable.</a:t>
            </a:r>
          </a:p>
          <a:p>
            <a:pPr lvl="1"/>
            <a:r>
              <a:rPr lang="en-US" dirty="0" smtClean="0"/>
              <a:t>this() can be used to invoke current class constructor.</a:t>
            </a:r>
          </a:p>
          <a:p>
            <a:pPr lvl="1"/>
            <a:r>
              <a:rPr lang="en-US" dirty="0" smtClean="0"/>
              <a:t>this keyword can be used to invoke current class method (implicitly)</a:t>
            </a:r>
          </a:p>
          <a:p>
            <a:pPr lvl="1"/>
            <a:r>
              <a:rPr lang="en-US" dirty="0" smtClean="0"/>
              <a:t>this can be passed as an argument in the method call.</a:t>
            </a:r>
          </a:p>
          <a:p>
            <a:pPr lvl="1"/>
            <a:r>
              <a:rPr lang="en-US" dirty="0" smtClean="0"/>
              <a:t>this can be passed as argument in the constructor call.</a:t>
            </a:r>
          </a:p>
          <a:p>
            <a:pPr lvl="1"/>
            <a:r>
              <a:rPr lang="en-US" dirty="0" smtClean="0"/>
              <a:t>this keyword can also be used to return the current class instance.</a:t>
            </a:r>
            <a:endParaRPr lang="en-US" dirty="0"/>
          </a:p>
        </p:txBody>
      </p:sp>
    </p:spTree>
    <p:extLst>
      <p:ext uri="{BB962C8B-B14F-4D97-AF65-F5344CB8AC3E}">
        <p14:creationId xmlns:p14="http://schemas.microsoft.com/office/powerpoint/2010/main" val="334929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Picture in mind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72816"/>
            <a:ext cx="6987050" cy="3168352"/>
          </a:xfrm>
        </p:spPr>
      </p:pic>
    </p:spTree>
    <p:extLst>
      <p:ext uri="{BB962C8B-B14F-4D97-AF65-F5344CB8AC3E}">
        <p14:creationId xmlns:p14="http://schemas.microsoft.com/office/powerpoint/2010/main" val="419146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If you are beginner to java, lookup only two usage of this keyword.</a:t>
            </a:r>
            <a:endParaRPr lang="en-US" sz="3200" dirty="0"/>
          </a:p>
        </p:txBody>
      </p:sp>
      <p:sp>
        <p:nvSpPr>
          <p:cNvPr id="3" name="Content Placeholder 2"/>
          <p:cNvSpPr>
            <a:spLocks noGrp="1"/>
          </p:cNvSpPr>
          <p:nvPr>
            <p:ph sz="half" idx="1"/>
          </p:nvPr>
        </p:nvSpPr>
        <p:spPr>
          <a:xfrm>
            <a:off x="457200" y="1600200"/>
            <a:ext cx="4038600" cy="4781128"/>
          </a:xfrm>
        </p:spPr>
        <p:txBody>
          <a:bodyPr>
            <a:normAutofit fontScale="92500" lnSpcReduction="20000"/>
          </a:bodyPr>
          <a:lstStyle/>
          <a:p>
            <a:r>
              <a:rPr lang="en-US" dirty="0" smtClean="0"/>
              <a:t>1) The this keyword can be used to refer current class instance variable.</a:t>
            </a:r>
          </a:p>
          <a:p>
            <a:endParaRPr lang="en-US" dirty="0" smtClean="0"/>
          </a:p>
          <a:p>
            <a:r>
              <a:rPr lang="en-US" dirty="0" smtClean="0"/>
              <a:t>If there is ambiguity between the instance variable and parameter, this keyword resolves the problem of ambiguity.</a:t>
            </a:r>
            <a:endParaRPr lang="en-US" dirty="0"/>
          </a:p>
        </p:txBody>
      </p:sp>
      <p:sp>
        <p:nvSpPr>
          <p:cNvPr id="4" name="Content Placeholder 3"/>
          <p:cNvSpPr>
            <a:spLocks noGrp="1"/>
          </p:cNvSpPr>
          <p:nvPr>
            <p:ph sz="half" idx="2"/>
          </p:nvPr>
        </p:nvSpPr>
        <p:spPr>
          <a:xfrm>
            <a:off x="4648200" y="1600200"/>
            <a:ext cx="4038600" cy="4853136"/>
          </a:xfrm>
        </p:spPr>
        <p:txBody>
          <a:bodyPr>
            <a:normAutofit fontScale="92500" lnSpcReduction="20000"/>
          </a:bodyPr>
          <a:lstStyle/>
          <a:p>
            <a:r>
              <a:rPr lang="en-US" dirty="0" smtClean="0"/>
              <a:t>2) this() can be used to invoked current class constructor.</a:t>
            </a:r>
          </a:p>
          <a:p>
            <a:endParaRPr lang="en-US" dirty="0"/>
          </a:p>
          <a:p>
            <a:r>
              <a:rPr lang="en-US" dirty="0" smtClean="0"/>
              <a:t>The this() constructor call can be used to invoke the current class constructor (constructor chaining). This approach is better if you have many constructors in the class and want to reuse that constructor.</a:t>
            </a:r>
          </a:p>
        </p:txBody>
      </p:sp>
    </p:spTree>
    <p:extLst>
      <p:ext uri="{BB962C8B-B14F-4D97-AF65-F5344CB8AC3E}">
        <p14:creationId xmlns:p14="http://schemas.microsoft.com/office/powerpoint/2010/main" val="110964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this keyword can be used to refer current class instance variable</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94076"/>
            <a:ext cx="6624736" cy="5182804"/>
          </a:xfrm>
        </p:spPr>
      </p:pic>
      <p:sp>
        <p:nvSpPr>
          <p:cNvPr id="5" name="TextBox 4"/>
          <p:cNvSpPr txBox="1"/>
          <p:nvPr/>
        </p:nvSpPr>
        <p:spPr>
          <a:xfrm>
            <a:off x="4788024" y="1499321"/>
            <a:ext cx="3456384" cy="369332"/>
          </a:xfrm>
          <a:prstGeom prst="rect">
            <a:avLst/>
          </a:prstGeom>
          <a:noFill/>
        </p:spPr>
        <p:txBody>
          <a:bodyPr wrap="square" rtlCol="0">
            <a:spAutoFit/>
          </a:bodyPr>
          <a:lstStyle/>
          <a:p>
            <a:r>
              <a:rPr lang="en-US" dirty="0" smtClean="0"/>
              <a:t>Anything wrong with this code?</a:t>
            </a:r>
            <a:endParaRPr lang="en-US" dirty="0"/>
          </a:p>
        </p:txBody>
      </p:sp>
    </p:spTree>
    <p:extLst>
      <p:ext uri="{BB962C8B-B14F-4D97-AF65-F5344CB8AC3E}">
        <p14:creationId xmlns:p14="http://schemas.microsoft.com/office/powerpoint/2010/main" val="195387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this() can be used to invoked current class constructor.</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268760"/>
            <a:ext cx="6917993" cy="4608512"/>
          </a:xfrm>
        </p:spPr>
      </p:pic>
    </p:spTree>
    <p:extLst>
      <p:ext uri="{BB962C8B-B14F-4D97-AF65-F5344CB8AC3E}">
        <p14:creationId xmlns:p14="http://schemas.microsoft.com/office/powerpoint/2010/main" val="48502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218</Words>
  <Application>Microsoft Office PowerPoint</Application>
  <PresentationFormat>On-screen Show (4:3)</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“this” in java </vt:lpstr>
      <vt:lpstr>this keyword in java</vt:lpstr>
      <vt:lpstr>Picture in mind</vt:lpstr>
      <vt:lpstr>If you are beginner to java, lookup only two usage of this keyword.</vt:lpstr>
      <vt:lpstr>this keyword can be used to refer current class instance variable</vt:lpstr>
      <vt:lpstr>this() can be used to invoked current class constructor.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in java </dc:title>
  <dc:creator>BenhouZi</dc:creator>
  <cp:lastModifiedBy>BenhouZi</cp:lastModifiedBy>
  <cp:revision>2</cp:revision>
  <dcterms:created xsi:type="dcterms:W3CDTF">2015-03-19T22:33:02Z</dcterms:created>
  <dcterms:modified xsi:type="dcterms:W3CDTF">2015-03-19T22:53:23Z</dcterms:modified>
</cp:coreProperties>
</file>