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8F1534-787D-4F7A-86D6-38D703916A91}"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333803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F1534-787D-4F7A-86D6-38D703916A91}"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121120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F1534-787D-4F7A-86D6-38D703916A91}"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67231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F1534-787D-4F7A-86D6-38D703916A91}"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285906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F1534-787D-4F7A-86D6-38D703916A91}"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337638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8F1534-787D-4F7A-86D6-38D703916A91}"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334139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8F1534-787D-4F7A-86D6-38D703916A91}" type="datetimeFigureOut">
              <a:rPr lang="en-US" smtClean="0"/>
              <a:t>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310183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8F1534-787D-4F7A-86D6-38D703916A91}" type="datetimeFigureOut">
              <a:rPr lang="en-US" smtClean="0"/>
              <a:t>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7402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F1534-787D-4F7A-86D6-38D703916A91}" type="datetimeFigureOut">
              <a:rPr lang="en-US" smtClean="0"/>
              <a:t>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223693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8F1534-787D-4F7A-86D6-38D703916A91}"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290799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8F1534-787D-4F7A-86D6-38D703916A91}"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5083-AFFF-499D-B0EE-CFAB8EBA1050}" type="slidenum">
              <a:rPr lang="en-US" smtClean="0"/>
              <a:t>‹#›</a:t>
            </a:fld>
            <a:endParaRPr lang="en-US"/>
          </a:p>
        </p:txBody>
      </p:sp>
    </p:spTree>
    <p:extLst>
      <p:ext uri="{BB962C8B-B14F-4D97-AF65-F5344CB8AC3E}">
        <p14:creationId xmlns:p14="http://schemas.microsoft.com/office/powerpoint/2010/main" val="73072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F1534-787D-4F7A-86D6-38D703916A91}" type="datetimeFigureOut">
              <a:rPr lang="en-US" smtClean="0"/>
              <a:t>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F5083-AFFF-499D-B0EE-CFAB8EBA1050}" type="slidenum">
              <a:rPr lang="en-US" smtClean="0"/>
              <a:t>‹#›</a:t>
            </a:fld>
            <a:endParaRPr lang="en-US"/>
          </a:p>
        </p:txBody>
      </p:sp>
    </p:spTree>
    <p:extLst>
      <p:ext uri="{BB962C8B-B14F-4D97-AF65-F5344CB8AC3E}">
        <p14:creationId xmlns:p14="http://schemas.microsoft.com/office/powerpoint/2010/main" val="3126064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Birthday Problem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696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dirty="0" smtClean="0">
                <a:latin typeface="Times New Roman" pitchFamily="18" charset="0"/>
                <a:cs typeface="Times New Roman" pitchFamily="18" charset="0"/>
              </a:rPr>
              <a:t>Problem description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184576"/>
          </a:xfrm>
        </p:spPr>
        <p:txBody>
          <a:bodyPr/>
          <a:lstStyle/>
          <a:p>
            <a:r>
              <a:rPr lang="en-US" dirty="0" smtClean="0">
                <a:latin typeface="Times New Roman" pitchFamily="18" charset="0"/>
                <a:cs typeface="Times New Roman" pitchFamily="18" charset="0"/>
              </a:rPr>
              <a:t>There are N people in a room. Assume each person’s birthday is equally likely to be any of the 365 days of the year (we exclude February 29 ), and that people’s birthdays are independent (we assume there are no twins in the room</a:t>
            </a:r>
            <a:r>
              <a:rPr lang="en-US" smtClean="0">
                <a:latin typeface="Times New Roman" pitchFamily="18" charset="0"/>
                <a:cs typeface="Times New Roman" pitchFamily="18" charset="0"/>
              </a:rPr>
              <a:t>). </a:t>
            </a:r>
          </a:p>
          <a:p>
            <a:r>
              <a:rPr lang="en-US" smtClean="0">
                <a:latin typeface="Times New Roman" pitchFamily="18" charset="0"/>
                <a:cs typeface="Times New Roman" pitchFamily="18" charset="0"/>
              </a:rPr>
              <a:t>What </a:t>
            </a:r>
            <a:r>
              <a:rPr lang="en-US" dirty="0" smtClean="0">
                <a:latin typeface="Times New Roman" pitchFamily="18" charset="0"/>
                <a:cs typeface="Times New Roman" pitchFamily="18" charset="0"/>
              </a:rPr>
              <a:t>is probability that two or more people in the group have the same birthday?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5896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68</Words>
  <Application>Microsoft Office PowerPoint</Application>
  <PresentationFormat>On-screen Show (4:3)</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Birthday Problem</vt:lpstr>
      <vt:lpstr>Problem 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Birthday Problem</dc:title>
  <dc:creator>BenhouZi</dc:creator>
  <cp:lastModifiedBy>BenhouZi</cp:lastModifiedBy>
  <cp:revision>1</cp:revision>
  <dcterms:created xsi:type="dcterms:W3CDTF">2015-02-13T00:24:31Z</dcterms:created>
  <dcterms:modified xsi:type="dcterms:W3CDTF">2015-02-13T00:30:39Z</dcterms:modified>
</cp:coreProperties>
</file>