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BDF0-0417-44BF-A5B6-CFA72C265749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6E25-68AD-4367-9151-0444A743D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7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BDF0-0417-44BF-A5B6-CFA72C265749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6E25-68AD-4367-9151-0444A743D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1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BDF0-0417-44BF-A5B6-CFA72C265749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6E25-68AD-4367-9151-0444A743D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2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BDF0-0417-44BF-A5B6-CFA72C265749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6E25-68AD-4367-9151-0444A743D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BDF0-0417-44BF-A5B6-CFA72C265749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6E25-68AD-4367-9151-0444A743D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2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BDF0-0417-44BF-A5B6-CFA72C265749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6E25-68AD-4367-9151-0444A743D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5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BDF0-0417-44BF-A5B6-CFA72C265749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6E25-68AD-4367-9151-0444A743D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7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BDF0-0417-44BF-A5B6-CFA72C265749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6E25-68AD-4367-9151-0444A743D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3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BDF0-0417-44BF-A5B6-CFA72C265749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6E25-68AD-4367-9151-0444A743D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5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BDF0-0417-44BF-A5B6-CFA72C265749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6E25-68AD-4367-9151-0444A743D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BDF0-0417-44BF-A5B6-CFA72C265749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6E25-68AD-4367-9151-0444A743D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3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CBDF0-0417-44BF-A5B6-CFA72C265749}" type="datetimeFigureOut">
              <a:rPr lang="en-US" smtClean="0"/>
              <a:t>4/12/2015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86E25-68AD-4367-9151-0444A743D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9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Graphics </a:t>
            </a:r>
            <a:r>
              <a:rPr lang="en-US" smtClean="0"/>
              <a:t>and Painting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7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paint()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Lightweight Swing components that extend class </a:t>
            </a:r>
            <a:r>
              <a:rPr lang="en-US" dirty="0" err="1" smtClean="0"/>
              <a:t>JComponent</a:t>
            </a:r>
            <a:r>
              <a:rPr lang="en-US" dirty="0" smtClean="0"/>
              <a:t> have a method called </a:t>
            </a:r>
            <a:r>
              <a:rPr lang="en-US" dirty="0" err="1" smtClean="0"/>
              <a:t>paintComponent</a:t>
            </a:r>
            <a:r>
              <a:rPr lang="en-US" dirty="0" smtClean="0"/>
              <a:t>, with this prototype:</a:t>
            </a:r>
          </a:p>
          <a:p>
            <a:pPr lvl="1"/>
            <a:r>
              <a:rPr lang="en-US" dirty="0" smtClean="0"/>
              <a:t>public void </a:t>
            </a:r>
            <a:r>
              <a:rPr lang="en-US" dirty="0" err="1" smtClean="0"/>
              <a:t>paintComponent</a:t>
            </a:r>
            <a:r>
              <a:rPr lang="en-US" dirty="0" smtClean="0"/>
              <a:t>(Graphics g)</a:t>
            </a:r>
          </a:p>
          <a:p>
            <a:r>
              <a:rPr lang="en-US" dirty="0" smtClean="0"/>
              <a:t>Another similar method is the paint method in class Component (and thus all its children) with this prototype:</a:t>
            </a:r>
          </a:p>
          <a:p>
            <a:pPr lvl="1"/>
            <a:r>
              <a:rPr lang="en-US" dirty="0" smtClean="0"/>
              <a:t>public void paint(Graphics g)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JComponent</a:t>
            </a:r>
            <a:r>
              <a:rPr lang="en-US" dirty="0" smtClean="0"/>
              <a:t> version of paint() actually delegates its work to three methods: </a:t>
            </a:r>
            <a:r>
              <a:rPr lang="en-US" dirty="0" err="1" smtClean="0"/>
              <a:t>paintComponent</a:t>
            </a:r>
            <a:r>
              <a:rPr lang="en-US" dirty="0" smtClean="0"/>
              <a:t>, </a:t>
            </a:r>
            <a:r>
              <a:rPr lang="en-US" dirty="0" err="1" smtClean="0"/>
              <a:t>paintBorder</a:t>
            </a:r>
            <a:r>
              <a:rPr lang="en-US" dirty="0" smtClean="0"/>
              <a:t>, and </a:t>
            </a:r>
            <a:r>
              <a:rPr lang="en-US" dirty="0" err="1" smtClean="0"/>
              <a:t>paintChildren</a:t>
            </a:r>
            <a:endParaRPr lang="en-US" dirty="0" smtClean="0"/>
          </a:p>
          <a:p>
            <a:r>
              <a:rPr lang="en-US" dirty="0" smtClean="0"/>
              <a:t>The idea behind paint() is that they are invoked for any component automatically whenever that component needs to be drawn or re-drawn. Some examples of triggering events:</a:t>
            </a:r>
          </a:p>
          <a:p>
            <a:pPr lvl="1"/>
            <a:r>
              <a:rPr lang="en-US" dirty="0" smtClean="0"/>
              <a:t>When the component first is placed on the application</a:t>
            </a:r>
          </a:p>
          <a:p>
            <a:pPr lvl="1"/>
            <a:r>
              <a:rPr lang="en-US" dirty="0" smtClean="0"/>
              <a:t>When the component is resized</a:t>
            </a:r>
          </a:p>
          <a:p>
            <a:pPr lvl="1"/>
            <a:r>
              <a:rPr lang="en-US" dirty="0" smtClean="0"/>
              <a:t>When the component is covered by some other application, then uncovered and comes to the forefront again</a:t>
            </a:r>
          </a:p>
          <a:p>
            <a:r>
              <a:rPr lang="en-US" dirty="0" smtClean="0"/>
              <a:t>Since this is triggered by such events, the programmer seldom needs to call paint() or </a:t>
            </a:r>
            <a:r>
              <a:rPr lang="en-US" dirty="0" err="1" smtClean="0"/>
              <a:t>paintComponent</a:t>
            </a:r>
            <a:r>
              <a:rPr lang="en-US" dirty="0" smtClean="0"/>
              <a:t>() explicitly</a:t>
            </a:r>
          </a:p>
          <a:p>
            <a:r>
              <a:rPr lang="en-US" dirty="0" smtClean="0"/>
              <a:t>The programmer can call repaint() (also a Component method) to force the paint operation, if the need arises (i.e. some situation not covered by the automatic calls to paint()</a:t>
            </a:r>
          </a:p>
        </p:txBody>
      </p:sp>
    </p:spTree>
    <p:extLst>
      <p:ext uri="{BB962C8B-B14F-4D97-AF65-F5344CB8AC3E}">
        <p14:creationId xmlns:p14="http://schemas.microsoft.com/office/powerpoint/2010/main" val="264432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class Graphics and other useful helper classes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Graphics - helps manage drawing on the screen for GUI applications and applets.</a:t>
            </a:r>
          </a:p>
          <a:p>
            <a:pPr lvl="1"/>
            <a:r>
              <a:rPr lang="en-US" dirty="0" smtClean="0"/>
              <a:t>Keeps track of state information like current font, current color, the Component object being drawn on, and more</a:t>
            </a:r>
          </a:p>
          <a:p>
            <a:pPr lvl="1"/>
            <a:r>
              <a:rPr lang="en-US" dirty="0" smtClean="0"/>
              <a:t>Has methods for drawing various kinds of shapes (lines, ovals, polygons, rectangles, </a:t>
            </a:r>
            <a:r>
              <a:rPr lang="en-US" dirty="0" err="1" smtClean="0"/>
              <a:t>etc</a:t>
            </a:r>
            <a:r>
              <a:rPr lang="en-US" dirty="0" smtClean="0"/>
              <a:t>) as well as strings.</a:t>
            </a:r>
          </a:p>
          <a:p>
            <a:pPr lvl="1"/>
            <a:r>
              <a:rPr lang="en-US" dirty="0" smtClean="0"/>
              <a:t>Also has methods for setting the font, the color, the current clipping area, the paint mode, and other status information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Color - used for specifying colors in components and drawings</a:t>
            </a:r>
          </a:p>
          <a:p>
            <a:pPr lvl="1"/>
            <a:r>
              <a:rPr lang="en-US" dirty="0" smtClean="0"/>
              <a:t>colors stored and specified with RGB (Red Green Blue) values</a:t>
            </a:r>
          </a:p>
          <a:p>
            <a:pPr lvl="1"/>
            <a:r>
              <a:rPr lang="en-US" dirty="0" smtClean="0"/>
              <a:t>RGB values can be specified with </a:t>
            </a:r>
            <a:r>
              <a:rPr lang="en-US" dirty="0" err="1" smtClean="0"/>
              <a:t>ints</a:t>
            </a:r>
            <a:r>
              <a:rPr lang="en-US" dirty="0" smtClean="0"/>
              <a:t> (0-255) or floats (0.0-1.0)</a:t>
            </a:r>
          </a:p>
          <a:p>
            <a:pPr lvl="1"/>
            <a:r>
              <a:rPr lang="en-US" dirty="0" smtClean="0"/>
              <a:t>Color constants exist for common colors (</a:t>
            </a:r>
            <a:r>
              <a:rPr lang="en-US" dirty="0" err="1" smtClean="0"/>
              <a:t>Color.BLUE</a:t>
            </a:r>
            <a:r>
              <a:rPr lang="en-US" dirty="0" smtClean="0"/>
              <a:t>, </a:t>
            </a:r>
            <a:r>
              <a:rPr lang="en-US" dirty="0" err="1" smtClean="0"/>
              <a:t>Color.GREEN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To set or find out the current drawing color, use the Graphics methods </a:t>
            </a:r>
            <a:r>
              <a:rPr lang="en-US" dirty="0" err="1" smtClean="0"/>
              <a:t>getColor</a:t>
            </a:r>
            <a:r>
              <a:rPr lang="en-US" dirty="0" smtClean="0"/>
              <a:t>() and </a:t>
            </a:r>
            <a:r>
              <a:rPr lang="en-US" dirty="0" err="1" smtClean="0"/>
              <a:t>setColor</a:t>
            </a:r>
            <a:r>
              <a:rPr lang="en-US" dirty="0" smtClean="0"/>
              <a:t>(). Example:</a:t>
            </a:r>
          </a:p>
          <a:p>
            <a:pPr lvl="2"/>
            <a:r>
              <a:rPr lang="en-US" dirty="0" err="1" smtClean="0"/>
              <a:t>g.setColor</a:t>
            </a:r>
            <a:r>
              <a:rPr lang="en-US" dirty="0" smtClean="0"/>
              <a:t>(</a:t>
            </a:r>
            <a:r>
              <a:rPr lang="en-US" dirty="0" err="1" smtClean="0"/>
              <a:t>Color.MAGENTA</a:t>
            </a:r>
            <a:r>
              <a:rPr lang="en-US" dirty="0" smtClean="0"/>
              <a:t>);</a:t>
            </a:r>
          </a:p>
          <a:p>
            <a:pPr lvl="2"/>
            <a:r>
              <a:rPr lang="en-US" dirty="0" err="1" smtClean="0"/>
              <a:t>g.setColor</a:t>
            </a:r>
            <a:r>
              <a:rPr lang="en-US" dirty="0" smtClean="0"/>
              <a:t>(new Color(255, 128, 3));	// using RGB values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4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class Graphics and other useful helper classes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Font - specify fonts used in Graphics drawings</a:t>
            </a:r>
          </a:p>
          <a:p>
            <a:pPr lvl="1"/>
            <a:r>
              <a:rPr lang="en-US" dirty="0" smtClean="0"/>
              <a:t>Physical fonts are actual fonts on a system -- these depend on platform and what fonts are installed on a system</a:t>
            </a:r>
          </a:p>
          <a:p>
            <a:pPr lvl="1"/>
            <a:r>
              <a:rPr lang="en-US" dirty="0" smtClean="0"/>
              <a:t>Logical fonts are the 5 font families supported in Java: Serif, Sans Serif, </a:t>
            </a:r>
            <a:r>
              <a:rPr lang="en-US" dirty="0" err="1" smtClean="0"/>
              <a:t>Monospaced</a:t>
            </a:r>
            <a:r>
              <a:rPr lang="en-US" dirty="0" smtClean="0"/>
              <a:t>, Dialog, and </a:t>
            </a:r>
            <a:r>
              <a:rPr lang="en-US" dirty="0" err="1" smtClean="0"/>
              <a:t>DialogInput</a:t>
            </a:r>
            <a:r>
              <a:rPr lang="en-US" dirty="0" smtClean="0"/>
              <a:t>. When using logical fonts, an appropriate font on the given system will be chosen</a:t>
            </a:r>
          </a:p>
          <a:p>
            <a:pPr lvl="1"/>
            <a:r>
              <a:rPr lang="en-US" dirty="0" smtClean="0"/>
              <a:t>Font constructor takes three parameters: font name, font style, font size</a:t>
            </a:r>
          </a:p>
          <a:p>
            <a:pPr lvl="2"/>
            <a:r>
              <a:rPr lang="en-US" dirty="0" smtClean="0"/>
              <a:t>Font name can be physical or logical</a:t>
            </a:r>
          </a:p>
          <a:p>
            <a:pPr lvl="2"/>
            <a:r>
              <a:rPr lang="en-US" dirty="0" smtClean="0"/>
              <a:t>Font styles are plain, italics, or bold</a:t>
            </a:r>
          </a:p>
          <a:p>
            <a:pPr lvl="2"/>
            <a:r>
              <a:rPr lang="en-US" dirty="0" smtClean="0"/>
              <a:t>Font size measured in points</a:t>
            </a:r>
          </a:p>
          <a:p>
            <a:pPr lvl="1"/>
            <a:r>
              <a:rPr lang="en-US" dirty="0" smtClean="0"/>
              <a:t>To set or find out the current drawing font, use the Graphics methods </a:t>
            </a:r>
            <a:r>
              <a:rPr lang="en-US" dirty="0" err="1" smtClean="0"/>
              <a:t>getFont</a:t>
            </a:r>
            <a:r>
              <a:rPr lang="en-US" dirty="0" smtClean="0"/>
              <a:t>() and </a:t>
            </a:r>
            <a:r>
              <a:rPr lang="en-US" dirty="0" err="1" smtClean="0"/>
              <a:t>setFont</a:t>
            </a:r>
            <a:r>
              <a:rPr lang="en-US" dirty="0" smtClean="0"/>
              <a:t>(). Example:</a:t>
            </a:r>
          </a:p>
          <a:p>
            <a:pPr lvl="2"/>
            <a:r>
              <a:rPr lang="en-US" dirty="0" smtClean="0"/>
              <a:t>Font f = </a:t>
            </a:r>
            <a:r>
              <a:rPr lang="en-US" dirty="0" err="1" smtClean="0"/>
              <a:t>g.getFont</a:t>
            </a:r>
            <a:r>
              <a:rPr lang="en-US" dirty="0" smtClean="0"/>
              <a:t>();	  // retrieve current font</a:t>
            </a:r>
          </a:p>
          <a:p>
            <a:pPr lvl="2"/>
            <a:r>
              <a:rPr lang="en-US" dirty="0" err="1" smtClean="0"/>
              <a:t>g.setFont</a:t>
            </a:r>
            <a:r>
              <a:rPr lang="en-US" dirty="0" smtClean="0"/>
              <a:t>(new Font("Serif", </a:t>
            </a:r>
            <a:r>
              <a:rPr lang="en-US" dirty="0" err="1" smtClean="0"/>
              <a:t>Font.ITALICS</a:t>
            </a:r>
            <a:r>
              <a:rPr lang="en-US" dirty="0" smtClean="0"/>
              <a:t>, 12)); </a:t>
            </a:r>
          </a:p>
          <a:p>
            <a:r>
              <a:rPr lang="en-US" dirty="0"/>
              <a:t>Polygon - helper class for representing information about </a:t>
            </a:r>
            <a:r>
              <a:rPr lang="en-US" dirty="0" smtClean="0"/>
              <a:t>Polygons</a:t>
            </a:r>
          </a:p>
          <a:p>
            <a:pPr lvl="1"/>
            <a:r>
              <a:rPr lang="en-US" dirty="0" smtClean="0"/>
              <a:t>Stores </a:t>
            </a:r>
            <a:r>
              <a:rPr lang="en-US" dirty="0"/>
              <a:t>a list of (</a:t>
            </a:r>
            <a:r>
              <a:rPr lang="en-US" dirty="0" err="1"/>
              <a:t>x,y</a:t>
            </a:r>
            <a:r>
              <a:rPr lang="en-US" dirty="0"/>
              <a:t>) coordinate pairs, representing vertices of a polygon</a:t>
            </a:r>
          </a:p>
          <a:p>
            <a:pPr lvl="1"/>
            <a:r>
              <a:rPr lang="en-US" dirty="0"/>
              <a:t>Several Graphics class methods are for drawing polygons - </a:t>
            </a:r>
            <a:r>
              <a:rPr lang="en-US" dirty="0" err="1"/>
              <a:t>drawPolygon</a:t>
            </a:r>
            <a:r>
              <a:rPr lang="en-US" dirty="0"/>
              <a:t>(), </a:t>
            </a:r>
            <a:r>
              <a:rPr lang="en-US" dirty="0" err="1"/>
              <a:t>drawPolyLine</a:t>
            </a:r>
            <a:r>
              <a:rPr lang="en-US" dirty="0"/>
              <a:t>, </a:t>
            </a:r>
            <a:r>
              <a:rPr lang="en-US" dirty="0" err="1"/>
              <a:t>fillPolygon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18288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497</Words>
  <Application>Microsoft Office PowerPoint</Application>
  <PresentationFormat>On-screen Show (4:3)</PresentationFormat>
  <Paragraphs>40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Graphics and Painting</vt:lpstr>
      <vt:lpstr>paint() methods</vt:lpstr>
      <vt:lpstr>class Graphics and other useful helper classes</vt:lpstr>
      <vt:lpstr>class Graphics and other useful helper classes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and painting</dc:title>
  <dc:creator>kinect</dc:creator>
  <cp:lastModifiedBy>kinect</cp:lastModifiedBy>
  <cp:revision>3</cp:revision>
  <dcterms:created xsi:type="dcterms:W3CDTF">2015-04-13T01:26:32Z</dcterms:created>
  <dcterms:modified xsi:type="dcterms:W3CDTF">2015-04-13T01:39:12Z</dcterms:modified>
</cp:coreProperties>
</file>