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EF4C-A5C8-435A-AFAD-BB948243DC7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9090-42AD-4678-8EC2-96CF564B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3008313" cy="382364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Light control program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80728"/>
            <a:ext cx="3008313" cy="5145435"/>
          </a:xfrm>
        </p:spPr>
        <p:txBody>
          <a:bodyPr/>
          <a:lstStyle/>
          <a:p>
            <a:r>
              <a:rPr lang="en-US" dirty="0" smtClean="0"/>
              <a:t>Write a simple light control program.</a:t>
            </a:r>
          </a:p>
          <a:p>
            <a:r>
              <a:rPr lang="en-US" dirty="0" smtClean="0"/>
              <a:t>It allows user to control 3 lights in a room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32656"/>
            <a:ext cx="5389438" cy="6264696"/>
          </a:xfrm>
        </p:spPr>
      </p:pic>
    </p:spTree>
    <p:extLst>
      <p:ext uri="{BB962C8B-B14F-4D97-AF65-F5344CB8AC3E}">
        <p14:creationId xmlns:p14="http://schemas.microsoft.com/office/powerpoint/2010/main" val="19372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3008313" cy="382364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Light control program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80728"/>
            <a:ext cx="3008313" cy="5145435"/>
          </a:xfrm>
        </p:spPr>
        <p:txBody>
          <a:bodyPr/>
          <a:lstStyle/>
          <a:p>
            <a:r>
              <a:rPr lang="en-US" dirty="0" smtClean="0"/>
              <a:t>Write a simple light control program.</a:t>
            </a:r>
          </a:p>
          <a:p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4664"/>
            <a:ext cx="5256584" cy="6192688"/>
          </a:xfrm>
        </p:spPr>
      </p:pic>
    </p:spTree>
    <p:extLst>
      <p:ext uri="{BB962C8B-B14F-4D97-AF65-F5344CB8AC3E}">
        <p14:creationId xmlns:p14="http://schemas.microsoft.com/office/powerpoint/2010/main" val="2226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 switch 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statement allows a variable to be tested for equality against a list of values. Each value is called a case, and the variable being switched on is checked for each 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statement is often convenient for occasions in which there are multiple cases to choose from. The syntax format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40967"/>
            <a:ext cx="6912768" cy="32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apply to a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variable used in a switch statement can only be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have any number of case statements within a switch. Each case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followed by the value to be compared to and a colon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value for a case must be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same data 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 the variable in the switch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it must be a constant or a literal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variable being switched on is equal to a case,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statements following that case will execute until a break statement is reached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break statement is reached, the switch terminates, and the flow of control jumps to the next line following the switch statement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every case needs to contain a break.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 no break appears, the flow of control will fall through to subsequent cases until a break is reached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switch statement can have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optional default case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must appear at the end of the switch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default case can be used for performing a task when none of the cases is true.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 break is needed in the default case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7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2530624" cy="22902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Light control in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switch statement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2656"/>
            <a:ext cx="5760640" cy="6293985"/>
          </a:xfrm>
        </p:spPr>
      </p:pic>
    </p:spTree>
    <p:extLst>
      <p:ext uri="{BB962C8B-B14F-4D97-AF65-F5344CB8AC3E}">
        <p14:creationId xmlns:p14="http://schemas.microsoft.com/office/powerpoint/2010/main" val="150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a Two-way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outline of a two-way decision structure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can compare what is held in a variable to other values. You can use the comparisons &lt;, &gt;, and so on. (More about these later.) The first statement after the false branch will be executed no matter which branch is chosen.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1876"/>
            <a:ext cx="6934200" cy="26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 of if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88705"/>
            <a:ext cx="6019800" cy="5540695"/>
          </a:xfrm>
        </p:spPr>
      </p:pic>
    </p:spTree>
    <p:extLst>
      <p:ext uri="{BB962C8B-B14F-4D97-AF65-F5344CB8AC3E}">
        <p14:creationId xmlns:p14="http://schemas.microsoft.com/office/powerpoint/2010/main" val="105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 expression is an expression that evaluates either to be true or false.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often compare numbers. A relational operator says how the numbers are compared.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8133"/>
            <a:ext cx="37338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02466"/>
            <a:ext cx="4343400" cy="27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Boolean operators for combining expressions.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these operators return true or false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!x            		// the NOT operator (negation) -- true if x is false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&amp;&amp; y        	// the AND operator -- true if both x and y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|| y        		// the OR operator -- true if either x or y (or both)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^ y         	 	// the exclusive or operator -- true if exactly one operand is true and one is false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636912"/>
            <a:ext cx="757611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 of expressions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(x &gt; 0 &amp;&amp; y &gt; 0 &amp;&amp; z &gt; 0)     // all three of (x, y, z) are positive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(x &lt; 0 || y &lt; 0 || z &lt; 0)     // at least one of the three variables is negative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&gt;= 20 &amp;&amp; !(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classAvg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 70))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// there are at least 20 students and the class average is at least 70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numStudents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&gt;= 20 &amp;&amp;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classAvg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&gt;= 70)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// means the same thing as the previous expression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Some common errors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What's wrong with these if-statements? Which ones are syntax errors and which ones are logic errors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 == 1 || 2 || 3)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("x is a number in the range 1-3");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(x &gt; 5) &amp;&amp; (y &lt; 10)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("Yahoo!");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(response != 'Y' || response != 'N')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("You must type Y or N (for yes or no)");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Truth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2351"/>
            <a:ext cx="8424936" cy="5054961"/>
          </a:xfrm>
        </p:spPr>
      </p:pic>
    </p:spTree>
    <p:extLst>
      <p:ext uri="{BB962C8B-B14F-4D97-AF65-F5344CB8AC3E}">
        <p14:creationId xmlns:p14="http://schemas.microsoft.com/office/powerpoint/2010/main" val="10675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The Conditional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special operator known as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conditional operator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can be used to create short expressions that work like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if/else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Format: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boolean_expression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true_expression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false_expression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it works: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boolean_expression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evaluated for true/false value. This is like the test expression of an if-statement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expression is true, the operator returns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true_expression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test expression is false, the operator returns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false_expression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 that this operator takes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operands. It is the one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ternary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operator in the Java language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2126"/>
            <a:ext cx="4040188" cy="639762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Using if/else statement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22126"/>
            <a:ext cx="4041775" cy="639762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Using conditional Operator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136579"/>
            <a:ext cx="4041775" cy="193238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1679"/>
            <a:ext cx="4040188" cy="2739369"/>
          </a:xfrm>
        </p:spPr>
      </p:pic>
    </p:spTree>
    <p:extLst>
      <p:ext uri="{BB962C8B-B14F-4D97-AF65-F5344CB8AC3E}">
        <p14:creationId xmlns:p14="http://schemas.microsoft.com/office/powerpoint/2010/main" val="3382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645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Selection </vt:lpstr>
      <vt:lpstr>Outline of a Two-way Decision</vt:lpstr>
      <vt:lpstr>Varieties of if Statements</vt:lpstr>
      <vt:lpstr>Boolean Expressions</vt:lpstr>
      <vt:lpstr>PowerPoint Presentation</vt:lpstr>
      <vt:lpstr>PowerPoint Presentation</vt:lpstr>
      <vt:lpstr>Truth Table</vt:lpstr>
      <vt:lpstr>The Conditional Operator</vt:lpstr>
      <vt:lpstr>PowerPoint Presentation</vt:lpstr>
      <vt:lpstr>Light control program</vt:lpstr>
      <vt:lpstr>Light control program</vt:lpstr>
      <vt:lpstr>The switch statement</vt:lpstr>
      <vt:lpstr>Rules apply to a switch statement</vt:lpstr>
      <vt:lpstr>Light control in  switch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BenhouZi</dc:creator>
  <cp:lastModifiedBy>BenhouZi</cp:lastModifiedBy>
  <cp:revision>17</cp:revision>
  <dcterms:created xsi:type="dcterms:W3CDTF">2015-01-19T20:28:53Z</dcterms:created>
  <dcterms:modified xsi:type="dcterms:W3CDTF">2015-01-20T00:24:29Z</dcterms:modified>
</cp:coreProperties>
</file>