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73118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8167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6501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27378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76277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80646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53462-3BC2-457A-8CAC-9B8B684B69A5}"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94208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453462-3BC2-457A-8CAC-9B8B684B69A5}"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264659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53462-3BC2-457A-8CAC-9B8B684B69A5}"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1608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41740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93256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3462-3BC2-457A-8CAC-9B8B684B69A5}" type="datetimeFigureOut">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8ED24-794E-44C2-BEAF-94299FF92EAC}" type="slidenum">
              <a:rPr lang="en-US" smtClean="0"/>
              <a:t>‹#›</a:t>
            </a:fld>
            <a:endParaRPr lang="en-US"/>
          </a:p>
        </p:txBody>
      </p:sp>
    </p:spTree>
    <p:extLst>
      <p:ext uri="{BB962C8B-B14F-4D97-AF65-F5344CB8AC3E}">
        <p14:creationId xmlns:p14="http://schemas.microsoft.com/office/powerpoint/2010/main" val="236526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Loop</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167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pPr algn="l"/>
            <a:r>
              <a:rPr lang="en-US" dirty="0" smtClean="0">
                <a:latin typeface="Times New Roman" pitchFamily="18" charset="0"/>
                <a:cs typeface="Times New Roman" pitchFamily="18" charset="0"/>
              </a:rPr>
              <a:t>Java Loops - for, while and do...while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00600"/>
          </a:xfrm>
        </p:spPr>
        <p:txBody>
          <a:bodyPr>
            <a:normAutofit fontScale="92500"/>
          </a:bodyPr>
          <a:lstStyle/>
          <a:p>
            <a:r>
              <a:rPr lang="en-US" dirty="0">
                <a:latin typeface="Times New Roman" pitchFamily="18" charset="0"/>
                <a:cs typeface="Times New Roman" pitchFamily="18" charset="0"/>
              </a:rPr>
              <a:t>There may be a situation when we need to execute a block of code several number of times, and is </a:t>
            </a:r>
            <a:r>
              <a:rPr lang="en-US" dirty="0" smtClean="0">
                <a:latin typeface="Times New Roman" pitchFamily="18" charset="0"/>
                <a:cs typeface="Times New Roman" pitchFamily="18" charset="0"/>
              </a:rPr>
              <a:t>often </a:t>
            </a:r>
            <a:r>
              <a:rPr lang="en-US" dirty="0">
                <a:latin typeface="Times New Roman" pitchFamily="18" charset="0"/>
                <a:cs typeface="Times New Roman" pitchFamily="18" charset="0"/>
              </a:rPr>
              <a:t>referred to as a </a:t>
            </a:r>
            <a:r>
              <a:rPr lang="en-US" b="1"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Java has very flexible three looping mechanisms. You can use one of the following three loops</a:t>
            </a:r>
            <a:r>
              <a:rPr lang="en-US" dirty="0" smtClean="0">
                <a:latin typeface="Times New Roman" pitchFamily="18" charset="0"/>
                <a:cs typeface="Times New Roman" pitchFamily="18" charset="0"/>
              </a:rPr>
              <a:t>:</a:t>
            </a:r>
          </a:p>
          <a:p>
            <a:pPr lvl="1"/>
            <a:r>
              <a:rPr lang="en-US" dirty="0">
                <a:latin typeface="Times New Roman" pitchFamily="18" charset="0"/>
                <a:cs typeface="Times New Roman" pitchFamily="18" charset="0"/>
              </a:rPr>
              <a:t>while Loop</a:t>
            </a:r>
          </a:p>
          <a:p>
            <a:pPr lvl="1"/>
            <a:r>
              <a:rPr lang="en-US" dirty="0">
                <a:latin typeface="Times New Roman" pitchFamily="18" charset="0"/>
                <a:cs typeface="Times New Roman" pitchFamily="18" charset="0"/>
              </a:rPr>
              <a:t>do...while Loop</a:t>
            </a:r>
          </a:p>
          <a:p>
            <a:pPr lvl="1"/>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Loop</a:t>
            </a:r>
          </a:p>
          <a:p>
            <a:r>
              <a:rPr lang="en-US" dirty="0" smtClean="0">
                <a:latin typeface="Times New Roman" pitchFamily="18" charset="0"/>
                <a:cs typeface="Times New Roman" pitchFamily="18" charset="0"/>
              </a:rPr>
              <a:t>The number of repetitions is based on criteria defined in the loop structure, usually a true/false expression</a:t>
            </a:r>
          </a:p>
          <a:p>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695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The while loop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616624"/>
          </a:xfrm>
        </p:spPr>
        <p:txBody>
          <a:bodyPr>
            <a:normAutofit fontScale="85000" lnSpcReduction="20000"/>
          </a:bodyPr>
          <a:lstStyle/>
          <a:p>
            <a:r>
              <a:rPr lang="en-US" dirty="0">
                <a:latin typeface="Times New Roman" pitchFamily="18" charset="0"/>
                <a:cs typeface="Times New Roman" pitchFamily="18" charset="0"/>
              </a:rPr>
              <a:t>A while loop is a control structure that allows you to repeat a task a certain number of times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syntax of a while loop is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When executing, if the </a:t>
            </a:r>
            <a:r>
              <a:rPr lang="en-US" i="1" dirty="0" err="1">
                <a:latin typeface="Times New Roman" pitchFamily="18" charset="0"/>
                <a:cs typeface="Times New Roman" pitchFamily="18" charset="0"/>
              </a:rPr>
              <a:t>boolean_expression</a:t>
            </a:r>
            <a:r>
              <a:rPr lang="en-US" dirty="0">
                <a:latin typeface="Times New Roman" pitchFamily="18" charset="0"/>
                <a:cs typeface="Times New Roman" pitchFamily="18" charset="0"/>
              </a:rPr>
              <a:t> result is true, then the actions inside the loop will be executed. This will continue as long as the expression result is true.</a:t>
            </a:r>
          </a:p>
          <a:p>
            <a:r>
              <a:rPr lang="en-US" dirty="0">
                <a:latin typeface="Times New Roman" pitchFamily="18" charset="0"/>
                <a:cs typeface="Times New Roman" pitchFamily="18" charset="0"/>
              </a:rPr>
              <a:t>Here, key point of the </a:t>
            </a:r>
            <a:r>
              <a:rPr lang="en-US" i="1" dirty="0">
                <a:latin typeface="Times New Roman" pitchFamily="18" charset="0"/>
                <a:cs typeface="Times New Roman" pitchFamily="18" charset="0"/>
              </a:rPr>
              <a:t>while</a:t>
            </a:r>
            <a:r>
              <a:rPr lang="en-US" dirty="0">
                <a:latin typeface="Times New Roman" pitchFamily="18" charset="0"/>
                <a:cs typeface="Times New Roman" pitchFamily="18" charset="0"/>
              </a:rPr>
              <a:t> loop is that the loop might not ever run. </a:t>
            </a:r>
            <a:r>
              <a:rPr lang="en-US" b="1" dirty="0">
                <a:latin typeface="Times New Roman" pitchFamily="18" charset="0"/>
                <a:cs typeface="Times New Roman" pitchFamily="18" charset="0"/>
              </a:rPr>
              <a:t>When the expression is tested and the result is false, the loop body will be skipped and the first statement after the while loop will be executed</a:t>
            </a:r>
            <a:r>
              <a:rPr lang="en-US" b="1"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04864"/>
            <a:ext cx="3816424" cy="1133560"/>
          </a:xfrm>
          <a:prstGeom prst="rect">
            <a:avLst/>
          </a:prstGeom>
        </p:spPr>
      </p:pic>
    </p:spTree>
    <p:extLst>
      <p:ext uri="{BB962C8B-B14F-4D97-AF65-F5344CB8AC3E}">
        <p14:creationId xmlns:p14="http://schemas.microsoft.com/office/powerpoint/2010/main" val="216817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7" y="548680"/>
            <a:ext cx="5831086" cy="4680520"/>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2202" y="764704"/>
            <a:ext cx="2064254" cy="5361459"/>
          </a:xfrm>
        </p:spPr>
      </p:pic>
      <p:sp>
        <p:nvSpPr>
          <p:cNvPr id="7" name="TextBox 6"/>
          <p:cNvSpPr txBox="1"/>
          <p:nvPr/>
        </p:nvSpPr>
        <p:spPr>
          <a:xfrm>
            <a:off x="395536" y="5445224"/>
            <a:ext cx="5328592" cy="923330"/>
          </a:xfrm>
          <a:prstGeom prst="rect">
            <a:avLst/>
          </a:prstGeom>
          <a:noFill/>
        </p:spPr>
        <p:txBody>
          <a:bodyPr wrap="square" rtlCol="0">
            <a:spAutoFit/>
          </a:bodyPr>
          <a:lstStyle/>
          <a:p>
            <a:r>
              <a:rPr lang="en-US" dirty="0" smtClean="0">
                <a:latin typeface="Times New Roman" pitchFamily="18" charset="0"/>
                <a:cs typeface="Times New Roman" pitchFamily="18" charset="0"/>
              </a:rPr>
              <a:t>Quick Question:</a:t>
            </a:r>
          </a:p>
          <a:p>
            <a:r>
              <a:rPr lang="en-US" dirty="0" smtClean="0">
                <a:latin typeface="Times New Roman" pitchFamily="18" charset="0"/>
                <a:cs typeface="Times New Roman" pitchFamily="18" charset="0"/>
              </a:rPr>
              <a:t>What is the value stored in variable “count” after the while loop?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11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smtClean="0">
                <a:latin typeface="Times New Roman" pitchFamily="18" charset="0"/>
                <a:cs typeface="Times New Roman" pitchFamily="18" charset="0"/>
              </a:rPr>
              <a:t>The do…while loop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72608"/>
          </a:xfrm>
        </p:spPr>
        <p:txBody>
          <a:bodyPr>
            <a:normAutofit fontScale="77500" lnSpcReduction="20000"/>
          </a:bodyPr>
          <a:lstStyle/>
          <a:p>
            <a:r>
              <a:rPr lang="en-US" dirty="0" smtClean="0">
                <a:latin typeface="Times New Roman" pitchFamily="18" charset="0"/>
                <a:cs typeface="Times New Roman" pitchFamily="18" charset="0"/>
              </a:rPr>
              <a:t>A do...while loop is similar to a while loop, except that a </a:t>
            </a:r>
            <a:r>
              <a:rPr lang="en-US" b="1" dirty="0" smtClean="0">
                <a:latin typeface="Times New Roman" pitchFamily="18" charset="0"/>
                <a:cs typeface="Times New Roman" pitchFamily="18" charset="0"/>
              </a:rPr>
              <a:t>do...while loop is guaranteed to execute at least one time.</a:t>
            </a:r>
          </a:p>
          <a:p>
            <a:r>
              <a:rPr lang="en-US" dirty="0" smtClean="0">
                <a:latin typeface="Times New Roman" pitchFamily="18" charset="0"/>
                <a:cs typeface="Times New Roman" pitchFamily="18" charset="0"/>
              </a:rPr>
              <a:t>The syntax of a do...while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Notice that the Boolean expression appears at the end of the loop, so the statements in the loop execute once before the Boolean is tested.</a:t>
            </a:r>
          </a:p>
          <a:p>
            <a:r>
              <a:rPr lang="en-US" dirty="0" smtClean="0">
                <a:latin typeface="Times New Roman" pitchFamily="18" charset="0"/>
                <a:cs typeface="Times New Roman" pitchFamily="18" charset="0"/>
              </a:rPr>
              <a:t>If the Boolean expression is true, the flow of control jumps back up to do, and the statements in the loop execute again. This process repeats until the Boolean expression is 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211" y="2420888"/>
            <a:ext cx="4937092" cy="1584176"/>
          </a:xfrm>
          <a:prstGeom prst="rect">
            <a:avLst/>
          </a:prstGeom>
        </p:spPr>
      </p:pic>
    </p:spTree>
    <p:extLst>
      <p:ext uri="{BB962C8B-B14F-4D97-AF65-F5344CB8AC3E}">
        <p14:creationId xmlns:p14="http://schemas.microsoft.com/office/powerpoint/2010/main" val="3279654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lstStyle/>
          <a:p>
            <a:r>
              <a:rPr lang="en-US" dirty="0" smtClean="0">
                <a:latin typeface="Times New Roman" pitchFamily="18" charset="0"/>
                <a:cs typeface="Times New Roman" pitchFamily="18" charset="0"/>
              </a:rPr>
              <a:t>A for loop is a repetition control structure that allows you to efficiently write a loop that needs to execute a specific number of times.</a:t>
            </a:r>
          </a:p>
          <a:p>
            <a:r>
              <a:rPr lang="en-US" dirty="0" smtClean="0">
                <a:latin typeface="Times New Roman" pitchFamily="18" charset="0"/>
                <a:cs typeface="Times New Roman" pitchFamily="18" charset="0"/>
              </a:rPr>
              <a:t>A for loop is useful when you know how many times a task is to be repeated.</a:t>
            </a:r>
          </a:p>
          <a:p>
            <a:r>
              <a:rPr lang="en-US" dirty="0" smtClean="0">
                <a:latin typeface="Times New Roman" pitchFamily="18" charset="0"/>
                <a:cs typeface="Times New Roman" pitchFamily="18" charset="0"/>
              </a:rPr>
              <a:t>The syntax of a for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896" y="4509120"/>
            <a:ext cx="6212455" cy="1152128"/>
          </a:xfrm>
          <a:prstGeom prst="rect">
            <a:avLst/>
          </a:prstGeom>
        </p:spPr>
      </p:pic>
    </p:spTree>
    <p:extLst>
      <p:ext uri="{BB962C8B-B14F-4D97-AF65-F5344CB8AC3E}">
        <p14:creationId xmlns:p14="http://schemas.microsoft.com/office/powerpoint/2010/main" val="23181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47500" lnSpcReduction="2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US" sz="44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US" sz="44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sz="4400" dirty="0" smtClean="0">
                <a:latin typeface="Times New Roman" pitchFamily="18"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endParaRPr lang="en-US" sz="3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98" y="1268760"/>
            <a:ext cx="6212455" cy="1152128"/>
          </a:xfrm>
          <a:prstGeom prst="rect">
            <a:avLst/>
          </a:prstGeom>
        </p:spPr>
      </p:pic>
    </p:spTree>
    <p:extLst>
      <p:ext uri="{BB962C8B-B14F-4D97-AF65-F5344CB8AC3E}">
        <p14:creationId xmlns:p14="http://schemas.microsoft.com/office/powerpoint/2010/main" val="1139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483</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Loop</vt:lpstr>
      <vt:lpstr>Java Loops - for, while and do...while</vt:lpstr>
      <vt:lpstr>The while loop</vt:lpstr>
      <vt:lpstr>PowerPoint Presentation</vt:lpstr>
      <vt:lpstr>The do…while loop </vt:lpstr>
      <vt:lpstr>The for Loop</vt:lpstr>
      <vt:lpstr>The for Loop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dc:title>
  <dc:creator>BenhouZi</dc:creator>
  <cp:lastModifiedBy>BenhouZi</cp:lastModifiedBy>
  <cp:revision>8</cp:revision>
  <dcterms:created xsi:type="dcterms:W3CDTF">2015-01-20T02:36:40Z</dcterms:created>
  <dcterms:modified xsi:type="dcterms:W3CDTF">2015-01-20T03:15:08Z</dcterms:modified>
</cp:coreProperties>
</file>