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FCAAB-A27B-4431-A495-F5ABD19DD70F}" type="datetimeFigureOut">
              <a:rPr lang="en-US" smtClean="0"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1BA2-9FCB-452D-B94D-09AB0315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6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FCAAB-A27B-4431-A495-F5ABD19DD70F}" type="datetimeFigureOut">
              <a:rPr lang="en-US" smtClean="0"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1BA2-9FCB-452D-B94D-09AB0315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61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FCAAB-A27B-4431-A495-F5ABD19DD70F}" type="datetimeFigureOut">
              <a:rPr lang="en-US" smtClean="0"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1BA2-9FCB-452D-B94D-09AB0315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23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FCAAB-A27B-4431-A495-F5ABD19DD70F}" type="datetimeFigureOut">
              <a:rPr lang="en-US" smtClean="0"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1BA2-9FCB-452D-B94D-09AB0315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3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FCAAB-A27B-4431-A495-F5ABD19DD70F}" type="datetimeFigureOut">
              <a:rPr lang="en-US" smtClean="0"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1BA2-9FCB-452D-B94D-09AB0315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4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FCAAB-A27B-4431-A495-F5ABD19DD70F}" type="datetimeFigureOut">
              <a:rPr lang="en-US" smtClean="0"/>
              <a:t>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1BA2-9FCB-452D-B94D-09AB0315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42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FCAAB-A27B-4431-A495-F5ABD19DD70F}" type="datetimeFigureOut">
              <a:rPr lang="en-US" smtClean="0"/>
              <a:t>1/11/2015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1BA2-9FCB-452D-B94D-09AB0315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91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FCAAB-A27B-4431-A495-F5ABD19DD70F}" type="datetimeFigureOut">
              <a:rPr lang="en-US" smtClean="0"/>
              <a:t>1/11/2015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1BA2-9FCB-452D-B94D-09AB0315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3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FCAAB-A27B-4431-A495-F5ABD19DD70F}" type="datetimeFigureOut">
              <a:rPr lang="en-US" smtClean="0"/>
              <a:t>1/11/2015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1BA2-9FCB-452D-B94D-09AB0315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FCAAB-A27B-4431-A495-F5ABD19DD70F}" type="datetimeFigureOut">
              <a:rPr lang="en-US" smtClean="0"/>
              <a:t>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1BA2-9FCB-452D-B94D-09AB0315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5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FCAAB-A27B-4431-A495-F5ABD19DD70F}" type="datetimeFigureOut">
              <a:rPr lang="en-US" smtClean="0"/>
              <a:t>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1BA2-9FCB-452D-B94D-09AB0315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21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FCAAB-A27B-4431-A495-F5ABD19DD70F}" type="datetimeFigureOut">
              <a:rPr lang="en-US" smtClean="0"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21BA2-9FCB-452D-B94D-09AB0315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15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35039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Type, Variable, Operator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66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Times New Roman" pitchFamily="18" charset="0"/>
                <a:cs typeface="Times New Roman" pitchFamily="18" charset="0"/>
              </a:rPr>
              <a:t>Initializing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Variables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88632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declare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 variable is to tell the compiler it exists, and to reserve memory for it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initialize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 variable is to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load a value into it for the first time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One common way to initialize variables is with an assignment statement. Examples:</a:t>
            </a:r>
          </a:p>
          <a:p>
            <a:pPr marL="400050" lvl="1" indent="0"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numStudents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400050" lvl="1" indent="0"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double weight;</a:t>
            </a:r>
          </a:p>
          <a:p>
            <a:pPr marL="400050" lvl="1" indent="0"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char letter;</a:t>
            </a:r>
          </a:p>
          <a:p>
            <a:pPr marL="400050" lvl="1" indent="0">
              <a:buNone/>
            </a:pPr>
            <a:endParaRPr lang="en-US" sz="2900" dirty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numStudents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= 10;</a:t>
            </a:r>
          </a:p>
          <a:p>
            <a:pPr marL="400050" lvl="1" indent="0"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weight = 160.35;</a:t>
            </a:r>
          </a:p>
          <a:p>
            <a:pPr marL="400050" lvl="1" indent="0"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letter = 'A';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Variables of built-in types can be declared and initialized on the same line, as well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numStudents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10;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double weight = 160.35;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char letter = 'A';</a:t>
            </a:r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test1 = 96, test2 = 83,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finalExam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91;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double x = 1.2, y = 2.4, z = 12.9;</a:t>
            </a:r>
          </a:p>
        </p:txBody>
      </p:sp>
    </p:spTree>
    <p:extLst>
      <p:ext uri="{BB962C8B-B14F-4D97-AF65-F5344CB8AC3E}">
        <p14:creationId xmlns:p14="http://schemas.microsoft.com/office/powerpoint/2010/main" val="3485200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Constant Variables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variable can be declared constant by using the keyword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final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final double PI = 3.14159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final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MAXNUM = 1000;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Constant cannot be changed after initialization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MAXNUM = 500; // will not work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11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TryJava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{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public static void main(String[]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00050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System.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out.println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("try printing a line");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7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2494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Times New Roman" pitchFamily="18" charset="0"/>
                <a:cs typeface="Times New Roman" pitchFamily="18" charset="0"/>
              </a:rPr>
              <a:t>Basic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Building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Blocks of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Java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44616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statements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- A statement is some action or sequence of actions, given as a command in code. A statement ends with a semi-colon (;).</a:t>
            </a:r>
          </a:p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blocks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- A block is a set of statements enclosed in set braces { }.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Blocks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can be nested.</a:t>
            </a:r>
          </a:p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- A class is a blueprint for building objects in Java.</a:t>
            </a:r>
          </a:p>
          <a:p>
            <a:pPr lvl="1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Every Java program has at least one class.</a:t>
            </a:r>
          </a:p>
          <a:p>
            <a:pPr lvl="1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Programmers can define new classes</a:t>
            </a:r>
          </a:p>
          <a:p>
            <a:pPr lvl="1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There are many pre-built classes in the Java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SDK</a:t>
            </a:r>
          </a:p>
          <a:p>
            <a:pPr lvl="1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 Java program can be made up of multiple classes, spread across multiple code files, and it will typically make use of some SDK libraries as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well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methods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- A method is a function (i.e. subroutine) that belongs to a class.</a:t>
            </a:r>
          </a:p>
          <a:p>
            <a:pPr lvl="1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In Java, all functions are methods, meaning they are always contained in some class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main method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- Every Java application must have a main method, which defines where the program begins. In Java, the main method belongs to a class. Any class can have a main method. The main method looks like this: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public static void main(String[]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statements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4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2494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Times New Roman" pitchFamily="18" charset="0"/>
                <a:cs typeface="Times New Roman" pitchFamily="18" charset="0"/>
              </a:rPr>
              <a:t>Java source code files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Java source code file has a base name, along with the file extension .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java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source file can contain one or more classes (and/or interfaces, to be discussed later in the course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If there are multiple classes in a code file, one and only one of them should be declared to be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public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base name for the filename must match the name of the class that is declared to be public in the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file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there's only one class in the file, the filename must match that class name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class names in Java are case sensitive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However --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Windows, for example, filenames are not case sensitive, but in Unix, they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are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39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92080" y="404664"/>
            <a:ext cx="3240360" cy="639762"/>
          </a:xfrm>
        </p:spPr>
        <p:txBody>
          <a:bodyPr>
            <a:normAutofit fontScale="92500" lnSpcReduction="20000"/>
          </a:bodyPr>
          <a:lstStyle/>
          <a:p>
            <a:r>
              <a:rPr lang="en-US" b="0" dirty="0">
                <a:latin typeface="Times New Roman" pitchFamily="18" charset="0"/>
                <a:cs typeface="Times New Roman" pitchFamily="18" charset="0"/>
              </a:rPr>
              <a:t>This class goes in the file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Yadda.Java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3528" y="260648"/>
            <a:ext cx="8227640" cy="2160240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Yadda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{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static void main(String[]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00050" lvl="1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{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Yadda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yadda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yadda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 marL="400050" lvl="1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084440" y="3429000"/>
            <a:ext cx="2943944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This class goes in the file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Daffy.Java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323528" y="2564904"/>
            <a:ext cx="8227640" cy="41044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class Bugs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public static void main(String[]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00050" lvl="1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("What's up, doc?");</a:t>
            </a:r>
          </a:p>
          <a:p>
            <a:pPr marL="400050" lvl="1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public class Daffy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public static void main(String[]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00050" lvl="1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("You're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dethpicable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.");</a:t>
            </a:r>
          </a:p>
          <a:p>
            <a:pPr marL="400050" lvl="1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76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408712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Variables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are used to store data. Every Java variable has 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Name -- chosen by the programmer (aka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identifier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Type -- specified in the declaration of the variable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Size -- determined by the type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Value -- the data stored in the variable's memory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location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Identifiers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are the names for things (variables, functions,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in the language. Some identifiers are built-in, and others can be created by the programmer.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User-defined identifiers can consist of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letters, digits, underscores, and the dollar-sign $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Must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start with a non-digit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Identifiers are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case sensitive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(For example, count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Count are different variables)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Reserved words (keywords) cannot be used as identifiers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an identifier can be any length</a:t>
            </a:r>
          </a:p>
        </p:txBody>
      </p:sp>
    </p:spTree>
    <p:extLst>
      <p:ext uri="{BB962C8B-B14F-4D97-AF65-F5344CB8AC3E}">
        <p14:creationId xmlns:p14="http://schemas.microsoft.com/office/powerpoint/2010/main" val="66636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08712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Style-conventions (for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identifiers)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While you can legally pick any name for a variable that follows the rules, it's also a good idea to follow common programming conventions, for easy-to-read code. Here are some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conventions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used in the Java SDK</a:t>
            </a:r>
          </a:p>
          <a:p>
            <a:pPr lvl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names start with an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uppercase letter</a:t>
            </a:r>
          </a:p>
          <a:p>
            <a:pPr lvl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variable names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method names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start with a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lowercase letter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constants are usually in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ALL CAPS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When using names that are made up of multiple words,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capitalize the first letter of each word after the first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No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pace in between.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Example: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numberOfMathStudents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In addition, it's good to pick mostly meaningful identifiers, so that it's easy to remember what each 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</a:t>
            </a:r>
          </a:p>
          <a:p>
            <a:pPr marL="457200" lvl="1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numStudents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firstName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//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good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ns,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//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not so good</a:t>
            </a:r>
          </a:p>
        </p:txBody>
      </p:sp>
    </p:spTree>
    <p:extLst>
      <p:ext uri="{BB962C8B-B14F-4D97-AF65-F5344CB8AC3E}">
        <p14:creationId xmlns:p14="http://schemas.microsoft.com/office/powerpoint/2010/main" val="382736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Times New Roman" pitchFamily="18" charset="0"/>
                <a:cs typeface="Times New Roman" pitchFamily="18" charset="0"/>
              </a:rPr>
              <a:t>Primitive Data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Types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Java has a small set of what are known as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primitives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These are basic data types that are predefined for the language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- used for storing single characters (letters, digits, special symbols,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16 bits,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unicode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character set.</a:t>
            </a:r>
          </a:p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- has two possible values, true or false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integer types - for storage of integer values</a:t>
            </a:r>
          </a:p>
          <a:p>
            <a:pPr lvl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byte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- 8 bits</a:t>
            </a:r>
          </a:p>
          <a:p>
            <a:pPr lvl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short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- 16 bits</a:t>
            </a:r>
          </a:p>
          <a:p>
            <a:pPr lvl="1"/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- 32 bits</a:t>
            </a:r>
          </a:p>
          <a:p>
            <a:pPr lvl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long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- 64 bits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floating point types - for storage of decimal numbers (i.e. a fractional part after the decimal)</a:t>
            </a:r>
          </a:p>
          <a:p>
            <a:pPr lvl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float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- 32 bits</a:t>
            </a:r>
          </a:p>
          <a:p>
            <a:pPr lvl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double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- 64 bits</a:t>
            </a:r>
          </a:p>
        </p:txBody>
      </p:sp>
    </p:spTree>
    <p:extLst>
      <p:ext uri="{BB962C8B-B14F-4D97-AF65-F5344CB8AC3E}">
        <p14:creationId xmlns:p14="http://schemas.microsoft.com/office/powerpoint/2010/main" val="136879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Times New Roman" pitchFamily="18" charset="0"/>
                <a:cs typeface="Times New Roman" pitchFamily="18" charset="0"/>
              </a:rPr>
              <a:t>Declaring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Variables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Declaration format: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typeName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variableName1, variableName2,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...;</a:t>
            </a:r>
          </a:p>
          <a:p>
            <a:pPr marL="457200" lvl="1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numStudents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       // variable of type integer</a:t>
            </a:r>
          </a:p>
          <a:p>
            <a:pPr marL="45720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double weight;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//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variable of type double</a:t>
            </a:r>
          </a:p>
          <a:p>
            <a:pPr marL="45720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char letter; 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//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variable of type character</a:t>
            </a:r>
          </a:p>
          <a:p>
            <a:pPr marL="457200" lvl="1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flag;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//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variable of type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multiple variables of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same type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single declaration statements</a:t>
            </a:r>
          </a:p>
          <a:p>
            <a:pPr marL="457200" lvl="1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test1, test2,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finalExam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double average,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gpa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8384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986</Words>
  <Application>Microsoft Office PowerPoint</Application>
  <PresentationFormat>On-screen Show (4:3)</PresentationFormat>
  <Paragraphs>123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Type, Variable, Operator</vt:lpstr>
      <vt:lpstr>PowerPoint Presentation</vt:lpstr>
      <vt:lpstr>Basic Building Blocks of Java</vt:lpstr>
      <vt:lpstr>Java source code files</vt:lpstr>
      <vt:lpstr>PowerPoint Presentation</vt:lpstr>
      <vt:lpstr>PowerPoint Presentation</vt:lpstr>
      <vt:lpstr>PowerPoint Presentation</vt:lpstr>
      <vt:lpstr>Primitive Data Types</vt:lpstr>
      <vt:lpstr>Declaring Variables</vt:lpstr>
      <vt:lpstr>Initializing Variables</vt:lpstr>
      <vt:lpstr>Constant Variables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Type, Variable, Operator</dc:title>
  <dc:creator>BenhouZi</dc:creator>
  <cp:lastModifiedBy>BenhouZi</cp:lastModifiedBy>
  <cp:revision>15</cp:revision>
  <dcterms:created xsi:type="dcterms:W3CDTF">2015-01-11T17:21:33Z</dcterms:created>
  <dcterms:modified xsi:type="dcterms:W3CDTF">2015-01-11T22:33:55Z</dcterms:modified>
</cp:coreProperties>
</file>