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73118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8167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6501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27378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53462-3BC2-457A-8CAC-9B8B684B69A5}"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76277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80646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53462-3BC2-457A-8CAC-9B8B684B69A5}"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94208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453462-3BC2-457A-8CAC-9B8B684B69A5}"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264659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53462-3BC2-457A-8CAC-9B8B684B69A5}"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316081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41740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53462-3BC2-457A-8CAC-9B8B684B69A5}"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ED24-794E-44C2-BEAF-94299FF92EAC}" type="slidenum">
              <a:rPr lang="en-US" smtClean="0"/>
              <a:t>‹#›</a:t>
            </a:fld>
            <a:endParaRPr lang="en-US"/>
          </a:p>
        </p:txBody>
      </p:sp>
    </p:spTree>
    <p:extLst>
      <p:ext uri="{BB962C8B-B14F-4D97-AF65-F5344CB8AC3E}">
        <p14:creationId xmlns:p14="http://schemas.microsoft.com/office/powerpoint/2010/main" val="193256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3462-3BC2-457A-8CAC-9B8B684B69A5}" type="datetimeFigureOut">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8ED24-794E-44C2-BEAF-94299FF92EAC}" type="slidenum">
              <a:rPr lang="en-US" smtClean="0"/>
              <a:t>‹#›</a:t>
            </a:fld>
            <a:endParaRPr lang="en-US"/>
          </a:p>
        </p:txBody>
      </p:sp>
    </p:spTree>
    <p:extLst>
      <p:ext uri="{BB962C8B-B14F-4D97-AF65-F5344CB8AC3E}">
        <p14:creationId xmlns:p14="http://schemas.microsoft.com/office/powerpoint/2010/main" val="236526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Loop</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167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pPr algn="l"/>
            <a:r>
              <a:rPr lang="en-US" dirty="0" smtClean="0">
                <a:latin typeface="Times New Roman" pitchFamily="18" charset="0"/>
                <a:cs typeface="Times New Roman" pitchFamily="18" charset="0"/>
              </a:rPr>
              <a:t>Java Loops - for, while and do...while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00600"/>
          </a:xfrm>
        </p:spPr>
        <p:txBody>
          <a:bodyPr>
            <a:normAutofit fontScale="92500"/>
          </a:bodyPr>
          <a:lstStyle/>
          <a:p>
            <a:r>
              <a:rPr lang="en-US" dirty="0">
                <a:latin typeface="Times New Roman" pitchFamily="18" charset="0"/>
                <a:cs typeface="Times New Roman" pitchFamily="18" charset="0"/>
              </a:rPr>
              <a:t>There may be a situation when we need to execute a block of code several number of times, and is </a:t>
            </a:r>
            <a:r>
              <a:rPr lang="en-US" dirty="0" smtClean="0">
                <a:latin typeface="Times New Roman" pitchFamily="18" charset="0"/>
                <a:cs typeface="Times New Roman" pitchFamily="18" charset="0"/>
              </a:rPr>
              <a:t>often </a:t>
            </a:r>
            <a:r>
              <a:rPr lang="en-US" dirty="0">
                <a:latin typeface="Times New Roman" pitchFamily="18" charset="0"/>
                <a:cs typeface="Times New Roman" pitchFamily="18" charset="0"/>
              </a:rPr>
              <a:t>referred to as a </a:t>
            </a:r>
            <a:r>
              <a:rPr lang="en-US" b="1" dirty="0">
                <a:latin typeface="Times New Roman" pitchFamily="18" charset="0"/>
                <a:cs typeface="Times New Roman" pitchFamily="18" charset="0"/>
              </a:rPr>
              <a:t>loop</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Java has very flexible three looping mechanisms. You can use one of the following three loops</a:t>
            </a:r>
            <a:r>
              <a:rPr lang="en-US" dirty="0" smtClean="0">
                <a:latin typeface="Times New Roman" pitchFamily="18" charset="0"/>
                <a:cs typeface="Times New Roman" pitchFamily="18" charset="0"/>
              </a:rPr>
              <a:t>:</a:t>
            </a:r>
          </a:p>
          <a:p>
            <a:pPr lvl="1"/>
            <a:r>
              <a:rPr lang="en-US" dirty="0">
                <a:latin typeface="Times New Roman" pitchFamily="18" charset="0"/>
                <a:cs typeface="Times New Roman" pitchFamily="18" charset="0"/>
              </a:rPr>
              <a:t>while Loop</a:t>
            </a:r>
          </a:p>
          <a:p>
            <a:pPr lvl="1"/>
            <a:r>
              <a:rPr lang="en-US" dirty="0">
                <a:latin typeface="Times New Roman" pitchFamily="18" charset="0"/>
                <a:cs typeface="Times New Roman" pitchFamily="18" charset="0"/>
              </a:rPr>
              <a:t>do...while Loop</a:t>
            </a:r>
          </a:p>
          <a:p>
            <a:pPr lvl="1"/>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Loop</a:t>
            </a:r>
          </a:p>
          <a:p>
            <a:r>
              <a:rPr lang="en-US" dirty="0" smtClean="0">
                <a:latin typeface="Times New Roman" pitchFamily="18" charset="0"/>
                <a:cs typeface="Times New Roman" pitchFamily="18" charset="0"/>
              </a:rPr>
              <a:t>The number of repetitions is based on criteria defined in the loop structure, usually a true/false expression</a:t>
            </a:r>
          </a:p>
          <a:p>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695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The while loop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616624"/>
          </a:xfrm>
        </p:spPr>
        <p:txBody>
          <a:bodyPr>
            <a:normAutofit fontScale="85000" lnSpcReduction="20000"/>
          </a:bodyPr>
          <a:lstStyle/>
          <a:p>
            <a:r>
              <a:rPr lang="en-US" dirty="0">
                <a:latin typeface="Times New Roman" pitchFamily="18" charset="0"/>
                <a:cs typeface="Times New Roman" pitchFamily="18" charset="0"/>
              </a:rPr>
              <a:t>A while loop is a control structure that allows you to repeat a task a certain number of times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syntax of a while loop is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When executing, if the </a:t>
            </a:r>
            <a:r>
              <a:rPr lang="en-US" i="1" dirty="0" err="1">
                <a:latin typeface="Times New Roman" pitchFamily="18" charset="0"/>
                <a:cs typeface="Times New Roman" pitchFamily="18" charset="0"/>
              </a:rPr>
              <a:t>boolean_expression</a:t>
            </a:r>
            <a:r>
              <a:rPr lang="en-US" dirty="0">
                <a:latin typeface="Times New Roman" pitchFamily="18" charset="0"/>
                <a:cs typeface="Times New Roman" pitchFamily="18" charset="0"/>
              </a:rPr>
              <a:t> result is true, then the actions inside the loop will be executed. This will continue as long as the expression result is true.</a:t>
            </a:r>
          </a:p>
          <a:p>
            <a:r>
              <a:rPr lang="en-US" dirty="0">
                <a:latin typeface="Times New Roman" pitchFamily="18" charset="0"/>
                <a:cs typeface="Times New Roman" pitchFamily="18" charset="0"/>
              </a:rPr>
              <a:t>Here, key point of the </a:t>
            </a:r>
            <a:r>
              <a:rPr lang="en-US" i="1" dirty="0">
                <a:latin typeface="Times New Roman" pitchFamily="18" charset="0"/>
                <a:cs typeface="Times New Roman" pitchFamily="18" charset="0"/>
              </a:rPr>
              <a:t>while</a:t>
            </a:r>
            <a:r>
              <a:rPr lang="en-US" dirty="0">
                <a:latin typeface="Times New Roman" pitchFamily="18" charset="0"/>
                <a:cs typeface="Times New Roman" pitchFamily="18" charset="0"/>
              </a:rPr>
              <a:t> loop is that the loop might not ever run. </a:t>
            </a:r>
            <a:r>
              <a:rPr lang="en-US" b="1" dirty="0">
                <a:latin typeface="Times New Roman" pitchFamily="18" charset="0"/>
                <a:cs typeface="Times New Roman" pitchFamily="18" charset="0"/>
              </a:rPr>
              <a:t>When the expression is tested and the result is false, the loop body will be skipped and the first statement after the while loop will be executed</a:t>
            </a:r>
            <a:r>
              <a:rPr lang="en-US" b="1" dirty="0" smtClean="0"/>
              <a: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04864"/>
            <a:ext cx="3816424" cy="1133560"/>
          </a:xfrm>
          <a:prstGeom prst="rect">
            <a:avLst/>
          </a:prstGeom>
        </p:spPr>
      </p:pic>
    </p:spTree>
    <p:extLst>
      <p:ext uri="{BB962C8B-B14F-4D97-AF65-F5344CB8AC3E}">
        <p14:creationId xmlns:p14="http://schemas.microsoft.com/office/powerpoint/2010/main" val="2168172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537" y="548680"/>
            <a:ext cx="5831086" cy="4680520"/>
          </a:xfrm>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12202" y="764704"/>
            <a:ext cx="2064254" cy="5361459"/>
          </a:xfrm>
        </p:spPr>
      </p:pic>
      <p:sp>
        <p:nvSpPr>
          <p:cNvPr id="7" name="TextBox 6"/>
          <p:cNvSpPr txBox="1"/>
          <p:nvPr/>
        </p:nvSpPr>
        <p:spPr>
          <a:xfrm>
            <a:off x="395536" y="5445224"/>
            <a:ext cx="5328592" cy="923330"/>
          </a:xfrm>
          <a:prstGeom prst="rect">
            <a:avLst/>
          </a:prstGeom>
          <a:noFill/>
        </p:spPr>
        <p:txBody>
          <a:bodyPr wrap="square" rtlCol="0">
            <a:spAutoFit/>
          </a:bodyPr>
          <a:lstStyle/>
          <a:p>
            <a:r>
              <a:rPr lang="en-US" dirty="0" smtClean="0">
                <a:latin typeface="Times New Roman" pitchFamily="18" charset="0"/>
                <a:cs typeface="Times New Roman" pitchFamily="18" charset="0"/>
              </a:rPr>
              <a:t>Quick Question:</a:t>
            </a:r>
          </a:p>
          <a:p>
            <a:r>
              <a:rPr lang="en-US" dirty="0" smtClean="0">
                <a:latin typeface="Times New Roman" pitchFamily="18" charset="0"/>
                <a:cs typeface="Times New Roman" pitchFamily="18" charset="0"/>
              </a:rPr>
              <a:t>What is the value stored in variable “count” after the while loop?</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11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smtClean="0">
                <a:latin typeface="Times New Roman" pitchFamily="18" charset="0"/>
                <a:cs typeface="Times New Roman" pitchFamily="18" charset="0"/>
              </a:rPr>
              <a:t>The do…while loop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472608"/>
          </a:xfrm>
        </p:spPr>
        <p:txBody>
          <a:bodyPr>
            <a:normAutofit fontScale="77500" lnSpcReduction="20000"/>
          </a:bodyPr>
          <a:lstStyle/>
          <a:p>
            <a:r>
              <a:rPr lang="en-US" dirty="0" smtClean="0">
                <a:latin typeface="Times New Roman" pitchFamily="18" charset="0"/>
                <a:cs typeface="Times New Roman" pitchFamily="18" charset="0"/>
              </a:rPr>
              <a:t>A do...while loop is similar to a while loop, except that a </a:t>
            </a:r>
            <a:r>
              <a:rPr lang="en-US" b="1" dirty="0" smtClean="0">
                <a:latin typeface="Times New Roman" pitchFamily="18" charset="0"/>
                <a:cs typeface="Times New Roman" pitchFamily="18" charset="0"/>
              </a:rPr>
              <a:t>do...while loop is guaranteed to execute at least one time.</a:t>
            </a:r>
          </a:p>
          <a:p>
            <a:r>
              <a:rPr lang="en-US" dirty="0" smtClean="0">
                <a:latin typeface="Times New Roman" pitchFamily="18" charset="0"/>
                <a:cs typeface="Times New Roman" pitchFamily="18" charset="0"/>
              </a:rPr>
              <a:t>The syntax of a do...while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Notice that the Boolean expression appears at the end of the loop, so the statements in the loop execute once before the Boolean is tested.</a:t>
            </a:r>
          </a:p>
          <a:p>
            <a:r>
              <a:rPr lang="en-US" dirty="0" smtClean="0">
                <a:latin typeface="Times New Roman" pitchFamily="18" charset="0"/>
                <a:cs typeface="Times New Roman" pitchFamily="18" charset="0"/>
              </a:rPr>
              <a:t>If the Boolean expression is true, the flow of control jumps back up to do, and the statements in the loop execute again. This process repeats until the Boolean expression is false.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211" y="2420888"/>
            <a:ext cx="4937092" cy="1584176"/>
          </a:xfrm>
          <a:prstGeom prst="rect">
            <a:avLst/>
          </a:prstGeom>
        </p:spPr>
      </p:pic>
    </p:spTree>
    <p:extLst>
      <p:ext uri="{BB962C8B-B14F-4D97-AF65-F5344CB8AC3E}">
        <p14:creationId xmlns:p14="http://schemas.microsoft.com/office/powerpoint/2010/main" val="3279654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476671"/>
            <a:ext cx="5122912" cy="289869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84168" y="442317"/>
            <a:ext cx="2304256" cy="6198021"/>
          </a:xfrm>
        </p:spPr>
      </p:pic>
    </p:spTree>
    <p:extLst>
      <p:ext uri="{BB962C8B-B14F-4D97-AF65-F5344CB8AC3E}">
        <p14:creationId xmlns:p14="http://schemas.microsoft.com/office/powerpoint/2010/main" val="372851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lstStyle/>
          <a:p>
            <a:r>
              <a:rPr lang="en-US" dirty="0" smtClean="0">
                <a:latin typeface="Times New Roman" pitchFamily="18" charset="0"/>
                <a:cs typeface="Times New Roman" pitchFamily="18" charset="0"/>
              </a:rPr>
              <a:t>A for loop is a repetition control structure that allows you to efficiently write a loop that needs to execute a specific number of times.</a:t>
            </a:r>
          </a:p>
          <a:p>
            <a:r>
              <a:rPr lang="en-US" dirty="0" smtClean="0">
                <a:latin typeface="Times New Roman" pitchFamily="18" charset="0"/>
                <a:cs typeface="Times New Roman" pitchFamily="18" charset="0"/>
              </a:rPr>
              <a:t>A for loop is useful when you know how many times a task is to be repeated.</a:t>
            </a:r>
          </a:p>
          <a:p>
            <a:r>
              <a:rPr lang="en-US" dirty="0" smtClean="0">
                <a:latin typeface="Times New Roman" pitchFamily="18" charset="0"/>
                <a:cs typeface="Times New Roman" pitchFamily="18" charset="0"/>
              </a:rPr>
              <a:t>The syntax of a for loop is</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896" y="4509120"/>
            <a:ext cx="6212455" cy="1152128"/>
          </a:xfrm>
          <a:prstGeom prst="rect">
            <a:avLst/>
          </a:prstGeom>
        </p:spPr>
      </p:pic>
    </p:spTree>
    <p:extLst>
      <p:ext uri="{BB962C8B-B14F-4D97-AF65-F5344CB8AC3E}">
        <p14:creationId xmlns:p14="http://schemas.microsoft.com/office/powerpoint/2010/main" val="23181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pPr algn="l"/>
            <a:r>
              <a:rPr lang="en-US" sz="4000" dirty="0">
                <a:latin typeface="Times New Roman" pitchFamily="18" charset="0"/>
                <a:cs typeface="Times New Roman" pitchFamily="18" charset="0"/>
              </a:rPr>
              <a:t>The for </a:t>
            </a:r>
            <a:r>
              <a:rPr lang="en-US" sz="4000" dirty="0" smtClean="0">
                <a:latin typeface="Times New Roman" pitchFamily="18" charset="0"/>
                <a:cs typeface="Times New Roman" pitchFamily="18" charset="0"/>
              </a:rPr>
              <a:t>Loop</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47500" lnSpcReduction="20000"/>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sz="4400" dirty="0" smtClean="0">
              <a:latin typeface="Times New Roman" pitchFamily="18" charset="0"/>
              <a:cs typeface="Times New Roman" pitchFamily="18" charset="0"/>
            </a:endParaRPr>
          </a:p>
          <a:p>
            <a:r>
              <a:rPr lang="en-US" sz="4400" dirty="0" smtClean="0">
                <a:latin typeface="Times New Roman" pitchFamily="18" charset="0"/>
                <a:cs typeface="Times New Roman" pitchFamily="18" charset="0"/>
              </a:rPr>
              <a:t>The initialization step is executed first, and only once. This step allows you to declare and initialize any loop control variables. You are not required to put a statement here, as long as a semicolon appears.</a:t>
            </a:r>
          </a:p>
          <a:p>
            <a:r>
              <a:rPr lang="en-US" sz="4400" dirty="0" smtClean="0">
                <a:latin typeface="Times New Roman" pitchFamily="18" charset="0"/>
                <a:cs typeface="Times New Roman" pitchFamily="18" charset="0"/>
              </a:rPr>
              <a:t>Next, the Boolean expression is evaluated. If it is true, the body of the loop is executed. If it is false, the body of the loop does not execute and flow of control jumps to the next statement past the for loop.</a:t>
            </a:r>
          </a:p>
          <a:p>
            <a:r>
              <a:rPr lang="en-US" sz="4400" dirty="0" smtClean="0">
                <a:latin typeface="Times New Roman" pitchFamily="18" charset="0"/>
                <a:cs typeface="Times New Roman" pitchFamily="18" charset="0"/>
              </a:rPr>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sz="4400" dirty="0" smtClean="0">
                <a:latin typeface="Times New Roman" pitchFamily="18" charset="0"/>
                <a:cs typeface="Times New Roman" pitchFamily="18" charset="0"/>
              </a:rPr>
              <a:t>The Boolean expression is now evaluated again. If it is true, the loop executes and the process repeats itself (body of loop, then update step, then Boolean expression). After the Boolean expression is false, the for loop terminates.</a:t>
            </a:r>
            <a:endParaRPr lang="en-US" sz="3600"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098" y="1268760"/>
            <a:ext cx="6212455" cy="1152128"/>
          </a:xfrm>
          <a:prstGeom prst="rect">
            <a:avLst/>
          </a:prstGeom>
        </p:spPr>
      </p:pic>
    </p:spTree>
    <p:extLst>
      <p:ext uri="{BB962C8B-B14F-4D97-AF65-F5344CB8AC3E}">
        <p14:creationId xmlns:p14="http://schemas.microsoft.com/office/powerpoint/2010/main" val="1139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483</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Loop</vt:lpstr>
      <vt:lpstr>Java Loops - for, while and do...while</vt:lpstr>
      <vt:lpstr>The while loop</vt:lpstr>
      <vt:lpstr>PowerPoint Presentation</vt:lpstr>
      <vt:lpstr>The do…while loop </vt:lpstr>
      <vt:lpstr>PowerPoint Presentation</vt:lpstr>
      <vt:lpstr>The for Loop</vt:lpstr>
      <vt:lpstr>The for Loop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dc:title>
  <dc:creator>BenhouZi</dc:creator>
  <cp:lastModifiedBy>BenhouZi</cp:lastModifiedBy>
  <cp:revision>10</cp:revision>
  <dcterms:created xsi:type="dcterms:W3CDTF">2015-01-20T02:36:40Z</dcterms:created>
  <dcterms:modified xsi:type="dcterms:W3CDTF">2015-01-20T03:57:09Z</dcterms:modified>
</cp:coreProperties>
</file>