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6C62-70A2-40D3-9A5B-89E5AD2AFDDD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112A-8FC6-433D-BBCA-4C42CC662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36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6C62-70A2-40D3-9A5B-89E5AD2AFDDD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112A-8FC6-433D-BBCA-4C42CC662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32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6C62-70A2-40D3-9A5B-89E5AD2AFDDD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112A-8FC6-433D-BBCA-4C42CC662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12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6C62-70A2-40D3-9A5B-89E5AD2AFDDD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112A-8FC6-433D-BBCA-4C42CC662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7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6C62-70A2-40D3-9A5B-89E5AD2AFDDD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112A-8FC6-433D-BBCA-4C42CC662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3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6C62-70A2-40D3-9A5B-89E5AD2AFDDD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112A-8FC6-433D-BBCA-4C42CC662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20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6C62-70A2-40D3-9A5B-89E5AD2AFDDD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112A-8FC6-433D-BBCA-4C42CC662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34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6C62-70A2-40D3-9A5B-89E5AD2AFDDD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112A-8FC6-433D-BBCA-4C42CC662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15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6C62-70A2-40D3-9A5B-89E5AD2AFDDD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112A-8FC6-433D-BBCA-4C42CC662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1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6C62-70A2-40D3-9A5B-89E5AD2AFDDD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112A-8FC6-433D-BBCA-4C42CC662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9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6C62-70A2-40D3-9A5B-89E5AD2AFDDD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112A-8FC6-433D-BBCA-4C42CC662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6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F6C62-70A2-40D3-9A5B-89E5AD2AFDDD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8112A-8FC6-433D-BBCA-4C42CC662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80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Java2D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49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1000"/>
            <a:ext cx="10515600" cy="619125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Java2D API provides advanced graphics capabilities, for more detailed and complex two-dimensional drawing.</a:t>
            </a:r>
          </a:p>
          <a:p>
            <a:r>
              <a:rPr lang="en-US" dirty="0" smtClean="0"/>
              <a:t>Allows more complex drawing, like lines of varying thickness, filling shapes with colors and patterns, drawing dashed lines, composite overlapping text and graphics, gradients and textures, and more</a:t>
            </a:r>
          </a:p>
          <a:p>
            <a:r>
              <a:rPr lang="en-US" dirty="0" smtClean="0"/>
              <a:t>Involves a variety of packages:</a:t>
            </a:r>
          </a:p>
          <a:p>
            <a:pPr lvl="1"/>
            <a:r>
              <a:rPr lang="en-US" dirty="0" err="1" smtClean="0"/>
              <a:t>java.awt</a:t>
            </a:r>
            <a:endParaRPr lang="en-US" dirty="0" smtClean="0"/>
          </a:p>
          <a:p>
            <a:pPr lvl="1"/>
            <a:r>
              <a:rPr lang="en-US" dirty="0" err="1" smtClean="0"/>
              <a:t>java.awt.image</a:t>
            </a:r>
            <a:endParaRPr lang="en-US" dirty="0" smtClean="0"/>
          </a:p>
          <a:p>
            <a:pPr lvl="1"/>
            <a:r>
              <a:rPr lang="en-US" dirty="0" err="1" smtClean="0"/>
              <a:t>java.awt.color</a:t>
            </a:r>
            <a:endParaRPr lang="en-US" dirty="0" smtClean="0"/>
          </a:p>
          <a:p>
            <a:pPr lvl="1"/>
            <a:r>
              <a:rPr lang="en-US" dirty="0" err="1" smtClean="0"/>
              <a:t>java.awt.font</a:t>
            </a:r>
            <a:endParaRPr lang="en-US" dirty="0" smtClean="0"/>
          </a:p>
          <a:p>
            <a:pPr lvl="1"/>
            <a:r>
              <a:rPr lang="en-US" dirty="0" err="1" smtClean="0"/>
              <a:t>java.awt.geom</a:t>
            </a:r>
            <a:endParaRPr lang="en-US" dirty="0" smtClean="0"/>
          </a:p>
          <a:p>
            <a:pPr lvl="1"/>
            <a:r>
              <a:rPr lang="en-US" dirty="0" err="1" smtClean="0"/>
              <a:t>java.awt.print</a:t>
            </a:r>
            <a:endParaRPr lang="en-US" dirty="0" smtClean="0"/>
          </a:p>
          <a:p>
            <a:pPr lvl="1"/>
            <a:r>
              <a:rPr lang="en-US" dirty="0" err="1" smtClean="0"/>
              <a:t>java.awt.image.renderable</a:t>
            </a:r>
            <a:endParaRPr lang="en-US" dirty="0" smtClean="0"/>
          </a:p>
          <a:p>
            <a:r>
              <a:rPr lang="en-US" dirty="0" smtClean="0"/>
              <a:t>Need to use an instance of class Graphics2D, which is a subclass of class Graphics. </a:t>
            </a:r>
          </a:p>
          <a:p>
            <a:r>
              <a:rPr lang="en-US" dirty="0" smtClean="0"/>
              <a:t>Must cast the Graphics object in the </a:t>
            </a:r>
            <a:r>
              <a:rPr lang="en-US" dirty="0" err="1" smtClean="0"/>
              <a:t>paintComponent</a:t>
            </a:r>
            <a:r>
              <a:rPr lang="en-US" dirty="0" smtClean="0"/>
              <a:t>() method into a Graphics2D reference when using:</a:t>
            </a:r>
          </a:p>
          <a:p>
            <a:pPr lvl="1"/>
            <a:r>
              <a:rPr lang="en-US" dirty="0" smtClean="0"/>
              <a:t>Graphics2D g2d = (Graphics2D) g;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271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Java2D</vt:lpstr>
      <vt:lpstr>PowerPoint Presentation</vt:lpstr>
    </vt:vector>
  </TitlesOfParts>
  <Company>Florida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Java2D</dc:title>
  <dc:creator>Liu, Muye</dc:creator>
  <cp:lastModifiedBy>Liu, Muye</cp:lastModifiedBy>
  <cp:revision>1</cp:revision>
  <dcterms:created xsi:type="dcterms:W3CDTF">2015-04-15T22:34:08Z</dcterms:created>
  <dcterms:modified xsi:type="dcterms:W3CDTF">2015-04-15T22:34:17Z</dcterms:modified>
</cp:coreProperties>
</file>