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0" r:id="rId6"/>
    <p:sldId id="266" r:id="rId7"/>
    <p:sldId id="269" r:id="rId8"/>
    <p:sldId id="260" r:id="rId9"/>
    <p:sldId id="261" r:id="rId10"/>
    <p:sldId id="262" r:id="rId11"/>
    <p:sldId id="263" r:id="rId12"/>
    <p:sldId id="264" r:id="rId13"/>
    <p:sldId id="265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4" d="100"/>
          <a:sy n="134" d="100"/>
        </p:scale>
        <p:origin x="-954" y="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6B68-04FD-4B56-94B7-CF7849E15C88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684D-153B-4B9C-B6D8-5E713F07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9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6B68-04FD-4B56-94B7-CF7849E15C88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684D-153B-4B9C-B6D8-5E713F07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8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6B68-04FD-4B56-94B7-CF7849E15C88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684D-153B-4B9C-B6D8-5E713F07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5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6B68-04FD-4B56-94B7-CF7849E15C88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684D-153B-4B9C-B6D8-5E713F07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3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6B68-04FD-4B56-94B7-CF7849E15C88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684D-153B-4B9C-B6D8-5E713F07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2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6B68-04FD-4B56-94B7-CF7849E15C88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684D-153B-4B9C-B6D8-5E713F07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6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6B68-04FD-4B56-94B7-CF7849E15C88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684D-153B-4B9C-B6D8-5E713F07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4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6B68-04FD-4B56-94B7-CF7849E15C88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684D-153B-4B9C-B6D8-5E713F07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5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6B68-04FD-4B56-94B7-CF7849E15C88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684D-153B-4B9C-B6D8-5E713F07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7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6B68-04FD-4B56-94B7-CF7849E15C88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684D-153B-4B9C-B6D8-5E713F07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8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6B68-04FD-4B56-94B7-CF7849E15C88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684D-153B-4B9C-B6D8-5E713F07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5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76B68-04FD-4B56-94B7-CF7849E15C88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E684D-153B-4B9C-B6D8-5E713F07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1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47950"/>
            <a:ext cx="7772400" cy="207645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Structures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753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of a Two-way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an outline of a two-way decision structure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condition can compare what is held in a variable to other values. You can use the comparisons &lt;, &gt;, and so on. (More about these later.) The first statement after the false branch will be executed no matter which branch is chosen.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11876"/>
            <a:ext cx="6934200" cy="267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5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715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Boolean expression is an expression that evaluates either to be true or false.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 expressions often compare numbers. A relational operator says how the numbers are compared.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18133"/>
            <a:ext cx="3733800" cy="2781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702466"/>
            <a:ext cx="4343400" cy="279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4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Three-way Decisions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ran into this problem with a previous example program that divided integers into negative and non-negative. It really should pick one of three choices:</a:t>
            </a:r>
          </a:p>
          <a:p>
            <a:pPr lvl="1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Negative: ... -3 -2 -1</a:t>
            </a:r>
          </a:p>
          <a:p>
            <a:pPr lvl="1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Zero: 0</a:t>
            </a:r>
          </a:p>
          <a:p>
            <a:pPr lvl="1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Positive: +1 +2 +3 ...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flowchart shows how this works. One decision is nested inside the false branch of the first decision. A negative integer is correctly sorted out by the first decision. But a zero or positive integer goes through another decision to pick the correct category for it.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914400"/>
            <a:ext cx="4191000" cy="5460055"/>
          </a:xfrm>
        </p:spPr>
      </p:pic>
    </p:spTree>
    <p:extLst>
      <p:ext uri="{BB962C8B-B14F-4D97-AF65-F5344CB8AC3E}">
        <p14:creationId xmlns:p14="http://schemas.microsoft.com/office/powerpoint/2010/main" val="343470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4800"/>
            <a:ext cx="8001000" cy="6285066"/>
          </a:xfrm>
        </p:spPr>
      </p:pic>
    </p:spTree>
    <p:extLst>
      <p:ext uri="{BB962C8B-B14F-4D97-AF65-F5344CB8AC3E}">
        <p14:creationId xmlns:p14="http://schemas.microsoft.com/office/powerpoint/2010/main" val="321777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Varieties of if 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088705"/>
            <a:ext cx="6019800" cy="5540695"/>
          </a:xfrm>
        </p:spPr>
      </p:pic>
    </p:spTree>
    <p:extLst>
      <p:ext uri="{BB962C8B-B14F-4D97-AF65-F5344CB8AC3E}">
        <p14:creationId xmlns:p14="http://schemas.microsoft.com/office/powerpoint/2010/main" val="98496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and operator requires that both sides are true: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side must be true &amp;&amp; this side must be true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both sides are true, the entire expression is true. If either side (or both) are false, the entire expression is false.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logical operator because it combines two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true/false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values into a single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true/false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value.	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is what &amp;&amp; does: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 &amp;&amp; true  = true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&amp;&amp; true  = false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 &amp;&amp; false = false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&amp;&amp; false = false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024" y="3533775"/>
            <a:ext cx="44291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8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412750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Rental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304800"/>
            <a:ext cx="5340350" cy="617219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38200"/>
            <a:ext cx="3008313" cy="5287963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car rental agency wants a program to determine who can rent a car. The rules are: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renter must be 21 years old or older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renter must have a credit card with $10,000 or more of credit.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0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412750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Rental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38200"/>
            <a:ext cx="3008313" cy="5287963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car rental agency wants a program to determine who can rent a car. The rules are: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renter must be 21 years old or older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renter must have a credit card with $10,000 or more of credit.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228600"/>
            <a:ext cx="5416550" cy="6400799"/>
          </a:xfrm>
        </p:spPr>
      </p:pic>
    </p:spTree>
    <p:extLst>
      <p:ext uri="{BB962C8B-B14F-4D97-AF65-F5344CB8AC3E}">
        <p14:creationId xmlns:p14="http://schemas.microsoft.com/office/powerpoint/2010/main" val="57327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412750"/>
          </a:xfrm>
        </p:spPr>
        <p:txBody>
          <a:bodyPr/>
          <a:lstStyle/>
          <a:p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 Testing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38200"/>
            <a:ext cx="3008313" cy="5287963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welter weight boxer must weight between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136 and 147 pounds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boxer's weight is tested before each fight to be sure that he is within his weight category.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is a program that checks if a welter weight boxer's weight is within range: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304800"/>
            <a:ext cx="5111750" cy="6248400"/>
          </a:xfrm>
        </p:spPr>
      </p:pic>
    </p:spTree>
    <p:extLst>
      <p:ext uri="{BB962C8B-B14F-4D97-AF65-F5344CB8AC3E}">
        <p14:creationId xmlns:p14="http://schemas.microsoft.com/office/powerpoint/2010/main" val="109358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412750"/>
          </a:xfrm>
        </p:spPr>
        <p:txBody>
          <a:bodyPr/>
          <a:lstStyle/>
          <a:p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 Testing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38200"/>
            <a:ext cx="3008313" cy="5287963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welter weight boxer must weight between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136 and 147 pounds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boxer's weight is tested before each fight to be sure that he is within his weight category.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is a program that checks if a welter weight boxer's weight is within range: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108" y="381000"/>
            <a:ext cx="5347492" cy="6019800"/>
          </a:xfrm>
        </p:spPr>
      </p:pic>
    </p:spTree>
    <p:extLst>
      <p:ext uri="{BB962C8B-B14F-4D97-AF65-F5344CB8AC3E}">
        <p14:creationId xmlns:p14="http://schemas.microsoft.com/office/powerpoint/2010/main" val="126597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Console output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43641"/>
            <a:ext cx="8077200" cy="48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8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Expressions 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OR operator is used in a Boolean expression to check that there is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one true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If both sides are true, the entire expression is true. If just one side is true, the entire expression is true.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both sides are false, the entire expression is false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OR operator is a logical operator because it combines two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true/false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values into a single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true/false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value.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is how || works: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 || true  = true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|| true  = true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 || false = true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|| false = false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524250"/>
            <a:ext cx="42481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4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412750"/>
          </a:xfrm>
        </p:spPr>
        <p:txBody>
          <a:bodyPr/>
          <a:lstStyle/>
          <a:p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 Purchase Program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38200"/>
            <a:ext cx="3008313" cy="5287963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car dealer wants a program to determine who can buy a car. The rules are: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Buyer have $25,000 in cash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Buyer have $25,000 in credit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228600"/>
            <a:ext cx="5264150" cy="6400800"/>
          </a:xfrm>
        </p:spPr>
      </p:pic>
    </p:spTree>
    <p:extLst>
      <p:ext uri="{BB962C8B-B14F-4D97-AF65-F5344CB8AC3E}">
        <p14:creationId xmlns:p14="http://schemas.microsoft.com/office/powerpoint/2010/main" val="12123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412750"/>
          </a:xfrm>
        </p:spPr>
        <p:txBody>
          <a:bodyPr/>
          <a:lstStyle/>
          <a:p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 Purchase Program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38200"/>
            <a:ext cx="3008313" cy="5287963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car dealer wants a program to determine who can buy a car. The rules are: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Buyer have at least $25,000 in cash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Buyer have at least $25,000 in credit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04800"/>
            <a:ext cx="5638800" cy="6333994"/>
          </a:xfrm>
        </p:spPr>
      </p:pic>
    </p:spTree>
    <p:extLst>
      <p:ext uri="{BB962C8B-B14F-4D97-AF65-F5344CB8AC3E}">
        <p14:creationId xmlns:p14="http://schemas.microsoft.com/office/powerpoint/2010/main" val="195445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971800"/>
            <a:ext cx="6019800" cy="3344333"/>
          </a:xfrm>
        </p:spPr>
      </p:pic>
      <p:sp>
        <p:nvSpPr>
          <p:cNvPr id="6" name="TextBox 5"/>
          <p:cNvSpPr txBox="1"/>
          <p:nvPr/>
        </p:nvSpPr>
        <p:spPr>
          <a:xfrm>
            <a:off x="381000" y="533400"/>
            <a:ext cx="853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Boolean operators for combining expressions.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Again, these operators return true or false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!x            		// the NOT operator (negation) -- true if x is false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&amp;&amp; y        	// the AND operator -- true if both x and y are true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|| y        		// the OR operator -- true if either x or y (or both) are true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^ y         	 	// the exclusive or operator -- true if exactly one operand is true and one is false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83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533400"/>
            <a:ext cx="853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Boolean operators for combining expressions.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Again, these operators return true or false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!x            		// the NOT operator (negation) -- true if x is false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&amp;&amp; y        	// the AND operator -- true if both x and y are true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|| y        		// the OR operator -- true if either x or y (or both) are true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^ y         	 	// the exclusive or operator -- true if exactly one operand is true and one is false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667000"/>
            <a:ext cx="7029718" cy="3810000"/>
          </a:xfrm>
        </p:spPr>
      </p:pic>
    </p:spTree>
    <p:extLst>
      <p:ext uri="{BB962C8B-B14F-4D97-AF65-F5344CB8AC3E}">
        <p14:creationId xmlns:p14="http://schemas.microsoft.com/office/powerpoint/2010/main" val="93618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casting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19162"/>
            <a:ext cx="7924800" cy="556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07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3352800" cy="4800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read from standard input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 that represents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 the appropriate import statement at the top of the file:</a:t>
            </a:r>
          </a:p>
          <a:p>
            <a:pPr marL="400050" lvl="1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java.util.Scanner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Scanner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 in System.in into the Scanner constructor, when creating the object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81000"/>
            <a:ext cx="5105400" cy="6172200"/>
          </a:xfrm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71755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Console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print() -- converts parameter to a string (if not already one) and prints it out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 -- prints parameter, and also prints a newline after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-- works like in C programming. Formatted string, followed by parameters to "fill in the blanks"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calls:</a:t>
            </a:r>
          </a:p>
          <a:p>
            <a:pPr lvl="1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System.out.printf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(format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string, list of parameters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%d 		specifies an integer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%c 		specifies a character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%s 		specifies a String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%f 		specifies a floating point type.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%.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number of decimal places to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("Hello World");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newline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 newline at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end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numStudents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25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 //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variable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letterGrade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';    // char type variable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3.95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// double type variable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("There are %d students\n",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numStudents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57200" lvl="1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("Bobby's course grade was %c, and his GPA is %f\n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letterGrade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57200" lvl="1" indent="0">
              <a:buNone/>
            </a:pPr>
            <a:endParaRPr lang="fr-F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gpa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3.275;</a:t>
            </a:r>
          </a:p>
          <a:p>
            <a:pPr marL="457200" lvl="1" indent="0">
              <a:buNone/>
            </a:pP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 = 3.1415;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%.2f",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3.28</a:t>
            </a:r>
          </a:p>
          <a:p>
            <a:pPr marL="457200" lvl="1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("PI = %.3f", PI); 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//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PI = 3.142</a:t>
            </a:r>
          </a:p>
        </p:txBody>
      </p:sp>
    </p:spTree>
    <p:extLst>
      <p:ext uri="{BB962C8B-B14F-4D97-AF65-F5344CB8AC3E}">
        <p14:creationId xmlns:p14="http://schemas.microsoft.com/office/powerpoint/2010/main" val="3560698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Single-block if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953000" cy="5029200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decision is about whether to buy cookies or just stroll on by. In the flow chart, start at the top, then follow the line to the question: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you hungry?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answer to the question is either true or false.</a:t>
            </a:r>
          </a:p>
          <a:p>
            <a:pPr marL="800100" lvl="2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answer is true, </a:t>
            </a:r>
          </a:p>
          <a:p>
            <a:pPr marL="800100" lvl="2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follow the line labeled true,</a:t>
            </a:r>
          </a:p>
          <a:p>
            <a:pPr marL="800100" lvl="2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perform the action in the box </a:t>
            </a:r>
          </a:p>
          <a:p>
            <a:pPr marL="800100" lvl="2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"buy cookies",</a:t>
            </a:r>
          </a:p>
          <a:p>
            <a:pPr marL="800100" lvl="2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then follow the line to "done".</a:t>
            </a:r>
          </a:p>
          <a:p>
            <a:pPr marL="800100" lvl="2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answer is false</a:t>
            </a:r>
          </a:p>
          <a:p>
            <a:pPr marL="800100" lvl="2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follow the line labeled false to "done".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225" y="1219200"/>
            <a:ext cx="3076575" cy="4876800"/>
          </a:xfrm>
        </p:spPr>
      </p:pic>
    </p:spTree>
    <p:extLst>
      <p:ext uri="{BB962C8B-B14F-4D97-AF65-F5344CB8AC3E}">
        <p14:creationId xmlns:p14="http://schemas.microsoft.com/office/powerpoint/2010/main" val="372777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600"/>
            <a:ext cx="8229600" cy="5791199"/>
          </a:xfrm>
        </p:spPr>
      </p:pic>
    </p:spTree>
    <p:extLst>
      <p:ext uri="{BB962C8B-B14F-4D97-AF65-F5344CB8AC3E}">
        <p14:creationId xmlns:p14="http://schemas.microsoft.com/office/powerpoint/2010/main" val="24434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800600" cy="54102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Tester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integer may be negative, or not. If it is not negative, then it is positive or zero. Here is that idea expressed as a flow chart.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diamond box shows a two-way decision. Either the false branch or the true branch is taken depending on whether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true or false.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990600"/>
            <a:ext cx="3571875" cy="5486400"/>
          </a:xfrm>
        </p:spPr>
      </p:pic>
    </p:spTree>
    <p:extLst>
      <p:ext uri="{BB962C8B-B14F-4D97-AF65-F5344CB8AC3E}">
        <p14:creationId xmlns:p14="http://schemas.microsoft.com/office/powerpoint/2010/main" val="38949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4800"/>
            <a:ext cx="8850489" cy="6400800"/>
          </a:xfrm>
        </p:spPr>
      </p:pic>
    </p:spTree>
    <p:extLst>
      <p:ext uri="{BB962C8B-B14F-4D97-AF65-F5344CB8AC3E}">
        <p14:creationId xmlns:p14="http://schemas.microsoft.com/office/powerpoint/2010/main" val="93562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779</Words>
  <Application>Microsoft Office PowerPoint</Application>
  <PresentationFormat>On-screen Show (4:3)</PresentationFormat>
  <Paragraphs>141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Control Structures   Intro, Selection</vt:lpstr>
      <vt:lpstr>Review</vt:lpstr>
      <vt:lpstr>PowerPoint Presentation</vt:lpstr>
      <vt:lpstr>Console Input</vt:lpstr>
      <vt:lpstr>print, println and printf</vt:lpstr>
      <vt:lpstr>Single-block if Statements</vt:lpstr>
      <vt:lpstr>PowerPoint Presentation</vt:lpstr>
      <vt:lpstr>Decision Making</vt:lpstr>
      <vt:lpstr>PowerPoint Presentation</vt:lpstr>
      <vt:lpstr>Outline of a Two-way Decision</vt:lpstr>
      <vt:lpstr>Boolean Expressions</vt:lpstr>
      <vt:lpstr>Three-way Decisions</vt:lpstr>
      <vt:lpstr>PowerPoint Presentation</vt:lpstr>
      <vt:lpstr>Varieties of if Statements</vt:lpstr>
      <vt:lpstr>AND Operator</vt:lpstr>
      <vt:lpstr>Car Rental Problem</vt:lpstr>
      <vt:lpstr>Car Rental Problem</vt:lpstr>
      <vt:lpstr>Range Testing</vt:lpstr>
      <vt:lpstr>Range Testing</vt:lpstr>
      <vt:lpstr>Boolean Expressions with OR</vt:lpstr>
      <vt:lpstr>Car Purchase Program</vt:lpstr>
      <vt:lpstr>Car Purchase Program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Structures   Intro, Selection</dc:title>
  <dc:creator>Muye Liu</dc:creator>
  <cp:lastModifiedBy>Muye Liu</cp:lastModifiedBy>
  <cp:revision>28</cp:revision>
  <dcterms:created xsi:type="dcterms:W3CDTF">2015-01-15T00:39:37Z</dcterms:created>
  <dcterms:modified xsi:type="dcterms:W3CDTF">2015-01-15T20:48:31Z</dcterms:modified>
</cp:coreProperties>
</file>