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4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7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C066-91FF-4123-A93C-A810D2FD41FB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2439-9333-4A76-90A9-F90AF597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 3330 Recitation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5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a Farm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simple program to help a local farm to keep track of its merchandise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 stored in a text file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6400800" cy="40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Farm class 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Read information from file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Generate summary 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Search the inventory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Search for specific item</a:t>
            </a:r>
          </a:p>
          <a:p>
            <a:pPr lvl="2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Search for certain category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9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COP 3330 Recitation</vt:lpstr>
      <vt:lpstr>Implement a Farm class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3330 Recitation</dc:title>
  <dc:creator>BenhouZi</dc:creator>
  <cp:lastModifiedBy>BenhouZi</cp:lastModifiedBy>
  <cp:revision>2</cp:revision>
  <dcterms:created xsi:type="dcterms:W3CDTF">2014-10-14T01:22:45Z</dcterms:created>
  <dcterms:modified xsi:type="dcterms:W3CDTF">2014-10-14T01:42:22Z</dcterms:modified>
</cp:coreProperties>
</file>