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97467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6841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0568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64890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41561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1708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7C5DE-7065-47B0-84D4-BF9BFA16D468}"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9770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7C5DE-7065-47B0-84D4-BF9BFA16D468}"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4641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7C5DE-7065-47B0-84D4-BF9BFA16D468}"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63382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85762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37168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7C5DE-7065-47B0-84D4-BF9BFA16D468}" type="datetimeFigureOut">
              <a:rPr lang="en-US" smtClean="0"/>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963F1-CB5F-47A0-991C-0C3E13C8BAEA}" type="slidenum">
              <a:rPr lang="en-US" smtClean="0"/>
              <a:t>‹#›</a:t>
            </a:fld>
            <a:endParaRPr lang="en-US"/>
          </a:p>
        </p:txBody>
      </p:sp>
    </p:spTree>
    <p:extLst>
      <p:ext uri="{BB962C8B-B14F-4D97-AF65-F5344CB8AC3E}">
        <p14:creationId xmlns:p14="http://schemas.microsoft.com/office/powerpoint/2010/main" val="4483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COP3330 Recitation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Date Class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89317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r>
              <a:rPr lang="en-US" sz="2000" dirty="0">
                <a:latin typeface="Times New Roman" pitchFamily="18" charset="0"/>
                <a:cs typeface="Times New Roman" pitchFamily="18" charset="0"/>
              </a:rPr>
              <a:t>Association is a relationship where all objects have their own lifecycle and there is no owner. Let’s take an example of Teacher and Student. Multiple students can associate with single teacher and single student can associate with multiple teachers, but there is no ownership between the objects and both have their own lifecycle. Both can create and delete independently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Aggregation is a </a:t>
            </a:r>
            <a:r>
              <a:rPr lang="en-US" sz="2000" dirty="0" smtClean="0">
                <a:latin typeface="Times New Roman" pitchFamily="18" charset="0"/>
                <a:cs typeface="Times New Roman" pitchFamily="18" charset="0"/>
              </a:rPr>
              <a:t>specialized </a:t>
            </a:r>
            <a:r>
              <a:rPr lang="en-US" sz="2000" dirty="0">
                <a:latin typeface="Times New Roman" pitchFamily="18" charset="0"/>
                <a:cs typeface="Times New Roman" pitchFamily="18" charset="0"/>
              </a:rPr>
              <a:t>form of Association where all objects have their own lifecycle, but there is ownership and child objects can not belong to another parent object. Let’s take an example of Department and teacher. A single teacher can not belong to multiple departments, but if we delete the department teacher object will not be destroyed. We can think about it as a “has-a” relationship</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Composition is again </a:t>
            </a:r>
            <a:r>
              <a:rPr lang="en-US" sz="2000" dirty="0" smtClean="0">
                <a:latin typeface="Times New Roman" pitchFamily="18" charset="0"/>
                <a:cs typeface="Times New Roman" pitchFamily="18" charset="0"/>
              </a:rPr>
              <a:t>specialized </a:t>
            </a:r>
            <a:r>
              <a:rPr lang="en-US" sz="2000" dirty="0">
                <a:latin typeface="Times New Roman" pitchFamily="18" charset="0"/>
                <a:cs typeface="Times New Roman" pitchFamily="18" charset="0"/>
              </a:rPr>
              <a:t>form of Aggregation and we can call this as a “death” relationship. It is a strong type of Aggregation. Child object does not have its lifecycle and if parent object is deleted, all child objects will also be deleted. Let’s take again an example of relationship between House and Rooms. House can contain multiple rooms - there is no independent life of room and any room can not belong to two different houses. If we delete the house - room will automatically be deleted. </a:t>
            </a:r>
          </a:p>
        </p:txBody>
      </p:sp>
    </p:spTree>
    <p:extLst>
      <p:ext uri="{BB962C8B-B14F-4D97-AF65-F5344CB8AC3E}">
        <p14:creationId xmlns:p14="http://schemas.microsoft.com/office/powerpoint/2010/main" val="267392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638800"/>
          </a:xfrm>
        </p:spPr>
        <p:txBody>
          <a:bodyPr/>
          <a:lstStyle/>
          <a:p>
            <a:r>
              <a:rPr lang="en-US" dirty="0" smtClean="0">
                <a:latin typeface="Times New Roman" pitchFamily="18" charset="0"/>
                <a:cs typeface="Times New Roman" pitchFamily="18" charset="0"/>
              </a:rPr>
              <a:t>Implement a simple ‘Date’ class</a:t>
            </a:r>
          </a:p>
          <a:p>
            <a:r>
              <a:rPr lang="en-US" dirty="0" smtClean="0">
                <a:latin typeface="Times New Roman" pitchFamily="18" charset="0"/>
                <a:cs typeface="Times New Roman" pitchFamily="18" charset="0"/>
              </a:rPr>
              <a:t>The variables stored in ‘Date’ class include</a:t>
            </a:r>
          </a:p>
          <a:p>
            <a:pPr lvl="1"/>
            <a:r>
              <a:rPr lang="en-US" dirty="0" smtClean="0">
                <a:latin typeface="Times New Roman" pitchFamily="18" charset="0"/>
                <a:cs typeface="Times New Roman" pitchFamily="18" charset="0"/>
              </a:rPr>
              <a:t>Year</a:t>
            </a:r>
          </a:p>
          <a:p>
            <a:pPr lvl="2"/>
            <a:r>
              <a:rPr lang="en-US" dirty="0" smtClean="0">
                <a:latin typeface="Times New Roman" pitchFamily="18" charset="0"/>
                <a:cs typeface="Times New Roman" pitchFamily="18" charset="0"/>
              </a:rPr>
              <a:t>Any Non-negative number</a:t>
            </a:r>
          </a:p>
          <a:p>
            <a:pPr lvl="2"/>
            <a:r>
              <a:rPr lang="en-US" dirty="0" smtClean="0">
                <a:latin typeface="Times New Roman" pitchFamily="18" charset="0"/>
                <a:cs typeface="Times New Roman" pitchFamily="18" charset="0"/>
              </a:rPr>
              <a:t>Default is 0</a:t>
            </a:r>
          </a:p>
          <a:p>
            <a:pPr lvl="1"/>
            <a:r>
              <a:rPr lang="en-US" dirty="0" smtClean="0">
                <a:latin typeface="Times New Roman" pitchFamily="18" charset="0"/>
                <a:cs typeface="Times New Roman" pitchFamily="18" charset="0"/>
              </a:rPr>
              <a:t>Month</a:t>
            </a:r>
          </a:p>
          <a:p>
            <a:pPr lvl="2"/>
            <a:r>
              <a:rPr lang="en-US" dirty="0" smtClean="0">
                <a:latin typeface="Times New Roman" pitchFamily="18" charset="0"/>
                <a:cs typeface="Times New Roman" pitchFamily="18" charset="0"/>
              </a:rPr>
              <a:t>Between 1 and 12</a:t>
            </a:r>
          </a:p>
          <a:p>
            <a:pPr lvl="2"/>
            <a:r>
              <a:rPr lang="en-US" dirty="0" smtClean="0">
                <a:latin typeface="Times New Roman" pitchFamily="18" charset="0"/>
                <a:cs typeface="Times New Roman" pitchFamily="18" charset="0"/>
              </a:rPr>
              <a:t>Default is 1</a:t>
            </a:r>
          </a:p>
          <a:p>
            <a:pPr lvl="1"/>
            <a:r>
              <a:rPr lang="en-US" dirty="0" smtClean="0">
                <a:latin typeface="Times New Roman" pitchFamily="18" charset="0"/>
                <a:cs typeface="Times New Roman" pitchFamily="18" charset="0"/>
              </a:rPr>
              <a:t>Day</a:t>
            </a:r>
          </a:p>
          <a:p>
            <a:pPr lvl="2"/>
            <a:r>
              <a:rPr lang="en-US" smtClean="0">
                <a:latin typeface="Times New Roman" pitchFamily="18" charset="0"/>
                <a:cs typeface="Times New Roman" pitchFamily="18" charset="0"/>
              </a:rPr>
              <a:t>Within </a:t>
            </a:r>
            <a:r>
              <a:rPr lang="en-US" dirty="0" smtClean="0">
                <a:latin typeface="Times New Roman" pitchFamily="18" charset="0"/>
                <a:cs typeface="Times New Roman" pitchFamily="18" charset="0"/>
              </a:rPr>
              <a:t>valid range</a:t>
            </a:r>
          </a:p>
          <a:p>
            <a:pPr lvl="2"/>
            <a:r>
              <a:rPr lang="en-US" dirty="0" smtClean="0">
                <a:latin typeface="Times New Roman" pitchFamily="18" charset="0"/>
                <a:cs typeface="Times New Roman" pitchFamily="18" charset="0"/>
              </a:rPr>
              <a:t>Default is 1</a:t>
            </a:r>
          </a:p>
        </p:txBody>
      </p:sp>
    </p:spTree>
    <p:extLst>
      <p:ext uri="{BB962C8B-B14F-4D97-AF65-F5344CB8AC3E}">
        <p14:creationId xmlns:p14="http://schemas.microsoft.com/office/powerpoint/2010/main" val="3460131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r>
              <a:rPr lang="en-US" sz="2400" dirty="0" smtClean="0">
                <a:latin typeface="Times New Roman" pitchFamily="18" charset="0"/>
                <a:cs typeface="Times New Roman" pitchFamily="18" charset="0"/>
              </a:rPr>
              <a:t>‘Date’ class will have 3 types of constructor</a:t>
            </a:r>
          </a:p>
          <a:p>
            <a:pPr lvl="1"/>
            <a:r>
              <a:rPr lang="en-US" sz="2400" dirty="0" smtClean="0">
                <a:latin typeface="Times New Roman" pitchFamily="18" charset="0"/>
                <a:cs typeface="Times New Roman" pitchFamily="18" charset="0"/>
              </a:rPr>
              <a:t>Default constructor</a:t>
            </a:r>
          </a:p>
          <a:p>
            <a:pPr lvl="2"/>
            <a:r>
              <a:rPr lang="en-US" dirty="0" smtClean="0">
                <a:latin typeface="Times New Roman" pitchFamily="18" charset="0"/>
                <a:cs typeface="Times New Roman" pitchFamily="18" charset="0"/>
              </a:rPr>
              <a:t>Date();</a:t>
            </a:r>
          </a:p>
          <a:p>
            <a:pPr lvl="2"/>
            <a:r>
              <a:rPr lang="en-US" dirty="0" smtClean="0">
                <a:latin typeface="Times New Roman" pitchFamily="18" charset="0"/>
                <a:cs typeface="Times New Roman" pitchFamily="18" charset="0"/>
              </a:rPr>
              <a:t>Initialized year, month, and day with default value</a:t>
            </a:r>
          </a:p>
          <a:p>
            <a:pPr lvl="1"/>
            <a:r>
              <a:rPr lang="en-US" sz="2400" dirty="0" smtClean="0">
                <a:latin typeface="Times New Roman" pitchFamily="18" charset="0"/>
                <a:cs typeface="Times New Roman" pitchFamily="18" charset="0"/>
              </a:rPr>
              <a:t>Conversion constructor (constructor </a:t>
            </a:r>
            <a:r>
              <a:rPr lang="en-US" sz="2400" dirty="0">
                <a:latin typeface="Times New Roman" pitchFamily="18" charset="0"/>
                <a:cs typeface="Times New Roman" pitchFamily="18" charset="0"/>
              </a:rPr>
              <a:t>with </a:t>
            </a:r>
            <a:r>
              <a:rPr lang="en-US" sz="2400" dirty="0" smtClean="0">
                <a:latin typeface="Times New Roman" pitchFamily="18" charset="0"/>
                <a:cs typeface="Times New Roman" pitchFamily="18" charset="0"/>
              </a:rPr>
              <a:t>single parameter)</a:t>
            </a:r>
          </a:p>
          <a:p>
            <a:pPr lvl="2"/>
            <a:r>
              <a:rPr lang="en-US" dirty="0" smtClean="0">
                <a:latin typeface="Times New Roman" pitchFamily="18" charset="0"/>
                <a:cs typeface="Times New Roman" pitchFamily="18" charset="0"/>
              </a:rPr>
              <a:t>Takes single argument</a:t>
            </a:r>
          </a:p>
          <a:p>
            <a:pPr lvl="2"/>
            <a:r>
              <a:rPr lang="en-US" dirty="0" smtClean="0">
                <a:latin typeface="Times New Roman" pitchFamily="18" charset="0"/>
                <a:cs typeface="Times New Roman" pitchFamily="18" charset="0"/>
              </a:rPr>
              <a:t>Date(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a:t>
            </a:r>
          </a:p>
          <a:p>
            <a:pPr lvl="2"/>
            <a:r>
              <a:rPr lang="en-US" dirty="0" smtClean="0">
                <a:latin typeface="Times New Roman" pitchFamily="18" charset="0"/>
                <a:cs typeface="Times New Roman" pitchFamily="18" charset="0"/>
              </a:rPr>
              <a:t>Convert days into appropriate Date format</a:t>
            </a:r>
          </a:p>
          <a:p>
            <a:pPr lvl="1"/>
            <a:r>
              <a:rPr lang="en-US" sz="2400" dirty="0" smtClean="0">
                <a:latin typeface="Times New Roman" pitchFamily="18" charset="0"/>
                <a:cs typeface="Times New Roman" pitchFamily="18" charset="0"/>
              </a:rPr>
              <a:t>Constructor takes 3 parameters</a:t>
            </a:r>
          </a:p>
          <a:p>
            <a:pPr lvl="2"/>
            <a:r>
              <a:rPr lang="en-US" dirty="0" smtClean="0">
                <a:latin typeface="Times New Roman" pitchFamily="18" charset="0"/>
                <a:cs typeface="Times New Roman" pitchFamily="18" charset="0"/>
              </a:rPr>
              <a:t>Date(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a:t>
            </a:r>
          </a:p>
          <a:p>
            <a:pPr lvl="2"/>
            <a:r>
              <a:rPr lang="en-US" dirty="0" smtClean="0">
                <a:latin typeface="Times New Roman" pitchFamily="18" charset="0"/>
                <a:cs typeface="Times New Roman" pitchFamily="18" charset="0"/>
              </a:rPr>
              <a:t>Initializing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object using the provided value</a:t>
            </a:r>
          </a:p>
          <a:p>
            <a:pPr lvl="2"/>
            <a:r>
              <a:rPr lang="en-US" dirty="0" smtClean="0">
                <a:latin typeface="Times New Roman" pitchFamily="18" charset="0"/>
                <a:cs typeface="Times New Roman" pitchFamily="18" charset="0"/>
              </a:rPr>
              <a:t>If any given is invalid,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nitialized object with default value</a:t>
            </a:r>
          </a:p>
          <a:p>
            <a:pPr lvl="2"/>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34635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Operator Overloading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a:latin typeface="Times New Roman" pitchFamily="18" charset="0"/>
                <a:cs typeface="Times New Roman" pitchFamily="18" charset="0"/>
              </a:rPr>
              <a:t>Create an overload of the insertion operator &lt;&lt; for output of </a:t>
            </a:r>
            <a:r>
              <a:rPr lang="en-US" dirty="0" smtClean="0">
                <a:latin typeface="Times New Roman" pitchFamily="18" charset="0"/>
                <a:cs typeface="Times New Roman" pitchFamily="18" charset="0"/>
              </a:rPr>
              <a:t>Date objects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Create an overload of the extraction operator &gt;&gt; for reading </a:t>
            </a:r>
            <a:r>
              <a:rPr lang="en-US" dirty="0" smtClean="0">
                <a:latin typeface="Times New Roman" pitchFamily="18" charset="0"/>
                <a:cs typeface="Times New Roman" pitchFamily="18" charset="0"/>
              </a:rPr>
              <a:t>Date objects </a:t>
            </a:r>
            <a:r>
              <a:rPr lang="en-US" dirty="0">
                <a:latin typeface="Times New Roman" pitchFamily="18" charset="0"/>
                <a:cs typeface="Times New Roman" pitchFamily="18" charset="0"/>
              </a:rPr>
              <a:t>from an input stream.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Create overloads for the + operator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allow addition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two quantities of d</a:t>
            </a:r>
            <a:r>
              <a:rPr lang="en-US" dirty="0" smtClean="0">
                <a:latin typeface="Times New Roman" pitchFamily="18" charset="0"/>
                <a:cs typeface="Times New Roman" pitchFamily="18" charset="0"/>
              </a:rPr>
              <a:t>ate.</a:t>
            </a:r>
          </a:p>
          <a:p>
            <a:r>
              <a:rPr lang="en-US" dirty="0">
                <a:latin typeface="Times New Roman" pitchFamily="18" charset="0"/>
                <a:cs typeface="Times New Roman" pitchFamily="18" charset="0"/>
              </a:rPr>
              <a:t>Create overloads for the increment </a:t>
            </a:r>
            <a:r>
              <a:rPr lang="en-US" dirty="0" smtClean="0">
                <a:latin typeface="Times New Roman" pitchFamily="18" charset="0"/>
                <a:cs typeface="Times New Roman" pitchFamily="18" charset="0"/>
              </a:rPr>
              <a:t>(postfix and prefix) operators (++)</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404287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368</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COP3330 Recitation</vt:lpstr>
      <vt:lpstr>PowerPoint Presentation</vt:lpstr>
      <vt:lpstr>PowerPoint Presentation</vt:lpstr>
      <vt:lpstr>PowerPoint Presentation</vt:lpstr>
      <vt:lpstr>Operator Overloading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COP3330 Recitation</dc:title>
  <dc:creator>BenhouZi</dc:creator>
  <cp:lastModifiedBy>BenhouZi</cp:lastModifiedBy>
  <cp:revision>5</cp:revision>
  <dcterms:created xsi:type="dcterms:W3CDTF">2014-09-29T01:39:46Z</dcterms:created>
  <dcterms:modified xsi:type="dcterms:W3CDTF">2014-09-30T03:08:44Z</dcterms:modified>
</cp:coreProperties>
</file>