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COP3330 Recitation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638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a simple ‘Date’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variables stored in ‘Date’ class include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Any Non-negative number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is 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Month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1 and 12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is 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valid range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is 1</a:t>
            </a:r>
          </a:p>
        </p:txBody>
      </p:sp>
    </p:spTree>
    <p:extLst>
      <p:ext uri="{BB962C8B-B14F-4D97-AF65-F5344CB8AC3E}">
        <p14:creationId xmlns:p14="http://schemas.microsoft.com/office/powerpoint/2010/main" val="34601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‘Date’ class will have 3 types of constructor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Default constructor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Date();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Initialized year, month, and day with default value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constructor (constructor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 parameter)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Takes single argument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d);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 days into appropriate Date format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 takes 3 parameters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d);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using the provided value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any given is invalid,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nitialized object with default value</a:t>
            </a:r>
          </a:p>
          <a:p>
            <a:pPr lvl="2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COP3330 Recitation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COP3330 Recitation</dc:title>
  <dc:creator>BenhouZi</dc:creator>
  <cp:lastModifiedBy>BenhouZi</cp:lastModifiedBy>
  <cp:revision>2</cp:revision>
  <dcterms:created xsi:type="dcterms:W3CDTF">2014-09-29T01:39:46Z</dcterms:created>
  <dcterms:modified xsi:type="dcterms:W3CDTF">2014-09-29T01:57:04Z</dcterms:modified>
</cp:coreProperties>
</file>