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0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 3330 Recitation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Inheritance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 allows us to define a class in terms of another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create classes that absorb an existing class's data and behaviors and enhance them with new capability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programmer can designate that the new class should inherit the members of an existing class. This existing class is called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class, and the new class is referred to as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inheritance implements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is 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relationship. For example, mammal IS-A animal, dog IS-A mammal hence dog IS-A animal as well and so on.</a:t>
            </a:r>
          </a:p>
        </p:txBody>
      </p:sp>
    </p:spTree>
    <p:extLst>
      <p:ext uri="{BB962C8B-B14F-4D97-AF65-F5344CB8AC3E}">
        <p14:creationId xmlns:p14="http://schemas.microsoft.com/office/powerpoint/2010/main" val="37974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Few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8229" cy="5562600"/>
          </a:xfrm>
        </p:spPr>
      </p:pic>
    </p:spTree>
    <p:extLst>
      <p:ext uri="{BB962C8B-B14F-4D97-AF65-F5344CB8AC3E}">
        <p14:creationId xmlns:p14="http://schemas.microsoft.com/office/powerpoint/2010/main" val="397925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Monkey and Rabbit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4267200" cy="52578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66801"/>
            <a:ext cx="4267200" cy="5333999"/>
          </a:xfrm>
        </p:spPr>
      </p:pic>
    </p:spTree>
    <p:extLst>
      <p:ext uri="{BB962C8B-B14F-4D97-AF65-F5344CB8AC3E}">
        <p14:creationId xmlns:p14="http://schemas.microsoft.com/office/powerpoint/2010/main" val="35775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Inheritance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factor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out the common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4572000" cy="55626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90600"/>
            <a:ext cx="3581400" cy="5410200"/>
          </a:xfrm>
        </p:spPr>
      </p:pic>
    </p:spTree>
    <p:extLst>
      <p:ext uri="{BB962C8B-B14F-4D97-AF65-F5344CB8AC3E}">
        <p14:creationId xmlns:p14="http://schemas.microsoft.com/office/powerpoint/2010/main" val="413483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COP 3330 Recitation</vt:lpstr>
      <vt:lpstr>C++ Inheritance </vt:lpstr>
      <vt:lpstr>Few Examples</vt:lpstr>
      <vt:lpstr>Class Monkey and Rabbit</vt:lpstr>
      <vt:lpstr>Inheritance  factor out the common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BenhouZi</dc:creator>
  <cp:lastModifiedBy>BenhouZi</cp:lastModifiedBy>
  <cp:revision>9</cp:revision>
  <dcterms:created xsi:type="dcterms:W3CDTF">2014-10-28T01:28:42Z</dcterms:created>
  <dcterms:modified xsi:type="dcterms:W3CDTF">2014-10-28T04:49:22Z</dcterms:modified>
</cp:coreProperties>
</file>