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7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4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FB8B-A588-46C3-B698-EC7E98597A3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97BB-6CF9-4301-855A-71DCA0B8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 3330 Recitation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Number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BigNumber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(Insertion and Extraction Overloading)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BigNumber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for storing any positive integer of arbitrary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 insertion and extraction operator overloading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0"/>
            <a:ext cx="8763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8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COP 3330 Recitation</vt:lpstr>
      <vt:lpstr>BigNumber (Insertion and Extraction Overloading)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3330 Recitation</dc:title>
  <dc:creator>BenhouZi</dc:creator>
  <cp:lastModifiedBy>BenhouZi</cp:lastModifiedBy>
  <cp:revision>6</cp:revision>
  <dcterms:created xsi:type="dcterms:W3CDTF">2014-11-02T17:19:45Z</dcterms:created>
  <dcterms:modified xsi:type="dcterms:W3CDTF">2014-11-02T22:10:12Z</dcterms:modified>
</cp:coreProperties>
</file>