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C5DE-7065-47B0-84D4-BF9BFA16D468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63F1-CB5F-47A0-991C-0C3E13C8B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7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C5DE-7065-47B0-84D4-BF9BFA16D468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63F1-CB5F-47A0-991C-0C3E13C8B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3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C5DE-7065-47B0-84D4-BF9BFA16D468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63F1-CB5F-47A0-991C-0C3E13C8B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C5DE-7065-47B0-84D4-BF9BFA16D468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63F1-CB5F-47A0-991C-0C3E13C8B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0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C5DE-7065-47B0-84D4-BF9BFA16D468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63F1-CB5F-47A0-991C-0C3E13C8B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10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C5DE-7065-47B0-84D4-BF9BFA16D468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63F1-CB5F-47A0-991C-0C3E13C8B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95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C5DE-7065-47B0-84D4-BF9BFA16D468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63F1-CB5F-47A0-991C-0C3E13C8B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7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C5DE-7065-47B0-84D4-BF9BFA16D468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63F1-CB5F-47A0-991C-0C3E13C8B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C5DE-7065-47B0-84D4-BF9BFA16D468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63F1-CB5F-47A0-991C-0C3E13C8B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2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C5DE-7065-47B0-84D4-BF9BFA16D468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63F1-CB5F-47A0-991C-0C3E13C8B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2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C5DE-7065-47B0-84D4-BF9BFA16D468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63F1-CB5F-47A0-991C-0C3E13C8B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8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7C5DE-7065-47B0-84D4-BF9BFA16D468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963F1-CB5F-47A0-991C-0C3E13C8B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8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COP3330 Recitation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Date Class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31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56388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Implement a simple ‘Date’ class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variables stored in ‘Date’ class include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Year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Any Non-negative number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Default is 0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Month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Between 1 and 12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Default is 1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Day</a:t>
            </a:r>
          </a:p>
          <a:p>
            <a:pPr lvl="2"/>
            <a:r>
              <a:rPr lang="en-US" smtClean="0">
                <a:latin typeface="Times New Roman" pitchFamily="18" charset="0"/>
                <a:cs typeface="Times New Roman" pitchFamily="18" charset="0"/>
              </a:rPr>
              <a:t>Within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valid range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Default is 1</a:t>
            </a:r>
          </a:p>
        </p:txBody>
      </p:sp>
    </p:spTree>
    <p:extLst>
      <p:ext uri="{BB962C8B-B14F-4D97-AF65-F5344CB8AC3E}">
        <p14:creationId xmlns:p14="http://schemas.microsoft.com/office/powerpoint/2010/main" val="346013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‘Date’ class will have 3 types of constructor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Default constructor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Date();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Initialized year, month, and day with default value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Conversion constructor (constructor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single parameter)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Takes single argument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Date(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d);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Convert days into appropriate Date format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Constructor takes 3 parameters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Date(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d);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Initializing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 using the provided value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any given is invalid,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nitialized object with default value</a:t>
            </a:r>
          </a:p>
          <a:p>
            <a:pPr lvl="2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63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Operator Overloading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Create an overload of the insertion operator &lt;&lt; for output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Date objects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 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Create an overload of the extraction operator &gt;&gt; for reading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Date objects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from an input stream.  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Create overloads for the + operator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allow addition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two quantities of 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ate.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Create overloads for the increment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(postfix and prefix) operators (++)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4287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133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COP3330 Recitation</vt:lpstr>
      <vt:lpstr>PowerPoint Presentation</vt:lpstr>
      <vt:lpstr>PowerPoint Presentation</vt:lpstr>
      <vt:lpstr>Operator Overloading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COP3330 Recitation</dc:title>
  <dc:creator>BenhouZi</dc:creator>
  <cp:lastModifiedBy>BenhouZi</cp:lastModifiedBy>
  <cp:revision>4</cp:revision>
  <dcterms:created xsi:type="dcterms:W3CDTF">2014-09-29T01:39:46Z</dcterms:created>
  <dcterms:modified xsi:type="dcterms:W3CDTF">2014-09-29T02:06:21Z</dcterms:modified>
</cp:coreProperties>
</file>