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0CB7-64C3-4DBA-B2F1-DA621A6C62B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24B3-87B3-49C3-A475-71C19C89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0CB7-64C3-4DBA-B2F1-DA621A6C62B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24B3-87B3-49C3-A475-71C19C89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6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0CB7-64C3-4DBA-B2F1-DA621A6C62B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24B3-87B3-49C3-A475-71C19C89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5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0CB7-64C3-4DBA-B2F1-DA621A6C62B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24B3-87B3-49C3-A475-71C19C89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0CB7-64C3-4DBA-B2F1-DA621A6C62B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24B3-87B3-49C3-A475-71C19C89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0CB7-64C3-4DBA-B2F1-DA621A6C62B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24B3-87B3-49C3-A475-71C19C89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0CB7-64C3-4DBA-B2F1-DA621A6C62B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24B3-87B3-49C3-A475-71C19C89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0CB7-64C3-4DBA-B2F1-DA621A6C62B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24B3-87B3-49C3-A475-71C19C89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0CB7-64C3-4DBA-B2F1-DA621A6C62B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24B3-87B3-49C3-A475-71C19C89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0CB7-64C3-4DBA-B2F1-DA621A6C62B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24B3-87B3-49C3-A475-71C19C89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0CB7-64C3-4DBA-B2F1-DA621A6C62B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24B3-87B3-49C3-A475-71C19C89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8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0CB7-64C3-4DBA-B2F1-DA621A6C62B5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224B3-87B3-49C3-A475-71C19C89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3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 3330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Multiply Two Numbers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172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Calculate the product of two nonnegative integer numbers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Example, Given Two Number 835 and 49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12034"/>
              </p:ext>
            </p:extLst>
          </p:nvPr>
        </p:nvGraphicFramePr>
        <p:xfrm>
          <a:off x="990600" y="2438400"/>
          <a:ext cx="1472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55"/>
                <a:gridCol w="490855"/>
                <a:gridCol w="490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38958"/>
              </p:ext>
            </p:extLst>
          </p:nvPr>
        </p:nvGraphicFramePr>
        <p:xfrm>
          <a:off x="2895600" y="2438400"/>
          <a:ext cx="981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55"/>
                <a:gridCol w="490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1815"/>
              </p:ext>
            </p:extLst>
          </p:nvPr>
        </p:nvGraphicFramePr>
        <p:xfrm>
          <a:off x="1600200" y="3505200"/>
          <a:ext cx="50292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29244"/>
              </p:ext>
            </p:extLst>
          </p:nvPr>
        </p:nvGraphicFramePr>
        <p:xfrm>
          <a:off x="4419600" y="2438400"/>
          <a:ext cx="2501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80"/>
                <a:gridCol w="500380"/>
                <a:gridCol w="500380"/>
                <a:gridCol w="500380"/>
                <a:gridCol w="500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835 * 49 = (800 + 30 + 5) * (40 + 9)</a:t>
            </a:r>
          </a:p>
          <a:p>
            <a:pPr marL="0" indent="0">
              <a:buNone/>
            </a:pPr>
            <a:r>
              <a:rPr lang="en-US" dirty="0" smtClean="0"/>
              <a:t>	= (</a:t>
            </a:r>
            <a:r>
              <a:rPr lang="en-US" dirty="0" smtClean="0"/>
              <a:t>800 + 30 + 5</a:t>
            </a:r>
            <a:r>
              <a:rPr lang="en-US" dirty="0" smtClean="0"/>
              <a:t>) * 9 + (</a:t>
            </a:r>
            <a:r>
              <a:rPr lang="en-US" dirty="0" smtClean="0"/>
              <a:t>800 + 30 + 5) * 40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(7200 + 270 + 45) + (32000 + 1200 + 200)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= 32000 + 8400 + 470 + 45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40915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52023"/>
              </p:ext>
            </p:extLst>
          </p:nvPr>
        </p:nvGraphicFramePr>
        <p:xfrm>
          <a:off x="2362200" y="2286000"/>
          <a:ext cx="3200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48"/>
                <a:gridCol w="917861"/>
                <a:gridCol w="696154"/>
                <a:gridCol w="61343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7200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270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32000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32000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8400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470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9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040470"/>
              </p:ext>
            </p:extLst>
          </p:nvPr>
        </p:nvGraphicFramePr>
        <p:xfrm>
          <a:off x="1447800" y="228600"/>
          <a:ext cx="6172200" cy="1264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53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‘10000’ s</a:t>
                      </a:r>
                    </a:p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‘1000’ s</a:t>
                      </a:r>
                    </a:p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‘100’ s</a:t>
                      </a:r>
                    </a:p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‘10’ 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‘1’ 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16764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consider 835 * 9 </a:t>
            </a:r>
            <a:r>
              <a:rPr lang="en-US" dirty="0" smtClean="0">
                <a:sym typeface="Wingdings" pitchFamily="2" charset="2"/>
              </a:rPr>
              <a:t> (800 + 30 + 5) * 9  (7200 + 270 + 45)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835 * 40 </a:t>
            </a:r>
            <a:r>
              <a:rPr lang="en-US" dirty="0" smtClean="0">
                <a:sym typeface="Wingdings" pitchFamily="2" charset="2"/>
              </a:rPr>
              <a:t> (800 + 30 + 5) * 40  (32000 + 1200 + 200)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24964"/>
              </p:ext>
            </p:extLst>
          </p:nvPr>
        </p:nvGraphicFramePr>
        <p:xfrm>
          <a:off x="1371600" y="3519457"/>
          <a:ext cx="60960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[0]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42764"/>
              </p:ext>
            </p:extLst>
          </p:nvPr>
        </p:nvGraphicFramePr>
        <p:xfrm>
          <a:off x="1485900" y="1752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26656"/>
              </p:ext>
            </p:extLst>
          </p:nvPr>
        </p:nvGraphicFramePr>
        <p:xfrm>
          <a:off x="1371600" y="4876800"/>
          <a:ext cx="60960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[0]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72+12=84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27+20 = 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2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003990"/>
              </p:ext>
            </p:extLst>
          </p:nvPr>
        </p:nvGraphicFramePr>
        <p:xfrm>
          <a:off x="542658" y="17526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218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38369"/>
              </p:ext>
            </p:extLst>
          </p:nvPr>
        </p:nvGraphicFramePr>
        <p:xfrm>
          <a:off x="568295" y="304800"/>
          <a:ext cx="6172200" cy="1264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[4]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[3]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[2]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[1]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[0]</a:t>
                      </a:r>
                      <a:endParaRPr lang="en-US" sz="18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‘10000’ s</a:t>
                      </a:r>
                    </a:p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‘1000’ s</a:t>
                      </a:r>
                    </a:p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‘100’ s</a:t>
                      </a:r>
                    </a:p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‘10’ 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‘1’ 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2514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Care of Carry Now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24095"/>
              </p:ext>
            </p:extLst>
          </p:nvPr>
        </p:nvGraphicFramePr>
        <p:xfrm>
          <a:off x="533400" y="30480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218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 + 4 = 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11222"/>
              </p:ext>
            </p:extLst>
          </p:nvPr>
        </p:nvGraphicFramePr>
        <p:xfrm>
          <a:off x="533400" y="39624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218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 + 5 = 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58016"/>
              </p:ext>
            </p:extLst>
          </p:nvPr>
        </p:nvGraphicFramePr>
        <p:xfrm>
          <a:off x="533400" y="48768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218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32+8 = 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7237"/>
              </p:ext>
            </p:extLst>
          </p:nvPr>
        </p:nvGraphicFramePr>
        <p:xfrm>
          <a:off x="533400" y="58674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218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8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427</Words>
  <Application>Microsoft Office PowerPoint</Application>
  <PresentationFormat>On-screen Show (4:3)</PresentationFormat>
  <Paragraphs>187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COP 3330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3330</dc:title>
  <dc:creator>BenhouZi</dc:creator>
  <cp:lastModifiedBy>BenhouZi</cp:lastModifiedBy>
  <cp:revision>12</cp:revision>
  <dcterms:created xsi:type="dcterms:W3CDTF">2014-11-16T22:49:37Z</dcterms:created>
  <dcterms:modified xsi:type="dcterms:W3CDTF">2014-11-17T01:37:38Z</dcterms:modified>
</cp:coreProperties>
</file>