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7" r:id="rId5"/>
    <p:sldId id="279" r:id="rId6"/>
    <p:sldId id="333" r:id="rId7"/>
    <p:sldId id="310" r:id="rId8"/>
    <p:sldId id="326" r:id="rId9"/>
    <p:sldId id="327" r:id="rId10"/>
    <p:sldId id="362" r:id="rId11"/>
    <p:sldId id="328" r:id="rId12"/>
    <p:sldId id="347" r:id="rId13"/>
    <p:sldId id="348" r:id="rId14"/>
    <p:sldId id="349" r:id="rId15"/>
    <p:sldId id="358" r:id="rId16"/>
    <p:sldId id="359" r:id="rId17"/>
    <p:sldId id="360" r:id="rId18"/>
    <p:sldId id="361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276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59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77ED7-B7A7-469B-BBC3-402B3E2CE2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73C5E-84AF-4D18-BF89-559A403691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3C5E-84AF-4D18-BF89-559A40369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5D5D-46EB-45CF-AD0E-5989EE912E6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6627-A85B-400F-9039-060FF544AD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814-219F-4027-B039-93F977FFDB9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6627-A85B-400F-9039-060FF544AD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A8A9-143C-40BC-BD0F-B69B6E6BB1A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6627-A85B-400F-9039-060FF544AD98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014F-53C6-42DF-A764-7D64E7254E7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6627-A85B-400F-9039-060FF544AD98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F4DB-F520-47F8-9B67-B3646CC844A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6627-A85B-400F-9039-060FF544AD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F1E9-AFC3-4208-B02D-26D0AFC1F4E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6627-A85B-400F-9039-060FF544AD98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8D28-8838-40F4-A613-19A68028138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6627-A85B-400F-9039-060FF544AD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9096-6470-4980-82F4-1CCD618FD0D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6627-A85B-400F-9039-060FF544AD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7977-E0B9-4545-8BA8-2995EEE797C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6627-A85B-400F-9039-060FF544AD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360B-B2BD-43F2-B113-332B09B3340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6627-A85B-400F-9039-060FF544AD98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9CAD-84DD-463F-860F-AB9ABB60F3E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6627-A85B-400F-9039-060FF544AD98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1CB2217-9546-4D7A-82A9-E4A737EB5C3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73F6627-A85B-400F-9039-060FF544AD98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214422"/>
            <a:ext cx="7772400" cy="1928826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  <a:sym typeface="+mn-ea"/>
              </a:rPr>
              <a:t>RobotFramework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自动化测试简介</a:t>
            </a:r>
            <a:br>
              <a:rPr lang="en-US" altLang="zh-CN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</a:br>
            <a:r>
              <a:rPr lang="en-US" altLang="zh-CN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   </a:t>
            </a:r>
            <a:endParaRPr lang="zh-CN" altLang="en-US" sz="2700" b="1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软件部：任志清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3931-F64C-4FF5-B92D-0C47B23384C4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730250"/>
            <a:ext cx="7150735" cy="826770"/>
          </a:xfrm>
        </p:spPr>
        <p:txBody>
          <a:bodyPr>
            <a:normAutofit/>
          </a:bodyPr>
          <a:lstStyle/>
          <a:p>
            <a:pPr algn="l"/>
            <a:r>
              <a:rPr 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 UI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自动化测试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76F0-770E-4FD5-A68E-C7B71E8EC62B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6035" y="1557020"/>
            <a:ext cx="667575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新建项目与测试用例</a:t>
            </a:r>
            <a:endParaRPr 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打开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cmd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窗口，输入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ride.py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，回车键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</a:rPr>
              <a:t>打开RIDE后先创建一个目录：file -&gt; new project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</a:rPr>
              <a:t>选中目录，点击“Library”,在弹出的窗口name输入框中输入Selenium2Library，</a:t>
            </a:r>
            <a:r>
              <a:rPr 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导入我们测试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 UI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自动化需要使用到的库，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如果导入的Selenium2Library是显示黑色表示成功，红色表示导入错误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</a:rPr>
              <a:t>.右键创建的目录，选择new suite，填写suite名称；</a:t>
            </a:r>
            <a:endParaRPr 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</a:rPr>
              <a:t>.右键</a:t>
            </a: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suite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，选择new test case创建测试用例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个人习惯分成这样的文件夹，当然可以根据个人习惯、项目差异增加或者删除别的文件夹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935" y="4092575"/>
            <a:ext cx="4276090" cy="1257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10" y="4104005"/>
            <a:ext cx="2473325" cy="1245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730250"/>
            <a:ext cx="7150735" cy="826770"/>
          </a:xfrm>
        </p:spPr>
        <p:txBody>
          <a:bodyPr>
            <a:normAutofit/>
          </a:bodyPr>
          <a:lstStyle/>
          <a:p>
            <a:pPr algn="l"/>
            <a:r>
              <a:rPr 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 UI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自动化测试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76F0-770E-4FD5-A68E-C7B71E8EC62B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6035" y="1557020"/>
            <a:ext cx="667575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导入资源文件，与关键字的使用</a:t>
            </a:r>
            <a:endParaRPr 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选中需要导入资源文件的文件夹，点击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Resource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关键字的编写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选择项目文件夹，右击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-&gt;new Director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，新建元素关键字文件夹，然后右击元素关键字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-&gt;Nwe Resource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，新建资源文件，之后右击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-&gt;new User keyword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2114550"/>
            <a:ext cx="6710680" cy="19634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80" y="5169535"/>
            <a:ext cx="4848860" cy="1388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730250"/>
            <a:ext cx="7150735" cy="826770"/>
          </a:xfrm>
        </p:spPr>
        <p:txBody>
          <a:bodyPr>
            <a:normAutofit/>
          </a:bodyPr>
          <a:lstStyle/>
          <a:p>
            <a:pPr algn="l"/>
            <a:r>
              <a:rPr 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 UI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自动化测试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76F0-770E-4FD5-A68E-C7B71E8EC62B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5400" y="1557020"/>
            <a:ext cx="667575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写元素关键字以及业务关键字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深目演示环境的登录页面做演示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8580" y="2123440"/>
            <a:ext cx="5067935" cy="11436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3267075"/>
            <a:ext cx="3632200" cy="19951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85" y="5262245"/>
            <a:ext cx="6024245" cy="1436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730250"/>
            <a:ext cx="7150735" cy="826770"/>
          </a:xfrm>
        </p:spPr>
        <p:txBody>
          <a:bodyPr>
            <a:normAutofit/>
          </a:bodyPr>
          <a:lstStyle/>
          <a:p>
            <a:pPr algn="l"/>
            <a:r>
              <a:rPr 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 UI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自动化测试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76F0-770E-4FD5-A68E-C7B71E8EC62B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3805" y="1557020"/>
            <a:ext cx="667575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jquery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元素定位（实际操作演示）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找相同级别的的元素下面的子元素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jquery=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div:contains("科学馆总部"):last+div&gt;div&gt;span:contains("科学馆1楼")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注：如找相邻的兄弟元素用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，找不相邻的兄弟元素用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~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，并且~的优先级高于+，+只能用于寻找紧挨着的兄弟元素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的值查找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jquery=.districtName:contains("深圳科学馆总部")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菜单查找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jquery=input[placeholder="请输入您的账号"]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值查找（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深目登录页面）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jquery=#login-form div:contains("登录"):last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905" y="4980305"/>
            <a:ext cx="6854825" cy="134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730250"/>
            <a:ext cx="7150735" cy="82677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四、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RobotFramework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实现接口自动化测试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76F0-770E-4FD5-A68E-C7B71E8EC62B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3805" y="1557020"/>
            <a:ext cx="6675755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RobotFramework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接口自动化简介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需要用到的库：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RequestsLibrary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Collections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（用来对字典做操作的）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RequestsLibrary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：首先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pip install request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，然后pip install -U robotframework-requests 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Collections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：直接加载Collections，无需pip install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深目人脸上传检索举例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首先要需要获取登录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深目系统的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Token,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那么什么是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Token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呢？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Token是一个用户自定义的任意字符串。在成功提交了开发者自定义的这个字符串之后，Token的值会保存到后台。只有服务器和后台知道这个字符串，也就是说只有后台和公众账号服务器知道这个字符串。于是Token就成了这两台服务器之间的密钥，它可以让公众账号服务器确认请求是来自后台还是恶意的第三方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0" y="5163820"/>
            <a:ext cx="6922135" cy="1451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730250"/>
            <a:ext cx="7150735" cy="82677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四、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RobotFramework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实现接口自动化测试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76F0-770E-4FD5-A68E-C7B71E8EC62B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3805" y="1557020"/>
            <a:ext cx="66757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RobotFramework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接口自动化简介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如下是获取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Token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时通过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fiddler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抓取到的报文信息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805" y="2185670"/>
            <a:ext cx="7045960" cy="3636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730250"/>
            <a:ext cx="7150735" cy="82677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四、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RobotFramework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实现接口自动化测试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76F0-770E-4FD5-A68E-C7B71E8EC62B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5400" y="1557020"/>
            <a:ext cx="66757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RobotFramework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接口自动化简介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上传图片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145" y="2175510"/>
            <a:ext cx="7077075" cy="1452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45" y="3627755"/>
            <a:ext cx="7077075" cy="2538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730250"/>
            <a:ext cx="7150735" cy="82677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五、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jenkins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持续集成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76F0-770E-4FD5-A68E-C7B71E8EC62B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6035" y="1557020"/>
            <a:ext cx="667575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jenkins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集成环境配置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一、首先安装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jdk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1.运行jdk****.exe 下一步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2.配置环境变量---系统变量   JAVA_HOME=C:\Program  Files\Java\jdk1.8.0_131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3.系统变量path   原有的变量不变，将C:\ProgramFiles\Java\jdk1.8.0_131\bin与C:\ProgramFiles\Java\jre1.8.0_131\bin写入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4.关闭所有的cmd，重新打开cmd输入java，查看jdk是否安装完成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二、将jenkins2.73.war放入tomcat\webapps目录下，修改文件类型为.zip文件，然后新建一个jenkins的文件夹，将jenkins.zip压缩包解压到新建的jenkins文件夹下面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095" y="5159375"/>
            <a:ext cx="3028315" cy="885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85" y="5160010"/>
            <a:ext cx="2454910" cy="1196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730250"/>
            <a:ext cx="7150735" cy="82677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五、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jenkins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持续集成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76F0-770E-4FD5-A68E-C7B71E8EC62B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4440" y="1557020"/>
            <a:ext cx="667575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jenkins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集成环境配置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三、重新启动tomcat服务，用谷歌浏览器打开localhost:8080/jenkis页面，密码在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cmd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页面使用type+提示页面的密码路径查看，然后复制进去，下一步；然后使用推荐安装，安装完成jenkins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四、配置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jenkins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首先，新建项目                 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Enter an item name  项目名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选择构建一个自由风格的软件项目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点击保存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8645" y="2902585"/>
            <a:ext cx="1828800" cy="771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40" y="4370070"/>
            <a:ext cx="4827270" cy="1609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730250"/>
            <a:ext cx="7150735" cy="82677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五、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jenkins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持续集成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76F0-770E-4FD5-A68E-C7B71E8EC62B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4440" y="1557020"/>
            <a:ext cx="667575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jenkins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集成环境配置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首先进行第一次构建，运行完成之后会在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盘生成一个工作目录文件夹，一般默认为C:\Users\Administrator\.jenkins\workspace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2736215"/>
            <a:ext cx="5416550" cy="1758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495165"/>
            <a:ext cx="4923790" cy="1754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1484784"/>
            <a:ext cx="6984776" cy="288032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  <a:sym typeface="+mn-ea"/>
              </a:rPr>
              <a:t>Selenium+RobotFramework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  <a:sym typeface="+mn-ea"/>
              </a:rPr>
              <a:t>Python+Selenium+RobotFramework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  <a:sym typeface="+mn-ea"/>
              </a:rPr>
              <a:t>测试环境搭建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  <a:sym typeface="+mn-ea"/>
            </a:endParaRPr>
          </a:p>
          <a:p>
            <a:pPr algn="l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 UI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自动化测试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RobotFramework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实现接口自动化测试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五、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Jenkins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持续集成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76F0-770E-4FD5-A68E-C7B71E8EC62B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730250"/>
            <a:ext cx="7150735" cy="82677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五、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jenkins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持续集成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76F0-770E-4FD5-A68E-C7B71E8EC62B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4440" y="1557020"/>
            <a:ext cx="667575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jenkins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集成环境配置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将项目包移动到自动创建的自动化工程目录下，然后选择创建的项目，点击配置；在配置里面选择增加构建步骤，输入执行命令pybot "Intellifusion\测试用例\深目演示测试.txt" 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配置报告表格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点击系统管理-&gt;管理插件-&gt;可选插件，安装Robot Framework plugin插件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然后选中创建的项目，选择配置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然后构建后操作-&gt;选择Publish Robot Framework test results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Directory of Robot output  \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Thresholds for build result  80%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80%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7475" y="2759710"/>
            <a:ext cx="4031615" cy="12153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75" y="5955665"/>
            <a:ext cx="6189980" cy="772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730250"/>
            <a:ext cx="7150735" cy="82677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五、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jenkins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持续集成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76F0-770E-4FD5-A68E-C7B71E8EC62B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4440" y="1557020"/>
            <a:ext cx="667575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jenkins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集成环境配置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5.jenkins测试报告打开失败问题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System.setProperty("hudson.model.DirectoryBrowserSupport.CSP","sandbox allow-scripts; default-src 'none'; img-src 'self' data: ; style-src 'self' 'unsafe-inline' data: ; script-src 'self' 'unsafe-inline' 'unsafe-eval' ;")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将此语句复制放入  系统管理-&gt;脚本命令行，然后运行两次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配置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jenkins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自动发送邮件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系统管理-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&gt;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系统设置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修改jenkins url；设置为本机的ip http://10.10.104.9:8080/jenkins/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系统管理员邮件地址  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xxxxx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@163.com（写你用来发邮件的邮箱地址）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SMTP server   smtp.163.com     163邮箱要确认开启了smtp服务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Default user E-mail suffix     @163.com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高级设置下面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User Name--邮箱用户名   Password--邮箱密码  SMTP port 25 Default Content Type--HTML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730250"/>
            <a:ext cx="7150735" cy="82677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五、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jenkins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持续集成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76F0-770E-4FD5-A68E-C7B71E8EC62B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4440" y="1557020"/>
            <a:ext cx="667575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jenkins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集成环境配置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7.全局模板配置：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Jenkins-&gt;系统管理-&gt;系统设置-&gt;Default Content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将邮件模板复制进去，这样后面全部的项目都会使用这个邮件模板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单个项目模板配置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邮件模板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选择要配置模板的项目，选择配置选项，将邮件模板复制进Default Content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8.自动触发自动化项目，可根据如下指导进行配置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jenkins build periodcally有5个参数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实例：H 17 * * *  表示17点左右进行自动构建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H 4 * * 1-5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第一个参数代表的是分钟 minute，取值 0~59；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第二个参数代表的是小时 hour，取值 0~23；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第三个参数代表的是天 day，取值 1~31；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第四个参数代表的是月 month，取值 1~12；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最后一个参数代表的是星期 week，取值 0~7，0 和 7 都是表示星期天。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所以 0 * * * * 表示的就是每个小时的第 0 分钟执行一次构建。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730250"/>
            <a:ext cx="7150735" cy="82677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五、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jenkins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持续集成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76F0-770E-4FD5-A68E-C7B71E8EC62B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4440" y="1557020"/>
            <a:ext cx="66757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jenkins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集成环境配置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9.[Jenkins]admin用户登陆，提示登陆无效（之前登陆OK，三天没有登陆，突然提示登陆无效，重启无法解决）的解决方法：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1、打开config文件（C:\Users\Administrator\.jenkins目录下）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2、修改&lt;useSecurity&gt;true&lt;/useSecurity&gt;为&lt;useSecurity&gt;false&lt;/useSecurity&gt;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3、删除&lt;authorizationStrategy&gt;*****&lt;/authorizationStrategy&gt;和&lt;securityRealm&gt;****&lt;/securityRealm&gt;两项内容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4、重启jenkins，重新登陆即可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sz="8000" dirty="0" smtClean="0"/>
              <a:t>结束 谢谢！</a:t>
            </a:r>
            <a:endParaRPr lang="zh-CN" altLang="en-US" sz="8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6A89-254F-440F-9087-72A532CCA5D7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1760" y="836712"/>
            <a:ext cx="5089198" cy="720080"/>
          </a:xfrm>
        </p:spPr>
        <p:txBody>
          <a:bodyPr>
            <a:normAutofit fontScale="70000"/>
          </a:bodyPr>
          <a:lstStyle/>
          <a:p>
            <a:pPr algn="l"/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  <a:sym typeface="+mn-ea"/>
              </a:rPr>
              <a:t>Selenium+RobotFramework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76F0-770E-4FD5-A68E-C7B71E8EC62B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9632" y="1700808"/>
            <a:ext cx="6552728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b="1" dirty="0" smtClean="0">
                <a:sym typeface="+mn-ea"/>
              </a:rPr>
              <a:t>Selenium 介绍</a:t>
            </a:r>
            <a:endParaRPr b="1" dirty="0" smtClean="0">
              <a:sym typeface="+mn-ea"/>
            </a:endParaRPr>
          </a:p>
          <a:p>
            <a:r>
              <a:rPr dirty="0" smtClean="0"/>
              <a:t>Selenium是一套完整的Web应用程序测试系统，它包含了测试的录制（Selenium IDE）、编写及运行（Selenium Remote Control）和测试的并行处理（Selenium Grid）。Selenium的核心Selenium Core基于JsUnit，完全由JavaScript编写，因此可运行于任何支持JavaScript的浏览器上。Selenium Core由一种指定格式的HTML文件驱动，在一定程度上增强了测试套件（Test Suite）的可读性。Selenium Remote Control允许测试人员使用常见的语言（自然包括C#等.NET语言）编写测试代码，并支持不同操作系统下的各种主流浏览器。Selenium Grid的作用是将测试分发至多台机器，这样便可大大加快测试速度。</a:t>
            </a:r>
            <a:r>
              <a:rPr lang="zh-CN" dirty="0" smtClean="0"/>
              <a:t>另外</a:t>
            </a:r>
            <a:r>
              <a:rPr dirty="0" smtClean="0"/>
              <a:t>，Selenium也是一款同样使用Apache License 2.0协议发布的开源框架</a:t>
            </a:r>
            <a:endParaRPr dirty="0" smtClean="0"/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1760" y="836712"/>
            <a:ext cx="5089198" cy="720080"/>
          </a:xfrm>
        </p:spPr>
        <p:txBody>
          <a:bodyPr>
            <a:normAutofit fontScale="70000"/>
          </a:bodyPr>
          <a:lstStyle/>
          <a:p>
            <a:pPr algn="l"/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  <a:sym typeface="+mn-ea"/>
              </a:rPr>
              <a:t>Selenium+RobotFramework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76F0-770E-4FD5-A68E-C7B71E8EC62B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9632" y="1700808"/>
            <a:ext cx="6552728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endParaRPr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b="1" dirty="0" smtClean="0">
                <a:sym typeface="+mn-ea"/>
              </a:rPr>
              <a:t>RobotFrameWork</a:t>
            </a:r>
            <a:r>
              <a:rPr lang="zh-CN" b="1" dirty="0" smtClean="0">
                <a:sym typeface="+mn-ea"/>
              </a:rPr>
              <a:t>介绍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dirty="0" smtClean="0">
                <a:sym typeface="+mn-ea"/>
              </a:rPr>
              <a:t>RobotFrameWork是一个开源的自动化测试框架，采用了关键字驱动的思想来进行自动化用例的执行。作为一个自动化测试框架，它所能提供的功能依赖于测试库，而不是框架本身，Robot本身拥有一些标准的功能库，例如，String（字符串操作），collections（列表和字典操作），screenshot（屏幕截图），telnet（远程操作），xml（xml数据操作）等等，另外，Robot支持一些标准的第三方库，如，在WEB自动化测试使用广泛的Selenium2Library，桌面程序测试使用较多的AutoItLibrary库</a:t>
            </a:r>
            <a:r>
              <a:rPr lang="zh-CN" dirty="0" smtClean="0">
                <a:sym typeface="+mn-ea"/>
              </a:rPr>
              <a:t>；</a:t>
            </a:r>
            <a:endParaRPr lang="zh-CN" dirty="0" smtClean="0">
              <a:sym typeface="+mn-ea"/>
            </a:endParaRPr>
          </a:p>
          <a:p>
            <a:endParaRPr lang="zh-CN" dirty="0" smtClean="0">
              <a:sym typeface="+mn-ea"/>
            </a:endParaRPr>
          </a:p>
          <a:p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Robot Framework常用的操作库具体可以去看一下这个网站：http://www.cnblogs.com/baihuitestsoftware/articles/5911878.html</a:t>
            </a:r>
            <a:endParaRPr lang="zh-CN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730250"/>
            <a:ext cx="7150735" cy="82677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  <a:sym typeface="+mn-ea"/>
              </a:rPr>
              <a:t>Python+Selenium+RobotFramework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  <a:sym typeface="+mn-ea"/>
              </a:rPr>
              <a:t>测试环境搭建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76F0-770E-4FD5-A68E-C7B71E8EC62B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5192" y="1700808"/>
            <a:ext cx="6552728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RobotFramework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是使用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语言写的，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是一切的基础，我自己安装的是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python2.7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的版本，直接点击安装就好，安装的默认目录为C:\Python27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也可选择安装在其他目录，但是需要注意，路径里面不要有中文或者空格</a:t>
            </a:r>
            <a:endParaRPr lang="zh-CN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安装完成之后，需要添加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环境变量，这里要添加的环境变量包括C:\Python27和C:\Python27\Scripts</a:t>
            </a:r>
            <a:endParaRPr lang="zh-CN" altLang="en-US" dirty="0" smtClean="0"/>
          </a:p>
          <a:p>
            <a:r>
              <a:rPr lang="zh-CN" altLang="en-US" dirty="0" smtClean="0"/>
              <a:t>方法如下：</a:t>
            </a:r>
            <a:endParaRPr lang="zh-CN" altLang="en-US" dirty="0" smtClean="0"/>
          </a:p>
          <a:p>
            <a:r>
              <a:rPr lang="en-US" altLang="zh-CN" dirty="0" smtClean="0"/>
              <a:t>        计算机（右键）--&gt;属性</a:t>
            </a:r>
            <a:r>
              <a:rPr lang="en-US" altLang="zh-CN" dirty="0" smtClean="0">
                <a:sym typeface="+mn-ea"/>
              </a:rPr>
              <a:t>--&gt;</a:t>
            </a:r>
            <a:r>
              <a:rPr lang="en-US" altLang="zh-CN" dirty="0" smtClean="0"/>
              <a:t>高级系统设置</a:t>
            </a:r>
            <a:r>
              <a:rPr lang="en-US" altLang="zh-CN" dirty="0" smtClean="0">
                <a:sym typeface="+mn-ea"/>
              </a:rPr>
              <a:t>--&gt;</a:t>
            </a:r>
            <a:r>
              <a:rPr lang="en-US" altLang="zh-CN" dirty="0" smtClean="0"/>
              <a:t>环境变量</a:t>
            </a:r>
            <a:r>
              <a:rPr lang="en-US" altLang="zh-CN" dirty="0" smtClean="0">
                <a:sym typeface="+mn-ea"/>
              </a:rPr>
              <a:t>--&gt;</a:t>
            </a:r>
            <a:r>
              <a:rPr lang="en-US" altLang="zh-CN" dirty="0" smtClean="0"/>
              <a:t>系统变量中的Path，增加C:\Python27和C:\Python27\Scripts，目录之间用</a:t>
            </a:r>
            <a:r>
              <a:rPr lang="zh-CN" altLang="zh-CN" dirty="0" smtClean="0"/>
              <a:t>分号</a:t>
            </a:r>
            <a:r>
              <a:rPr lang="en-US" altLang="zh-CN" dirty="0" smtClean="0"/>
              <a:t>;隔开。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4305" y="3199765"/>
            <a:ext cx="4352290" cy="1181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730250"/>
            <a:ext cx="7150735" cy="82677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  <a:sym typeface="+mn-ea"/>
              </a:rPr>
              <a:t>Python+Selenium+RobotFramework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  <a:sym typeface="+mn-ea"/>
              </a:rPr>
              <a:t>测试环境搭建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76F0-770E-4FD5-A68E-C7B71E8EC62B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6035" y="1557020"/>
            <a:ext cx="667575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RoboFrame</a:t>
            </a:r>
            <a:r>
              <a:rPr 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ork安装</a:t>
            </a:r>
            <a:endParaRPr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</a:rPr>
              <a:t>所要安装文件及安装顺序如下图所示：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首先安装robotframework-2.8.5，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以下我个人习惯使用的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办法：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1.进入robotframework-2.8.5目录；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2.在顶部导航栏输入“cmd”，回车后可直接进入该目录的cmd       命令；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3.在cmd命令下输入“python setup.py install”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其次，安装wxPython2.8-win32-unicode-2.8.12.1-py27.exe，这是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用于支持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python的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图形化界面的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，Robot的RIDE要用到该标准库。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最后，安装robotframework-ride-1.3.win32.exe，这是Robot的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可视化界面工具，专用于大家编写测试案例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730" y="2147570"/>
            <a:ext cx="7114540" cy="1895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730250"/>
            <a:ext cx="7150735" cy="82677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  <a:sym typeface="+mn-ea"/>
              </a:rPr>
              <a:t>Python+Selenium+RobotFramework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  <a:sym typeface="+mn-ea"/>
              </a:rPr>
              <a:t>测试环境搭建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76F0-770E-4FD5-A68E-C7B71E8EC62B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6035" y="1557020"/>
            <a:ext cx="667575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Selenium2Library</a:t>
            </a:r>
            <a:r>
              <a:rPr 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endParaRPr 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</a:rPr>
              <a:t>由于是源码安装，所以需要安装Selenimu2Library所依赖的库，所有安装文件及安装顺序如下图所示：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1，2，3，4都是Selenium2Library所依赖的库，要预先安装。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Selenium库原生支持firefox浏览器，如果要使用IE浏览器和Chrome浏览器，需要将这两个浏览器的Webdriver放到环境变量可查找到的目录下，即上图中的chromedriver.exe和IEDriverServer.exe，这里放在C:\Python27目录下。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2414270"/>
            <a:ext cx="7114540" cy="2029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30" y="5977255"/>
            <a:ext cx="6857365" cy="695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730250"/>
            <a:ext cx="7150735" cy="82677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  <a:sym typeface="+mn-ea"/>
              </a:rPr>
              <a:t>Python+Selenium+RobotFramework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  <a:sym typeface="+mn-ea"/>
              </a:rPr>
              <a:t>测试环境搭建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76F0-770E-4FD5-A68E-C7B71E8EC62B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3825" y="1537970"/>
            <a:ext cx="6675755" cy="784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pip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r>
              <a:rPr b="1" dirty="0" smtClean="0">
                <a:sym typeface="+mn-ea"/>
              </a:rPr>
              <a:t>RobotFrameWork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pip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：cmd进入pip目录，然后执行pip setup.py install；echo %path%查看环境变量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path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(要想使用pip，先看环境变量path有没有C:\Python27\Scripts)</a:t>
            </a:r>
            <a:r>
              <a:rPr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大部分的库可以通过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pip instll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来安装，比采用源码进行安装相对来说比较方便快捷一些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pip install selenium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pip install robotframework     #安装robot框架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pip install robotframework-ride    #安装robot编辑器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pip install robotframework-selenium21ibrary     #robot库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pip uninstall 包名  #用于卸载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删除安装好的库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进入C:\Python27\Lib\site-packages路径，第三方的库基本都会安装在这里，删除对应的文件夹就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ok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730250"/>
            <a:ext cx="7150735" cy="82677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  <a:sym typeface="+mn-ea"/>
              </a:rPr>
              <a:t>Python+Selenium+RobotFramework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  <a:sym typeface="+mn-ea"/>
              </a:rPr>
              <a:t>测试环境搭建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76F0-770E-4FD5-A68E-C7B71E8EC62B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6035" y="1557020"/>
            <a:ext cx="667575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检验</a:t>
            </a:r>
            <a:r>
              <a:rPr 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RobotFramework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Selenium2Library安装是否</a:t>
            </a:r>
            <a:r>
              <a:rPr 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成功</a:t>
            </a:r>
            <a:endParaRPr 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cmd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ride.py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可以打开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RIDE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编辑器，说明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RobotFramework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已经安装成功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</a:rPr>
              <a:t>打开RIDE后先创建一个目录：file -&gt; new project选中目录，点击“Library”,在弹出的窗口name输入框中</a:t>
            </a:r>
            <a:r>
              <a:rPr 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</a:rPr>
              <a:t>Selenium2Library，如果导入的Selenium2Library是显示黑色表示成功，红色表示导入错误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3507740"/>
            <a:ext cx="4911090" cy="203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6413</Words>
  <Application>WPS 演示</Application>
  <PresentationFormat>全屏显示(4:3)</PresentationFormat>
  <Paragraphs>450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Symbol</vt:lpstr>
      <vt:lpstr>Arial Unicode MS</vt:lpstr>
      <vt:lpstr>Candara</vt:lpstr>
      <vt:lpstr>微软雅黑</vt:lpstr>
      <vt:lpstr>Arial Unicode MS</vt:lpstr>
      <vt:lpstr>华文新魏</vt:lpstr>
      <vt:lpstr>Segoe Print</vt:lpstr>
      <vt:lpstr>华文楷体</vt:lpstr>
      <vt:lpstr>Calibri</vt:lpstr>
      <vt:lpstr>波形</vt:lpstr>
      <vt:lpstr>RobotFramework自动化测试简介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N9000知识点系列</dc:title>
  <dc:creator>Li</dc:creator>
  <cp:lastModifiedBy>Administrator</cp:lastModifiedBy>
  <cp:revision>372</cp:revision>
  <dcterms:created xsi:type="dcterms:W3CDTF">2017-02-04T02:11:00Z</dcterms:created>
  <dcterms:modified xsi:type="dcterms:W3CDTF">2017-12-15T09:53:46Z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