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90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9C0-FD00-4FB3-8104-BA389FCB1133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F8993-F3AD-4B0E-9646-4D8F293448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60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u="none" strike="noStrike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阮梅 醫學系學生 心臟解剖學 藍眼睛 日本動漫風格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91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阮梅 女孩 冷淡 醫學系學生 心臟解剖學 藍眼睛 黑長髮 日本動漫風格 課業繁忙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6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阮梅 女孩 冷淡 醫學系學生 心臟解剖學 藍眼睛 黑長髮 日本動漫風格 一日 早上課業繁忙 晚上刺繡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17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u="none" strike="noStrike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阮梅 女孩 冷淡 實習醫師 藍眼睛 黑長髮 日本動漫風格 病患 糾紛</a:t>
            </a:r>
            <a:endParaRPr lang="en-US" altLang="zh-TW" b="0" i="0" u="none" strike="noStrike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52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紫色眼睛 短髮 女孩 日本動漫風格 開朗 病患 心臟病 病患服 病床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846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阮梅 女孩 冷淡 醫師 藍眼睛 黑長髮 日本動漫風格 一日 早上醫院工作 晚上讀心臟解剖學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968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阮梅 女孩 微笑 藍眼睛 黑長髮 心臟科醫師 日本動漫風格 周圍有鼓掌圍繞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0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F38D5B-A796-42A9-A25B-F776DA9F631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7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7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8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1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4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84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4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8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8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72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53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3F38D5B-A796-42A9-A25B-F776DA9F631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39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09AC29-172E-3AF6-6C15-FAB1ADE4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913" y="686202"/>
            <a:ext cx="3720228" cy="3070370"/>
          </a:xfrm>
        </p:spPr>
        <p:txBody>
          <a:bodyPr anchor="b">
            <a:normAutofit/>
          </a:bodyPr>
          <a:lstStyle/>
          <a:p>
            <a:r>
              <a:rPr lang="zh-TW" altLang="en-US" sz="66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自我介紹</a:t>
            </a:r>
            <a:br>
              <a:rPr lang="en-US" altLang="zh-TW" sz="40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</a:br>
            <a:r>
              <a:rPr lang="en-US" altLang="zh-TW" sz="40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(</a:t>
            </a:r>
            <a:r>
              <a:rPr lang="en-US" altLang="zh-TW" sz="4000" dirty="0" err="1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Nizima</a:t>
            </a:r>
            <a:r>
              <a:rPr lang="en-US" altLang="zh-TW" sz="40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 live)</a:t>
            </a:r>
            <a:endParaRPr lang="zh-TW" altLang="en-US" sz="4000" dirty="0">
              <a:solidFill>
                <a:schemeClr val="tx1"/>
              </a:solidFill>
              <a:latin typeface="cjkFonts 全瀨體" panose="02000600000000000000" pitchFamily="2" charset="-128"/>
              <a:ea typeface="cjkFonts 全瀨體" panose="02000600000000000000" pitchFamily="2" charset="-128"/>
              <a:cs typeface="cjkFonts 全瀨體" panose="02000600000000000000" pitchFamily="2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DB7415-1594-2671-D74B-7A1A3D36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6911" y="3756572"/>
            <a:ext cx="3720228" cy="2153859"/>
          </a:xfrm>
        </p:spPr>
        <p:txBody>
          <a:bodyPr anchor="t">
            <a:normAutofit/>
          </a:bodyPr>
          <a:lstStyle/>
          <a:p>
            <a:endParaRPr lang="en-US" altLang="zh-TW" sz="1600" dirty="0">
              <a:solidFill>
                <a:schemeClr val="tx1"/>
              </a:solidFill>
              <a:latin typeface="cjkFonts 全瀨體" panose="02000600000000000000" pitchFamily="2" charset="-128"/>
              <a:ea typeface="cjkFonts 全瀨體" panose="02000600000000000000" pitchFamily="2" charset="-128"/>
              <a:cs typeface="cjkFonts 全瀨體" panose="02000600000000000000" pitchFamily="2" charset="-128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(OOC</a:t>
            </a:r>
            <a:r>
              <a:rPr lang="zh-TW" altLang="en-US" sz="16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警告</a:t>
            </a:r>
            <a:r>
              <a:rPr lang="en-US" altLang="zh-TW" sz="16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cjkFonts 全瀨體" panose="02000600000000000000" pitchFamily="2" charset="-128"/>
              <a:ea typeface="cjkFonts 全瀨體" panose="02000600000000000000" pitchFamily="2" charset="-128"/>
              <a:cs typeface="cjkFonts 全瀨體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78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1.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目標</a:t>
            </a:r>
          </a:p>
        </p:txBody>
      </p:sp>
      <p:pic>
        <p:nvPicPr>
          <p:cNvPr id="9" name="圖片 8" descr="一張含有 日本動畫, 卡通, 服裝, 人的臉孔 的圖片&#10;&#10;自動產生的描述">
            <a:extLst>
              <a:ext uri="{FF2B5EF4-FFF2-40B4-BE49-F238E27FC236}">
                <a16:creationId xmlns:a16="http://schemas.microsoft.com/office/drawing/2014/main" id="{8C962472-FE33-E34A-B75D-2710A2C0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489305"/>
            <a:ext cx="4536657" cy="45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5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2.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阻礙</a:t>
            </a:r>
          </a:p>
        </p:txBody>
      </p:sp>
      <p:pic>
        <p:nvPicPr>
          <p:cNvPr id="5" name="圖片 4" descr="一張含有 日本動畫, 卡通, 服裝, 人的臉孔 的圖片&#10;&#10;自動產生的描述">
            <a:extLst>
              <a:ext uri="{FF2B5EF4-FFF2-40B4-BE49-F238E27FC236}">
                <a16:creationId xmlns:a16="http://schemas.microsoft.com/office/drawing/2014/main" id="{8FF985D8-FDAA-1B72-8C9C-C4EDC0BE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15" y="1567126"/>
            <a:ext cx="4426085" cy="44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3.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努力</a:t>
            </a:r>
          </a:p>
        </p:txBody>
      </p:sp>
      <p:pic>
        <p:nvPicPr>
          <p:cNvPr id="6" name="圖片 5" descr="一張含有 日本動畫, 卡通, 漫畫, 姬髮式 的圖片&#10;&#10;自動產生的描述">
            <a:extLst>
              <a:ext uri="{FF2B5EF4-FFF2-40B4-BE49-F238E27FC236}">
                <a16:creationId xmlns:a16="http://schemas.microsoft.com/office/drawing/2014/main" id="{8FBE74E5-FB5F-302B-3A60-B1E9113C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70" y="1653702"/>
            <a:ext cx="4406630" cy="44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4.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結果</a:t>
            </a:r>
          </a:p>
        </p:txBody>
      </p:sp>
      <p:pic>
        <p:nvPicPr>
          <p:cNvPr id="5" name="圖片 4" descr="一張含有 日本動畫, 卡通, 漫畫, 姬髮式 的圖片&#10;&#10;自動產生的描述">
            <a:extLst>
              <a:ext uri="{FF2B5EF4-FFF2-40B4-BE49-F238E27FC236}">
                <a16:creationId xmlns:a16="http://schemas.microsoft.com/office/drawing/2014/main" id="{977B08C4-00FF-A31D-7984-1075CFE7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93" y="1671538"/>
            <a:ext cx="4186136" cy="41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0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5.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意外</a:t>
            </a:r>
          </a:p>
        </p:txBody>
      </p:sp>
      <p:pic>
        <p:nvPicPr>
          <p:cNvPr id="5" name="圖片 4" descr="一張含有 日本動畫, 卡通, 姬髮式, 服裝 的圖片&#10;&#10;自動產生的描述">
            <a:extLst>
              <a:ext uri="{FF2B5EF4-FFF2-40B4-BE49-F238E27FC236}">
                <a16:creationId xmlns:a16="http://schemas.microsoft.com/office/drawing/2014/main" id="{FC29E7B9-DD9C-A5DD-AD67-685068F3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36" y="1610900"/>
            <a:ext cx="4143983" cy="41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6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6.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轉彎</a:t>
            </a:r>
          </a:p>
        </p:txBody>
      </p:sp>
      <p:pic>
        <p:nvPicPr>
          <p:cNvPr id="7" name="圖片 6" descr="一張含有 日本動畫, 卡通, 姬髮式, 人的臉孔 的圖片&#10;&#10;自動產生的描述">
            <a:extLst>
              <a:ext uri="{FF2B5EF4-FFF2-40B4-BE49-F238E27FC236}">
                <a16:creationId xmlns:a16="http://schemas.microsoft.com/office/drawing/2014/main" id="{0406CE48-3F0B-BB8E-2D9A-C7CBACD41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95" y="1567126"/>
            <a:ext cx="4275956" cy="42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7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7.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結局</a:t>
            </a:r>
          </a:p>
        </p:txBody>
      </p:sp>
      <p:pic>
        <p:nvPicPr>
          <p:cNvPr id="5" name="圖片 4" descr="一張含有 日本動畫, 卡通, 人的臉孔, 服裝 的圖片&#10;&#10;自動產生的描述">
            <a:extLst>
              <a:ext uri="{FF2B5EF4-FFF2-40B4-BE49-F238E27FC236}">
                <a16:creationId xmlns:a16="http://schemas.microsoft.com/office/drawing/2014/main" id="{0A2BC3C2-69DD-6663-B01A-68603D463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1644947"/>
            <a:ext cx="4163438" cy="41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5373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4907</TotalTime>
  <Words>164</Words>
  <Application>Microsoft Office PowerPoint</Application>
  <PresentationFormat>寬螢幕</PresentationFormat>
  <Paragraphs>24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-apple-system</vt:lpstr>
      <vt:lpstr>cjkFonts 全瀨體</vt:lpstr>
      <vt:lpstr>Aptos</vt:lpstr>
      <vt:lpstr>Corbel</vt:lpstr>
      <vt:lpstr>Roboto</vt:lpstr>
      <vt:lpstr>基礎</vt:lpstr>
      <vt:lpstr>自我介紹 (Nizima live)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李瑄文</dc:creator>
  <cp:lastModifiedBy>李瑄文</cp:lastModifiedBy>
  <cp:revision>13</cp:revision>
  <dcterms:created xsi:type="dcterms:W3CDTF">2024-08-20T06:33:21Z</dcterms:created>
  <dcterms:modified xsi:type="dcterms:W3CDTF">2024-10-10T07:54:57Z</dcterms:modified>
</cp:coreProperties>
</file>