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C29080-7043-4FE6-B5A8-15B5157FF4C0}">
  <a:tblStyle styleId="{20C29080-7043-4FE6-B5A8-15B5157FF4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83aa91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83aa9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657a6b76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657a6b76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c050a1c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c050a1c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d0bebc7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ad0bebc7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83aa91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83aa9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muyiwao/ScalaSparkPractises/blob/main/SparkCompression.scala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450" y="26075"/>
            <a:ext cx="974500" cy="9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378" y="4082625"/>
            <a:ext cx="1634636" cy="97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type="title"/>
          </p:nvPr>
        </p:nvSpPr>
        <p:spPr>
          <a:xfrm>
            <a:off x="2092100" y="1485975"/>
            <a:ext cx="4429200" cy="19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" sz="3600"/>
              <a:t>Spark Optimisation with Scala - Compression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70" name="Google Shape;70;p14"/>
          <p:cNvSpPr txBox="1"/>
          <p:nvPr/>
        </p:nvSpPr>
        <p:spPr>
          <a:xfrm>
            <a:off x="3020750" y="3418875"/>
            <a:ext cx="25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A: Muyiwa &amp; Agon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7354075" y="2806525"/>
            <a:ext cx="1072200" cy="10670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0" y="-3695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Data Flow process</a:t>
            </a:r>
            <a:endParaRPr sz="21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200" y="4346164"/>
            <a:ext cx="1081800" cy="644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9500" y="0"/>
            <a:ext cx="974500" cy="97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857250" y="2183950"/>
            <a:ext cx="1081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.csv 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102400" y="2183350"/>
            <a:ext cx="1081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as .avro file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1857400" y="814800"/>
            <a:ext cx="12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102400" y="2756650"/>
            <a:ext cx="117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file size</a:t>
            </a:r>
            <a:endParaRPr/>
          </a:p>
        </p:txBody>
      </p:sp>
      <p:cxnSp>
        <p:nvCxnSpPr>
          <p:cNvPr id="83" name="Google Shape;83;p15"/>
          <p:cNvCxnSpPr/>
          <p:nvPr/>
        </p:nvCxnSpPr>
        <p:spPr>
          <a:xfrm flipH="1" rot="10800000">
            <a:off x="4212775" y="2469700"/>
            <a:ext cx="1173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5"/>
          <p:cNvSpPr/>
          <p:nvPr/>
        </p:nvSpPr>
        <p:spPr>
          <a:xfrm>
            <a:off x="5338075" y="2204350"/>
            <a:ext cx="1316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 File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349475" y="1118250"/>
            <a:ext cx="1433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gzip,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lzo, snappy, uncompressed technique 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7295250" y="2832525"/>
            <a:ext cx="1245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file size and execution time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5386375" y="3934700"/>
            <a:ext cx="1359300" cy="68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Decompress to get .avro file</a:t>
            </a:r>
            <a:endParaRPr/>
          </a:p>
        </p:txBody>
      </p:sp>
      <p:cxnSp>
        <p:nvCxnSpPr>
          <p:cNvPr id="88" name="Google Shape;88;p15"/>
          <p:cNvCxnSpPr/>
          <p:nvPr/>
        </p:nvCxnSpPr>
        <p:spPr>
          <a:xfrm>
            <a:off x="6060925" y="2784675"/>
            <a:ext cx="10200" cy="11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/>
          <p:nvPr/>
        </p:nvCxnSpPr>
        <p:spPr>
          <a:xfrm>
            <a:off x="6675575" y="2469675"/>
            <a:ext cx="678600" cy="6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5"/>
          <p:cNvCxnSpPr>
            <a:stCxn id="87" idx="3"/>
          </p:cNvCxnSpPr>
          <p:nvPr/>
        </p:nvCxnSpPr>
        <p:spPr>
          <a:xfrm flipH="1" rot="10800000">
            <a:off x="6745675" y="3557600"/>
            <a:ext cx="587700" cy="7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5"/>
          <p:cNvSpPr txBox="1"/>
          <p:nvPr/>
        </p:nvSpPr>
        <p:spPr>
          <a:xfrm>
            <a:off x="605700" y="4437038"/>
            <a:ext cx="158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WFS(windows file system)</a:t>
            </a: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350" y="3294500"/>
            <a:ext cx="1173600" cy="124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5"/>
          <p:cNvCxnSpPr>
            <a:endCxn id="79" idx="2"/>
          </p:cNvCxnSpPr>
          <p:nvPr/>
        </p:nvCxnSpPr>
        <p:spPr>
          <a:xfrm rot="10800000">
            <a:off x="1398150" y="2756650"/>
            <a:ext cx="11100" cy="5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5"/>
          <p:cNvSpPr/>
          <p:nvPr/>
        </p:nvSpPr>
        <p:spPr>
          <a:xfrm>
            <a:off x="1893100" y="834600"/>
            <a:ext cx="1173600" cy="68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Remove null values using Spark-SQL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5"/>
          <p:cNvCxnSpPr>
            <a:endCxn id="94" idx="1"/>
          </p:cNvCxnSpPr>
          <p:nvPr/>
        </p:nvCxnSpPr>
        <p:spPr>
          <a:xfrm rot="-5400000">
            <a:off x="1196200" y="1406400"/>
            <a:ext cx="924600" cy="469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5"/>
          <p:cNvCxnSpPr>
            <a:stCxn id="94" idx="3"/>
            <a:endCxn id="80" idx="0"/>
          </p:cNvCxnSpPr>
          <p:nvPr/>
        </p:nvCxnSpPr>
        <p:spPr>
          <a:xfrm>
            <a:off x="3066700" y="1178700"/>
            <a:ext cx="576600" cy="1004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5"/>
          <p:cNvCxnSpPr>
            <a:endCxn id="94" idx="1"/>
          </p:cNvCxnSpPr>
          <p:nvPr/>
        </p:nvCxnSpPr>
        <p:spPr>
          <a:xfrm>
            <a:off x="1423900" y="1173300"/>
            <a:ext cx="4692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5"/>
          <p:cNvCxnSpPr>
            <a:endCxn id="80" idx="0"/>
          </p:cNvCxnSpPr>
          <p:nvPr/>
        </p:nvCxnSpPr>
        <p:spPr>
          <a:xfrm flipH="1">
            <a:off x="3643300" y="1264150"/>
            <a:ext cx="3600" cy="9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52525" y="3429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for different compression techniques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52525" y="5949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Compression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4504325" y="1040650"/>
            <a:ext cx="3999900" cy="3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Decompression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06" name="Google Shape;106;p16"/>
          <p:cNvSpPr txBox="1"/>
          <p:nvPr/>
        </p:nvSpPr>
        <p:spPr>
          <a:xfrm>
            <a:off x="311700" y="4109925"/>
            <a:ext cx="874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Records count: </a:t>
            </a:r>
            <a:r>
              <a:rPr lang="en"/>
              <a:t>1296675</a:t>
            </a:r>
            <a:r>
              <a:rPr lang="en"/>
              <a:t>, </a:t>
            </a:r>
            <a:r>
              <a:rPr lang="en"/>
              <a:t>Avro File Size : 1</a:t>
            </a:r>
            <a:r>
              <a:rPr lang="en"/>
              <a:t>64B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access script, click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460575" y="16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{20C29080-7043-4FE6-B5A8-15B5157FF4C0}</a:tableStyleId>
              </a:tblPr>
              <a:tblGrid>
                <a:gridCol w="1570550"/>
                <a:gridCol w="750725"/>
                <a:gridCol w="1120325"/>
              </a:tblGrid>
              <a:tr h="45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Size (B)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Time(ns)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GZIP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1</a:t>
                      </a:r>
                      <a:r>
                        <a:rPr lang="en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9.7686967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Snappy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1</a:t>
                      </a:r>
                      <a:r>
                        <a:rPr lang="en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5.504235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Lzo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1</a:t>
                      </a:r>
                      <a:r>
                        <a:rPr lang="en"/>
                        <a:t>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4.987379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Uncompressed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1</a:t>
                      </a:r>
                      <a:r>
                        <a:rPr lang="en"/>
                        <a:t>104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4.3813002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8" name="Google Shape;108;p16"/>
          <p:cNvGraphicFramePr/>
          <p:nvPr/>
        </p:nvGraphicFramePr>
        <p:xfrm>
          <a:off x="4812700" y="1641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{20C29080-7043-4FE6-B5A8-15B5157FF4C0}</a:tableStyleId>
              </a:tblPr>
              <a:tblGrid>
                <a:gridCol w="1575275"/>
                <a:gridCol w="892200"/>
                <a:gridCol w="1082275"/>
              </a:tblGrid>
              <a:tr h="43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Size (B)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Time(ns)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3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GZIP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/>
                        <a:t>120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7.8515302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Snappy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7.3338308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Lzo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/>
                        <a:t>120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7.3505494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Uncompressed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/>
                        <a:t>136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8.9727377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6000" y="4346164"/>
            <a:ext cx="1081800" cy="644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Firstly, the avro file format is small in size compared with any use of the different compression technique, and </a:t>
            </a:r>
            <a:r>
              <a:rPr lang="en"/>
              <a:t>therefore does not need any compressed.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terms of size, the LZO output size 188 was relatively small compared with the rest of the compression techniques, followed by the GZIP and Snappy of size 196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terms of execution time, after the uncompressed, the next fastest to execute is the LZO compression.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size of file after decompression for all the compression technique was higher compared to after compression, and the files remain unchanged.  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can therefore conclude that for this particular use case, there is no need to employ any compression techniques for the data 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6000" y="4346164"/>
            <a:ext cx="1081800" cy="644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AVRO FILE FORMAT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theory this would mean using the Avro file format would be comprehensively better than wasting time compressing since the Avro file itself is smaller than the compressed file.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6000" y="4346164"/>
            <a:ext cx="1081800" cy="644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2255875" y="2193900"/>
            <a:ext cx="4049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Thank you for listening </a:t>
            </a:r>
            <a:endParaRPr b="1" sz="2500"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138" y="853500"/>
            <a:ext cx="2408575" cy="14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