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 SemiBold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pen Sans Medium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OpenSansMedium-boldItalic.fntdata"/><Relationship Id="rId13" Type="http://schemas.openxmlformats.org/officeDocument/2006/relationships/font" Target="fonts/OpenSansSemiBold-regular.fnt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Medium-bold.fntdata"/><Relationship Id="rId6" Type="http://schemas.openxmlformats.org/officeDocument/2006/relationships/slide" Target="slides/slide1.xml"/><Relationship Id="rId18" Type="http://schemas.openxmlformats.org/officeDocument/2006/relationships/font" Target="fonts/Open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ed88817d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ed8881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ed88817d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ed88817d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c49f94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c49f94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caa8876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caa8876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a112f16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a112f16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caa88762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caa88762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aa88762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aa88762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uyiwao/ScalaSparkPractises/blob/main/SparkSqlHiveDemo.scal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hyperlink" Target="https://github.com/muyiwao/ScalaSparkPractises/blob/main/SparkSqlHiveDemo.scala" TargetMode="External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github.com/muyiwao/ScalaSparkPractises/blob/main/SparkSqlHiveDemo.scala" TargetMode="External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hyperlink" Target="https://github.com/muyiwao/ScalaSparkPractises/blob/main/SparkSqlHiveDemo.scala" TargetMode="External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253" y="4052025"/>
            <a:ext cx="1634636" cy="9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2092100" y="1485975"/>
            <a:ext cx="44292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61" name="Google Shape;61;p13"/>
          <p:cNvSpPr txBox="1"/>
          <p:nvPr/>
        </p:nvSpPr>
        <p:spPr>
          <a:xfrm>
            <a:off x="-81625" y="1652025"/>
            <a:ext cx="9144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PROJECT 1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</a:t>
            </a:r>
            <a:r>
              <a:rPr lang="en" sz="2300">
                <a:solidFill>
                  <a:schemeClr val="dk1"/>
                </a:solidFill>
              </a:rPr>
              <a:t>park code to read data from mysql, do </a:t>
            </a:r>
            <a:endParaRPr sz="23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some processing and store output data back to hive</a:t>
            </a:r>
            <a:endParaRPr b="1"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275" y="105888"/>
            <a:ext cx="1307325" cy="117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510" y="178662"/>
            <a:ext cx="1307325" cy="13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238" y="268775"/>
            <a:ext cx="1634650" cy="85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Data:  The data used for this task is a flight attendant </a:t>
            </a: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table . </a:t>
            </a: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table “</a:t>
            </a:r>
            <a:r>
              <a:rPr lang="en" sz="1900">
                <a:latin typeface="Open Sans Medium"/>
                <a:ea typeface="Open Sans Medium"/>
                <a:cs typeface="Open Sans Medium"/>
                <a:sym typeface="Open Sans Medium"/>
              </a:rPr>
              <a:t>Flight</a:t>
            </a: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” was read into Scala-Spark. </a:t>
            </a:r>
            <a:endParaRPr sz="19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It contains  1391578 rows and </a:t>
            </a: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3 columns </a:t>
            </a: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which are date, distance, origin and destination.</a:t>
            </a:r>
            <a:endParaRPr sz="19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data was extracted to .csv based on the requirement that it should be moved to hive after being read</a:t>
            </a:r>
            <a:endParaRPr sz="10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321" y="4685850"/>
            <a:ext cx="767673" cy="4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2046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access codes, 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3900"/>
            <a:ext cx="36195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80913"/>
            <a:ext cx="6591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3350" y="1596938"/>
            <a:ext cx="4281456" cy="269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8" y="1623888"/>
            <a:ext cx="36195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40412" y="4604825"/>
            <a:ext cx="903589" cy="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618500"/>
            <a:ext cx="72104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63" y="2909213"/>
            <a:ext cx="3582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3900" y="2909225"/>
            <a:ext cx="2649300" cy="18053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02775" y="4541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access codes, click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0412" y="4604825"/>
            <a:ext cx="903589" cy="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05200" y="36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into Hive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05200" y="927600"/>
            <a:ext cx="7688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 SemiBold"/>
                <a:ea typeface="Open Sans SemiBold"/>
                <a:cs typeface="Open Sans SemiBold"/>
                <a:sym typeface="Open Sans SemiBold"/>
              </a:rPr>
              <a:t>Hive was used as a data warehouse to store historical data so as to assist when there is a need for further processing to support managerial decision. The whole table was written to .csv file and loaded into hive. The code to write to .csv file in scala-spark was</a:t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2262900"/>
            <a:ext cx="7688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05200" y="4602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access codes, click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0412" y="4604825"/>
            <a:ext cx="903589" cy="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05200" y="15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into Hive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05200" y="927600"/>
            <a:ext cx="7688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693100"/>
            <a:ext cx="7688701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00" y="2407598"/>
            <a:ext cx="3438525" cy="21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726" y="2407600"/>
            <a:ext cx="4250174" cy="25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05200" y="4578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access codes, click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9425" y="4663850"/>
            <a:ext cx="804575" cy="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605200" y="927600"/>
            <a:ext cx="76887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00" y="1067373"/>
            <a:ext cx="1989003" cy="11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