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7597B-A321-4EED-ABE3-5D4C2002C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486A6-B1A7-44C3-A646-7EEC9B273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03797-EB62-4F47-896D-A144FB7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4DFA-91DB-4D05-97BC-BAF62139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7DB36-2AE9-49F7-8D3B-E0D2A9A7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8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DBEAC-4C8A-4502-AC72-B4B60880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FE120-0515-4657-AA81-F7D159439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EDA9-78E8-442D-9523-C3228230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4B336-DD42-42FA-B00E-2402A085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D5389-08C3-43A6-B963-FE1ACE8E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0A4F47-E706-42AD-BC86-9437CA1F1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67B1C-0617-41B8-963A-859CCABB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A9590-F1CD-442D-86DE-FEEA54A0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E8FA6-CB68-435A-AA50-6CE9F0A9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92372-FEFA-4DC4-92BF-CA512F4F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9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D58D2-845D-4DC6-9A5B-A9B35A89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A8844-D7C6-4E4D-BBA7-9DA445CC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F78B3-F88E-467F-94D8-60388FC5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50640-22FC-42B7-A70B-A26444A1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DE937-A3C0-4E6B-9E8D-41176968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933B8-C0F7-4F12-839D-5A6850AF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16F0D-06D9-438D-8E55-184B65CD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8F3A0-AF82-4938-84E0-61696DDE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909F6-5749-4D9D-B8F1-CC0AC63D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3EF77-308F-4E22-8787-53D96E02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7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947DB-56DF-4AC2-A85D-4E509CBA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4D32C-5466-4260-AD60-B4A81844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D6BAA7-86A9-4815-9667-DE7E0CC6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30182-A144-417D-8744-69375E41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92F3E-9DD9-4854-A091-663E774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8DC64-2C4E-4FD3-9813-53B60753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2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B4663-AAE1-4BE7-B72D-B087A4CE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11288-F585-46C9-A8B2-A508A3B9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BA5F3-EB0F-4223-9882-2E13D76B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AFA08B-26E7-4CF5-99DF-360CA9F09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E035C2-BFC5-4F4D-B6D6-4AA355A5E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BE274-F8D1-472A-870A-85A21E09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7A461-3AEF-4755-91FB-CA819356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DE2BC-FDC3-4151-AA06-1F437EFD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9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AB881-761D-4CD9-9479-424D8C4E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A87F3-04B8-4217-B0A9-3B6E06D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865283-80FA-4866-84FC-974CBF3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1B472-86A5-4A06-8BC8-0B98AB65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9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CC8BC4-61E8-44DB-8121-DE7EE483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BECACF-8982-4403-9D89-EFA8FD6E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7CB160-62BA-4AD8-BA5B-D11CE7B8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25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A5F8C-24FD-41A4-924C-7AC9BB94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A7B25-49F2-4608-8252-01363C3D3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84821D-8BD3-448B-90E4-83D726572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ED79B-9BFE-4426-9BDE-55FCCAD1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B2754-5D01-4DFE-896F-5357573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3AD7BF-2ACA-4F3E-A6FD-EB089B0E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82D29-ABB1-428D-8841-4B873B22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87C0DC-7DA4-4867-8586-E264AE36F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556C5-9C15-43B4-BB89-E1F1735D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A33DD-D6A8-4724-9041-FA27368F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97565-95E0-439C-8E78-0F9357BF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9A424-5F5F-4943-A733-798686AA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1F5AB7-F080-4F4C-9A54-C2DAD4D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9FE6B-9862-45A2-8413-3FE78F843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32925-0751-4575-992F-2592335ED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EF83-EE8B-46D4-B78E-0B2537D9AF2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52493-522F-4636-A6AA-09DA64C0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8EAE7-B670-4F07-AE4B-5323C1433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566C-1DC8-40B2-835C-BDEDA6D35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9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0A2AD53-15AA-47FD-A182-8E1133564F62}"/>
              </a:ext>
            </a:extLst>
          </p:cNvPr>
          <p:cNvSpPr/>
          <p:nvPr/>
        </p:nvSpPr>
        <p:spPr>
          <a:xfrm>
            <a:off x="1914525" y="3993347"/>
            <a:ext cx="1162036" cy="561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Idle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2A40ACA-C170-41FE-874D-84EE61EF08BC}"/>
              </a:ext>
            </a:extLst>
          </p:cNvPr>
          <p:cNvSpPr/>
          <p:nvPr/>
        </p:nvSpPr>
        <p:spPr>
          <a:xfrm>
            <a:off x="7258050" y="1709935"/>
            <a:ext cx="1162036" cy="561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Attack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F010688-9352-4794-AE93-FD60A3FCCFCE}"/>
              </a:ext>
            </a:extLst>
          </p:cNvPr>
          <p:cNvSpPr/>
          <p:nvPr/>
        </p:nvSpPr>
        <p:spPr>
          <a:xfrm>
            <a:off x="4672026" y="3150389"/>
            <a:ext cx="1162036" cy="561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Move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F1E6F82-6047-47CE-A3B3-9B8A00D4700D}"/>
              </a:ext>
            </a:extLst>
          </p:cNvPr>
          <p:cNvSpPr/>
          <p:nvPr/>
        </p:nvSpPr>
        <p:spPr>
          <a:xfrm>
            <a:off x="7258050" y="4761301"/>
            <a:ext cx="1162036" cy="561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Hit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928AE3C-4D22-4A90-B306-D33BE429B8D2}"/>
              </a:ext>
            </a:extLst>
          </p:cNvPr>
          <p:cNvSpPr/>
          <p:nvPr/>
        </p:nvSpPr>
        <p:spPr>
          <a:xfrm>
            <a:off x="9382125" y="3805433"/>
            <a:ext cx="1162036" cy="561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Dead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164B8AE9-B226-4673-A993-EEBA7BD21AFE}"/>
              </a:ext>
            </a:extLst>
          </p:cNvPr>
          <p:cNvCxnSpPr>
            <a:cxnSpLocks/>
            <a:stCxn id="150" idx="0"/>
            <a:endCxn id="154" idx="1"/>
          </p:cNvCxnSpPr>
          <p:nvPr/>
        </p:nvCxnSpPr>
        <p:spPr>
          <a:xfrm rot="5400000" flipH="1" flipV="1">
            <a:off x="3302798" y="2624120"/>
            <a:ext cx="561972" cy="217648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AC755C07-0F9B-4DA6-90BD-7D97181E3E9A}"/>
              </a:ext>
            </a:extLst>
          </p:cNvPr>
          <p:cNvCxnSpPr>
            <a:cxnSpLocks/>
            <a:stCxn id="150" idx="3"/>
            <a:endCxn id="156" idx="0"/>
          </p:cNvCxnSpPr>
          <p:nvPr/>
        </p:nvCxnSpPr>
        <p:spPr>
          <a:xfrm>
            <a:off x="3076561" y="4274333"/>
            <a:ext cx="4762507" cy="48696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AF19CBE4-96D7-47A5-8623-70E27551E7CF}"/>
              </a:ext>
            </a:extLst>
          </p:cNvPr>
          <p:cNvCxnSpPr>
            <a:cxnSpLocks/>
            <a:stCxn id="150" idx="2"/>
            <a:endCxn id="156" idx="2"/>
          </p:cNvCxnSpPr>
          <p:nvPr/>
        </p:nvCxnSpPr>
        <p:spPr>
          <a:xfrm rot="16200000" flipH="1">
            <a:off x="4783328" y="2267533"/>
            <a:ext cx="767954" cy="5343525"/>
          </a:xfrm>
          <a:prstGeom prst="bentConnector3">
            <a:avLst>
              <a:gd name="adj1" fmla="val 129767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6A3B713F-CF37-4AD0-B691-6A6CB2395AD7}"/>
              </a:ext>
            </a:extLst>
          </p:cNvPr>
          <p:cNvCxnSpPr>
            <a:cxnSpLocks/>
            <a:stCxn id="154" idx="3"/>
            <a:endCxn id="152" idx="1"/>
          </p:cNvCxnSpPr>
          <p:nvPr/>
        </p:nvCxnSpPr>
        <p:spPr>
          <a:xfrm flipV="1">
            <a:off x="5834062" y="1990921"/>
            <a:ext cx="1423988" cy="14404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8634A928-DB88-4582-A12D-9C0E36C55329}"/>
              </a:ext>
            </a:extLst>
          </p:cNvPr>
          <p:cNvCxnSpPr>
            <a:cxnSpLocks/>
            <a:stCxn id="152" idx="3"/>
            <a:endCxn id="158" idx="1"/>
          </p:cNvCxnSpPr>
          <p:nvPr/>
        </p:nvCxnSpPr>
        <p:spPr>
          <a:xfrm>
            <a:off x="8420086" y="1990921"/>
            <a:ext cx="962039" cy="20954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2169DCCF-0AEF-4ADD-909A-6CE67EEA8EA3}"/>
              </a:ext>
            </a:extLst>
          </p:cNvPr>
          <p:cNvCxnSpPr>
            <a:cxnSpLocks/>
            <a:stCxn id="156" idx="3"/>
            <a:endCxn id="158" idx="1"/>
          </p:cNvCxnSpPr>
          <p:nvPr/>
        </p:nvCxnSpPr>
        <p:spPr>
          <a:xfrm flipV="1">
            <a:off x="8420086" y="4086419"/>
            <a:ext cx="962039" cy="9558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A03EF2E7-C92B-4317-8187-D67173EBAFA0}"/>
              </a:ext>
            </a:extLst>
          </p:cNvPr>
          <p:cNvCxnSpPr>
            <a:cxnSpLocks/>
            <a:stCxn id="150" idx="0"/>
            <a:endCxn id="152" idx="2"/>
          </p:cNvCxnSpPr>
          <p:nvPr/>
        </p:nvCxnSpPr>
        <p:spPr>
          <a:xfrm rot="5400000" flipH="1" flipV="1">
            <a:off x="4306585" y="460865"/>
            <a:ext cx="1721440" cy="5343525"/>
          </a:xfrm>
          <a:prstGeom prst="bentConnector3">
            <a:avLst>
              <a:gd name="adj1" fmla="val 7932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D3B8F2B6-541B-41B2-88BC-8DE29DFDF5BD}"/>
              </a:ext>
            </a:extLst>
          </p:cNvPr>
          <p:cNvCxnSpPr>
            <a:cxnSpLocks/>
            <a:stCxn id="154" idx="3"/>
            <a:endCxn id="156" idx="1"/>
          </p:cNvCxnSpPr>
          <p:nvPr/>
        </p:nvCxnSpPr>
        <p:spPr>
          <a:xfrm>
            <a:off x="5834062" y="3431375"/>
            <a:ext cx="1423988" cy="161091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A7FACABE-1035-4EC8-93EA-C24FAB92EC28}"/>
              </a:ext>
            </a:extLst>
          </p:cNvPr>
          <p:cNvCxnSpPr>
            <a:cxnSpLocks/>
            <a:stCxn id="150" idx="0"/>
            <a:endCxn id="152" idx="0"/>
          </p:cNvCxnSpPr>
          <p:nvPr/>
        </p:nvCxnSpPr>
        <p:spPr>
          <a:xfrm rot="5400000" flipH="1" flipV="1">
            <a:off x="4025599" y="179879"/>
            <a:ext cx="2283412" cy="5343525"/>
          </a:xfrm>
          <a:prstGeom prst="bentConnector3">
            <a:avLst>
              <a:gd name="adj1" fmla="val 11001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4AF7CADA-323F-4AB0-8D47-CF8A8CF2B45F}"/>
              </a:ext>
            </a:extLst>
          </p:cNvPr>
          <p:cNvCxnSpPr>
            <a:cxnSpLocks/>
            <a:stCxn id="150" idx="1"/>
            <a:endCxn id="158" idx="2"/>
          </p:cNvCxnSpPr>
          <p:nvPr/>
        </p:nvCxnSpPr>
        <p:spPr>
          <a:xfrm rot="10800000" flipH="1" flipV="1">
            <a:off x="1914525" y="4274333"/>
            <a:ext cx="8048618" cy="93072"/>
          </a:xfrm>
          <a:prstGeom prst="bentConnector4">
            <a:avLst>
              <a:gd name="adj1" fmla="val -2840"/>
              <a:gd name="adj2" fmla="val 212355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E136925A-0BB6-47F7-8A7D-DAA8FA40D23B}"/>
              </a:ext>
            </a:extLst>
          </p:cNvPr>
          <p:cNvCxnSpPr/>
          <p:nvPr/>
        </p:nvCxnSpPr>
        <p:spPr>
          <a:xfrm>
            <a:off x="419100" y="540485"/>
            <a:ext cx="438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6C342C33-54EF-440B-A1E9-5931D1C14CA4}"/>
              </a:ext>
            </a:extLst>
          </p:cNvPr>
          <p:cNvCxnSpPr/>
          <p:nvPr/>
        </p:nvCxnSpPr>
        <p:spPr>
          <a:xfrm>
            <a:off x="419100" y="888327"/>
            <a:ext cx="438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4AED3599-A699-4EF2-A3C6-C9ABEFFB896A}"/>
              </a:ext>
            </a:extLst>
          </p:cNvPr>
          <p:cNvSpPr txBox="1"/>
          <p:nvPr/>
        </p:nvSpPr>
        <p:spPr>
          <a:xfrm>
            <a:off x="962025" y="401985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양방향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704D151-5A1B-47C2-9B8A-540BA44556CF}"/>
              </a:ext>
            </a:extLst>
          </p:cNvPr>
          <p:cNvSpPr txBox="1"/>
          <p:nvPr/>
        </p:nvSpPr>
        <p:spPr>
          <a:xfrm>
            <a:off x="962025" y="74598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단방향</a:t>
            </a: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A3FF6C79-4131-4157-89D3-E2D75031D73A}"/>
              </a:ext>
            </a:extLst>
          </p:cNvPr>
          <p:cNvCxnSpPr>
            <a:cxnSpLocks/>
            <a:stCxn id="154" idx="0"/>
            <a:endCxn id="158" idx="0"/>
          </p:cNvCxnSpPr>
          <p:nvPr/>
        </p:nvCxnSpPr>
        <p:spPr>
          <a:xfrm rot="16200000" flipH="1">
            <a:off x="7280571" y="1122862"/>
            <a:ext cx="655044" cy="4710099"/>
          </a:xfrm>
          <a:prstGeom prst="bentConnector3">
            <a:avLst>
              <a:gd name="adj1" fmla="val -3737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8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/게임소프트웨어학과 박종관</dc:creator>
  <cp:lastModifiedBy>/게임소프트웨어학과 박종관</cp:lastModifiedBy>
  <cp:revision>111</cp:revision>
  <dcterms:created xsi:type="dcterms:W3CDTF">2020-11-05T04:05:51Z</dcterms:created>
  <dcterms:modified xsi:type="dcterms:W3CDTF">2020-11-18T04:32:01Z</dcterms:modified>
</cp:coreProperties>
</file>