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8"/>
  </p:handoutMasterIdLst>
  <p:sldIdLst>
    <p:sldId id="300" r:id="rId3"/>
    <p:sldId id="455" r:id="rId4"/>
    <p:sldId id="456" r:id="rId5"/>
    <p:sldId id="553" r:id="rId6"/>
    <p:sldId id="554" r:id="rId8"/>
    <p:sldId id="555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277" r:id="rId17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e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31A"/>
    <a:srgbClr val="000000"/>
    <a:srgbClr val="6F7170"/>
    <a:srgbClr val="BF0000"/>
    <a:srgbClr val="FFFFFF"/>
    <a:srgbClr val="5F5F5F"/>
    <a:srgbClr val="414042"/>
    <a:srgbClr val="00B4E5"/>
    <a:srgbClr val="0094BC"/>
    <a:srgbClr val="001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 autoAdjust="0"/>
    <p:restoredTop sz="89636" autoAdjust="0"/>
  </p:normalViewPr>
  <p:slideViewPr>
    <p:cSldViewPr snapToGrid="0" snapToObjects="1">
      <p:cViewPr varScale="1">
        <p:scale>
          <a:sx n="64" d="100"/>
          <a:sy n="64" d="100"/>
        </p:scale>
        <p:origin x="276" y="72"/>
      </p:cViewPr>
      <p:guideLst>
        <p:guide orient="horz" pos="482"/>
        <p:guide orient="horz" pos="4048"/>
        <p:guide orient="horz" pos="3814"/>
        <p:guide pos="3993"/>
        <p:guide pos="2259"/>
        <p:guide pos="53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4" d="100"/>
          <a:sy n="34" d="100"/>
        </p:scale>
        <p:origin x="2298" y="60"/>
      </p:cViewPr>
      <p:guideLst>
        <p:guide orient="horz" pos="2880"/>
        <p:guide pos="213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"Mozilla/5.0 (Windows NT 6.1; WOW64) AppleWebKit/537.1 "</a:t>
            </a:r>
            <a:endParaRPr lang="zh-CN" altLang="en-US" dirty="0"/>
          </a:p>
          <a:p>
            <a:r>
              <a:rPr lang="zh-CN" altLang="en-US" dirty="0"/>
              <a:t>        "(KHTML, like Gecko) Chrome/22.0.1207.1 Safari/537.1",</a:t>
            </a:r>
            <a:endParaRPr lang="zh-CN" altLang="en-US" dirty="0"/>
          </a:p>
          <a:p>
            <a:r>
              <a:rPr lang="zh-CN" altLang="en-US" dirty="0"/>
              <a:t>        "Mozilla/5.0 (X11; CrOS i686 2268.111.0) AppleWebKit/536.11 "</a:t>
            </a:r>
            <a:endParaRPr lang="zh-CN" altLang="en-US" dirty="0"/>
          </a:p>
          <a:p>
            <a:r>
              <a:rPr lang="zh-CN" altLang="en-US" dirty="0"/>
              <a:t>        "(KHTML, like Gecko) Chrome/20.0.1132.57 Safari/536.11",</a:t>
            </a:r>
            <a:endParaRPr lang="zh-CN" altLang="en-US" dirty="0"/>
          </a:p>
          <a:p>
            <a:r>
              <a:rPr lang="zh-CN" altLang="en-US" dirty="0"/>
              <a:t>        "Mozilla/5.0 (Windows NT 6.1; WOW64) AppleWebKit/536.6 "</a:t>
            </a:r>
            <a:endParaRPr lang="zh-CN" altLang="en-US" dirty="0"/>
          </a:p>
          <a:p>
            <a:r>
              <a:rPr lang="zh-CN" altLang="en-US" dirty="0"/>
              <a:t>        "(KHTML, like Gecko) Chrome/20.0.1092.0 Safari/536.6",</a:t>
            </a:r>
            <a:endParaRPr lang="zh-CN" altLang="en-US" dirty="0"/>
          </a:p>
          <a:p>
            <a:r>
              <a:rPr lang="zh-CN" altLang="en-US" dirty="0"/>
              <a:t>        "Mozilla/5.0 (Windows NT 6.2) AppleWebKit/536.6 "</a:t>
            </a:r>
            <a:endParaRPr lang="zh-CN" altLang="en-US" dirty="0"/>
          </a:p>
          <a:p>
            <a:r>
              <a:rPr lang="zh-CN" altLang="en-US" dirty="0"/>
              <a:t>        "(KHTML, like Gecko) Chrome/20.0.1090.0 Safari/536.6",</a:t>
            </a:r>
            <a:endParaRPr lang="zh-CN" altLang="en-US" dirty="0"/>
          </a:p>
          <a:p>
            <a:r>
              <a:rPr lang="zh-CN" altLang="en-US" dirty="0"/>
              <a:t>        "Mozilla/5.0 (Windows NT 6.2; WOW64) AppleWebKit/537.1 "</a:t>
            </a:r>
            <a:endParaRPr lang="zh-CN" altLang="en-US" dirty="0"/>
          </a:p>
          <a:p>
            <a:r>
              <a:rPr lang="zh-CN" altLang="en-US" dirty="0"/>
              <a:t>        "(KHTML, like Gecko) Chrome/19.77.34.5 Safari/537.1",</a:t>
            </a:r>
            <a:endParaRPr lang="zh-CN" altLang="en-US" dirty="0"/>
          </a:p>
          <a:p>
            <a:r>
              <a:rPr lang="zh-CN" altLang="en-US" dirty="0"/>
              <a:t>        "Mozilla/5.0 (X11; Linux x86_64) AppleWebKit/536.5 "</a:t>
            </a:r>
            <a:endParaRPr lang="zh-CN" altLang="en-US" dirty="0"/>
          </a:p>
          <a:p>
            <a:r>
              <a:rPr lang="zh-CN" altLang="en-US" dirty="0"/>
              <a:t>        "(KHTML, like Gecko) Chrome/19.0.1084.9 Safari/536.5",</a:t>
            </a:r>
            <a:endParaRPr lang="zh-CN" altLang="en-US" dirty="0"/>
          </a:p>
          <a:p>
            <a:r>
              <a:rPr lang="zh-CN" altLang="en-US" dirty="0"/>
              <a:t>        "Mozilla/5.0 (Windows NT 6.0) AppleWebKit/536.5 "</a:t>
            </a:r>
            <a:endParaRPr lang="zh-CN" altLang="en-US" dirty="0"/>
          </a:p>
          <a:p>
            <a:r>
              <a:rPr lang="zh-CN" altLang="en-US" dirty="0"/>
              <a:t>        "(KHTML, like Gecko) Chrome/19.0.1084.36 Safari/536.5",</a:t>
            </a:r>
            <a:endParaRPr lang="zh-CN" altLang="en-US" dirty="0"/>
          </a:p>
          <a:p>
            <a:r>
              <a:rPr lang="zh-CN" altLang="en-US" dirty="0"/>
              <a:t>        "Mozilla/5.0 (Windows NT 6.1; WOW64) AppleWebKit/536.3 "</a:t>
            </a:r>
            <a:endParaRPr lang="zh-CN" altLang="en-US" dirty="0"/>
          </a:p>
          <a:p>
            <a:r>
              <a:rPr lang="zh-CN" altLang="en-US" dirty="0"/>
              <a:t>        "(KHTML, like Gecko) Chrome/19.0.1063.0 Safari/536.3",</a:t>
            </a:r>
            <a:endParaRPr lang="zh-CN" altLang="en-US" dirty="0"/>
          </a:p>
          <a:p>
            <a:r>
              <a:rPr lang="zh-CN" altLang="en-US" dirty="0"/>
              <a:t>        "Mozilla/5.0 (Windows NT 5.1) AppleWebKit/536.3 "</a:t>
            </a:r>
            <a:endParaRPr lang="zh-CN" altLang="en-US" dirty="0"/>
          </a:p>
          <a:p>
            <a:r>
              <a:rPr lang="zh-CN" altLang="en-US" dirty="0"/>
              <a:t>        "(KHTML, like Gecko) Chrome/19.0.1063.0 Safari/536.3",</a:t>
            </a:r>
            <a:endParaRPr lang="zh-CN" altLang="en-US" dirty="0"/>
          </a:p>
          <a:p>
            <a:r>
              <a:rPr lang="zh-CN" altLang="en-US" dirty="0"/>
              <a:t>        "Mozilla/5.0 (Macintosh; Intel Mac OS X 10_8_0) AppleWebKit/536.3 "</a:t>
            </a:r>
            <a:endParaRPr lang="zh-CN" altLang="en-US" dirty="0"/>
          </a:p>
          <a:p>
            <a:r>
              <a:rPr lang="zh-CN" altLang="en-US" dirty="0"/>
              <a:t>        "(KHTML, like Gecko) Chrome/19.0.1063.0 Safari/536.3",</a:t>
            </a:r>
            <a:endParaRPr lang="zh-CN" altLang="en-US" dirty="0"/>
          </a:p>
          <a:p>
            <a:r>
              <a:rPr lang="zh-CN" altLang="en-US" dirty="0"/>
              <a:t>        "Mozilla/5.0 (Windows NT 6.2) AppleWebKit/536.3 "</a:t>
            </a:r>
            <a:endParaRPr lang="zh-CN" altLang="en-US" dirty="0"/>
          </a:p>
          <a:p>
            <a:r>
              <a:rPr lang="zh-CN" altLang="en-US" dirty="0"/>
              <a:t>        "(KHTML, like Gecko) Chrome/19.0.1062.0 Safari/536.3",</a:t>
            </a:r>
            <a:endParaRPr lang="zh-CN" altLang="en-US" dirty="0"/>
          </a:p>
          <a:p>
            <a:r>
              <a:rPr lang="zh-CN" altLang="en-US" dirty="0"/>
              <a:t>        "Mozilla/5.0 (Windows NT 6.1; WOW64) AppleWebKit/536.3 "</a:t>
            </a:r>
            <a:endParaRPr lang="zh-CN" altLang="en-US" dirty="0"/>
          </a:p>
          <a:p>
            <a:r>
              <a:rPr lang="zh-CN" altLang="en-US" dirty="0"/>
              <a:t>        "(KHTML, like Gecko) Chrome/19.0.1062.0 Safari/536.3",</a:t>
            </a:r>
            <a:endParaRPr lang="zh-CN" altLang="en-US" dirty="0"/>
          </a:p>
          <a:p>
            <a:r>
              <a:rPr lang="zh-CN" altLang="en-US" dirty="0"/>
              <a:t>        "Mozilla/5.0 (Windows NT 6.2) AppleWebKit/536.3 "</a:t>
            </a:r>
            <a:endParaRPr lang="zh-CN" altLang="en-US" dirty="0"/>
          </a:p>
          <a:p>
            <a:r>
              <a:rPr lang="zh-CN" altLang="en-US" dirty="0"/>
              <a:t>        "(KHTML, like Gecko) Chrome/19.0.1061.1 Safari/536.3",</a:t>
            </a:r>
            <a:endParaRPr lang="zh-CN" altLang="en-US" dirty="0"/>
          </a:p>
          <a:p>
            <a:r>
              <a:rPr lang="zh-CN" altLang="en-US" dirty="0"/>
              <a:t>        "Mozilla/5.0 (Windows NT 6.1; WOW64) AppleWebKit/536.3 "</a:t>
            </a:r>
            <a:endParaRPr lang="zh-CN" altLang="en-US" dirty="0"/>
          </a:p>
          <a:p>
            <a:r>
              <a:rPr lang="zh-CN" altLang="en-US" dirty="0"/>
              <a:t>        "(KHTML, like Gecko) Chrome/19.0.1061.1 Safari/536.3",</a:t>
            </a:r>
            <a:endParaRPr lang="zh-CN" altLang="en-US" dirty="0"/>
          </a:p>
          <a:p>
            <a:r>
              <a:rPr lang="zh-CN" altLang="en-US" dirty="0"/>
              <a:t>        "Mozilla/5.0 (Windows NT 6.1) AppleWebKit/536.3 "</a:t>
            </a:r>
            <a:endParaRPr lang="zh-CN" altLang="en-US" dirty="0"/>
          </a:p>
          <a:p>
            <a:r>
              <a:rPr lang="zh-CN" altLang="en-US" dirty="0"/>
              <a:t>        "(KHTML, like Gecko) Chrome/19.0.1061.1 Safari/536.3",</a:t>
            </a:r>
            <a:endParaRPr lang="zh-CN" altLang="en-US" dirty="0"/>
          </a:p>
          <a:p>
            <a:r>
              <a:rPr lang="zh-CN" altLang="en-US" dirty="0"/>
              <a:t>        "Mozilla/5.0 (Windows NT 6.2) AppleWebKit/536.3 "</a:t>
            </a:r>
            <a:endParaRPr lang="zh-CN" altLang="en-US" dirty="0"/>
          </a:p>
          <a:p>
            <a:r>
              <a:rPr lang="zh-CN" altLang="en-US" dirty="0"/>
              <a:t>        "(KHTML, like Gecko) Chrome/19.0.1061.0 Safari/536.3",</a:t>
            </a:r>
            <a:endParaRPr lang="zh-CN" altLang="en-US" dirty="0"/>
          </a:p>
          <a:p>
            <a:r>
              <a:rPr lang="zh-CN" altLang="en-US" dirty="0"/>
              <a:t>        "Mozilla/5.0 (X11; Linux x86_64) AppleWebKit/535.24 "</a:t>
            </a:r>
            <a:endParaRPr lang="zh-CN" altLang="en-US" dirty="0"/>
          </a:p>
          <a:p>
            <a:r>
              <a:rPr lang="zh-CN" altLang="en-US" dirty="0"/>
              <a:t>        "(KHTML, like Gecko) Chrome/19.0.1055.1 Safari/535.24",</a:t>
            </a:r>
            <a:endParaRPr lang="zh-CN" altLang="en-US" dirty="0"/>
          </a:p>
          <a:p>
            <a:r>
              <a:rPr lang="zh-CN" altLang="en-US" dirty="0"/>
              <a:t>        "Mozilla/5.0 (Windows NT 6.2; WOW64) AppleWebKit/535.24 "</a:t>
            </a:r>
            <a:endParaRPr lang="zh-CN" altLang="en-US" dirty="0"/>
          </a:p>
          <a:p>
            <a:r>
              <a:rPr lang="zh-CN" altLang="en-US" dirty="0"/>
              <a:t>        "(KHTML, like Gecko) Chrome/19.0.1055.1 Safari/535.24"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2" Type="http://schemas.openxmlformats.org/officeDocument/2006/relationships/image" Target="../media/image20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26.jpe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16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982" y="151551"/>
            <a:ext cx="4422614" cy="392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4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8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4063A-FCF9-4F1D-BDDB-72FFCCA9AA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A2430-E848-47D7-878F-859606BFBF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2C8CB-400E-404C-ACED-5EDB5F9E876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8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B4B7F-7108-4E1D-BC72-7A5CDD46F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784" y="1591056"/>
            <a:ext cx="11064240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image" Target="../media/image23.png"/><Relationship Id="rId26" Type="http://schemas.openxmlformats.org/officeDocument/2006/relationships/image" Target="../media/image26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1" Type="http://schemas.openxmlformats.org/officeDocument/2006/relationships/notesSlide" Target="../notesSlides/notesSlide2.xml"/><Relationship Id="rId40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ts val="6400"/>
              </a:lnSpc>
            </a:pPr>
            <a:r>
              <a:rPr lang="en-US" altLang="zh-CN" sz="5400" b="1" dirty="0">
                <a:ea typeface="微软雅黑" panose="020B0503020204020204" pitchFamily="34" charset="-122"/>
              </a:rPr>
              <a:t>scrapy</a:t>
            </a:r>
            <a:endParaRPr lang="en-US" altLang="zh-CN" sz="5400" b="1" dirty="0">
              <a:ea typeface="微软雅黑" panose="020B0503020204020204" pitchFamily="34" charset="-122"/>
            </a:endParaRPr>
          </a:p>
        </p:txBody>
      </p:sp>
      <p:sp>
        <p:nvSpPr>
          <p:cNvPr id="9" name="Subtitle 4"/>
          <p:cNvSpPr txBox="1"/>
          <p:nvPr/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9200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165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765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473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微软雅黑" panose="020B0503020204020204" pitchFamily="34" charset="-122"/>
              </a:rPr>
              <a:t>联想教育</a:t>
            </a:r>
            <a:endParaRPr lang="zh-CN" altLang="en-US" dirty="0">
              <a:solidFill>
                <a:schemeClr val="bg1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实用案例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5856" y="1405327"/>
            <a:ext cx="992729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爬取百度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u="sng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https://www.baidu.com/s?wd=ip</a:t>
            </a:r>
            <a:endParaRPr lang="zh-CN" altLang="en-US" sz="2000" u="sng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1181100"/>
            <a:ext cx="12188825" cy="5374640"/>
            <a:chOff x="0" y="1181196"/>
            <a:chExt cx="12188825" cy="4838218"/>
          </a:xfrm>
        </p:grpSpPr>
        <p:sp>
          <p:nvSpPr>
            <p:cNvPr id="4" name="矩形 3"/>
            <p:cNvSpPr/>
            <p:nvPr/>
          </p:nvSpPr>
          <p:spPr>
            <a:xfrm>
              <a:off x="968376" y="1181196"/>
              <a:ext cx="10266745" cy="48382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4" idx="3"/>
            </p:cNvCxnSpPr>
            <p:nvPr/>
          </p:nvCxnSpPr>
          <p:spPr>
            <a:xfrm>
              <a:off x="11235121" y="3600305"/>
              <a:ext cx="953704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endCxn id="4" idx="1"/>
            </p:cNvCxnSpPr>
            <p:nvPr/>
          </p:nvCxnSpPr>
          <p:spPr>
            <a:xfrm>
              <a:off x="0" y="3600305"/>
              <a:ext cx="968376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KSO_Shape"/>
          <p:cNvSpPr/>
          <p:nvPr/>
        </p:nvSpPr>
        <p:spPr bwMode="auto">
          <a:xfrm>
            <a:off x="9444411" y="1496668"/>
            <a:ext cx="1221130" cy="913812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" y="2538730"/>
            <a:ext cx="7021830" cy="3592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实用案例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5390" y="1539240"/>
            <a:ext cx="43205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spider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中获取首页数据，本地化存储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1181100"/>
            <a:ext cx="12188825" cy="5374640"/>
            <a:chOff x="0" y="1181196"/>
            <a:chExt cx="12188825" cy="4838218"/>
          </a:xfrm>
        </p:grpSpPr>
        <p:sp>
          <p:nvSpPr>
            <p:cNvPr id="4" name="矩形 3"/>
            <p:cNvSpPr/>
            <p:nvPr/>
          </p:nvSpPr>
          <p:spPr>
            <a:xfrm>
              <a:off x="968376" y="1181196"/>
              <a:ext cx="10266745" cy="48382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4" idx="3"/>
            </p:cNvCxnSpPr>
            <p:nvPr/>
          </p:nvCxnSpPr>
          <p:spPr>
            <a:xfrm>
              <a:off x="11235121" y="3600305"/>
              <a:ext cx="953704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endCxn id="4" idx="1"/>
            </p:cNvCxnSpPr>
            <p:nvPr/>
          </p:nvCxnSpPr>
          <p:spPr>
            <a:xfrm>
              <a:off x="0" y="3600305"/>
              <a:ext cx="968376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KSO_Shape"/>
          <p:cNvSpPr/>
          <p:nvPr/>
        </p:nvSpPr>
        <p:spPr bwMode="auto">
          <a:xfrm>
            <a:off x="9444411" y="1496668"/>
            <a:ext cx="1221130" cy="913812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055" y="2743200"/>
            <a:ext cx="5554980" cy="2834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实用案例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5390" y="1539240"/>
            <a:ext cx="43205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拦截请求、拦截异常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1181100"/>
            <a:ext cx="12188825" cy="5374640"/>
            <a:chOff x="0" y="1181196"/>
            <a:chExt cx="12188825" cy="4838218"/>
          </a:xfrm>
        </p:grpSpPr>
        <p:sp>
          <p:nvSpPr>
            <p:cNvPr id="4" name="矩形 3"/>
            <p:cNvSpPr/>
            <p:nvPr/>
          </p:nvSpPr>
          <p:spPr>
            <a:xfrm>
              <a:off x="968376" y="1181196"/>
              <a:ext cx="10266745" cy="48382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4" idx="3"/>
            </p:cNvCxnSpPr>
            <p:nvPr/>
          </p:nvCxnSpPr>
          <p:spPr>
            <a:xfrm>
              <a:off x="11235121" y="3600305"/>
              <a:ext cx="953704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endCxn id="4" idx="1"/>
            </p:cNvCxnSpPr>
            <p:nvPr/>
          </p:nvCxnSpPr>
          <p:spPr>
            <a:xfrm>
              <a:off x="0" y="3600305"/>
              <a:ext cx="968376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KSO_Shape"/>
          <p:cNvSpPr/>
          <p:nvPr/>
        </p:nvSpPr>
        <p:spPr bwMode="auto">
          <a:xfrm>
            <a:off x="9444411" y="1496668"/>
            <a:ext cx="1221130" cy="913812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925" y="2211070"/>
            <a:ext cx="7063740" cy="4159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实用案例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5390" y="1539240"/>
            <a:ext cx="43205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settings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开启中间件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1181100"/>
            <a:ext cx="12188825" cy="5374640"/>
            <a:chOff x="0" y="1181196"/>
            <a:chExt cx="12188825" cy="4838218"/>
          </a:xfrm>
        </p:grpSpPr>
        <p:sp>
          <p:nvSpPr>
            <p:cNvPr id="4" name="矩形 3"/>
            <p:cNvSpPr/>
            <p:nvPr/>
          </p:nvSpPr>
          <p:spPr>
            <a:xfrm>
              <a:off x="968376" y="1181196"/>
              <a:ext cx="10266745" cy="48382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4" idx="3"/>
            </p:cNvCxnSpPr>
            <p:nvPr/>
          </p:nvCxnSpPr>
          <p:spPr>
            <a:xfrm>
              <a:off x="11235121" y="3600305"/>
              <a:ext cx="953704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endCxn id="4" idx="1"/>
            </p:cNvCxnSpPr>
            <p:nvPr/>
          </p:nvCxnSpPr>
          <p:spPr>
            <a:xfrm>
              <a:off x="0" y="3600305"/>
              <a:ext cx="968376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KSO_Shape"/>
          <p:cNvSpPr/>
          <p:nvPr/>
        </p:nvSpPr>
        <p:spPr bwMode="auto">
          <a:xfrm>
            <a:off x="9444411" y="1496668"/>
            <a:ext cx="1221130" cy="913812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90" y="2499995"/>
            <a:ext cx="6035040" cy="7010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15390" y="3988435"/>
            <a:ext cx="4320540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：开启的一定是下载中间件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>
          <a:xfrm>
            <a:off x="6141346" y="1220262"/>
            <a:ext cx="4874997" cy="33952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7334" y="1220262"/>
            <a:ext cx="101235" cy="433405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7334" y="1220262"/>
            <a:ext cx="4606714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476909" y="3258976"/>
            <a:ext cx="4507139" cy="893318"/>
          </a:xfrm>
          <a:prstGeom prst="rect">
            <a:avLst/>
          </a:prstGeom>
          <a:solidFill>
            <a:srgbClr val="6F7170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什么是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scrapy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476909" y="1854394"/>
            <a:ext cx="4507139" cy="898444"/>
          </a:xfrm>
          <a:prstGeom prst="rect">
            <a:avLst/>
          </a:prstGeom>
          <a:solidFill>
            <a:srgbClr val="6F7170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为什么要学习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scrapy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1476908" y="4660995"/>
            <a:ext cx="9539069" cy="893318"/>
          </a:xfrm>
          <a:prstGeom prst="rect">
            <a:avLst/>
          </a:prstGeom>
          <a:solidFill>
            <a:srgbClr val="E2231A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如何使用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scrapy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635867" y="2049051"/>
            <a:ext cx="432181" cy="493592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618027" y="4882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635867" y="3551954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下载中间件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什么是下载中间件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37397" y="1588326"/>
            <a:ext cx="5323475" cy="4298315"/>
          </a:xfrm>
          <a:prstGeom prst="rect">
            <a:avLst/>
          </a:prstGeom>
          <a:ln w="12700">
            <a:solidFill>
              <a:srgbClr val="E2231A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400" dirty="0"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431610" y="1588326"/>
            <a:ext cx="0" cy="4298315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890680" y="2086282"/>
            <a:ext cx="5015638" cy="3302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90000"/>
              </a:lnSpc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Scrapy 允许使用中间件干预数据的抓取过程，以及完成其他数据处理工作。其中一类非常重要的中间件就是 </a:t>
            </a: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下载器中间件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。下载器中间件 可以对数据的下载和处理过程进行拦截。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45110" y="2181225"/>
            <a:ext cx="4881245" cy="3207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>
                <a:ea typeface="微软雅黑" panose="020B0503020204020204" pitchFamily="34" charset="-122"/>
              </a:rPr>
              <a:t>实现方式</a:t>
            </a:r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" name="MH_Other_2"/>
          <p:cNvSpPr/>
          <p:nvPr>
            <p:custDataLst>
              <p:tags r:id="rId2"/>
            </p:custDataLst>
          </p:nvPr>
        </p:nvSpPr>
        <p:spPr>
          <a:xfrm>
            <a:off x="2004239" y="3054352"/>
            <a:ext cx="147600" cy="14759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MH_Other_3"/>
          <p:cNvSpPr/>
          <p:nvPr>
            <p:custDataLst>
              <p:tags r:id="rId3"/>
            </p:custDataLst>
          </p:nvPr>
        </p:nvSpPr>
        <p:spPr>
          <a:xfrm>
            <a:off x="2151840" y="3054352"/>
            <a:ext cx="149186" cy="14759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MH_Other_4"/>
          <p:cNvSpPr/>
          <p:nvPr>
            <p:custDataLst>
              <p:tags r:id="rId4"/>
            </p:custDataLst>
          </p:nvPr>
        </p:nvSpPr>
        <p:spPr>
          <a:xfrm>
            <a:off x="2301026" y="3054352"/>
            <a:ext cx="147599" cy="14759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MH_Other_5"/>
          <p:cNvSpPr/>
          <p:nvPr>
            <p:custDataLst>
              <p:tags r:id="rId5"/>
            </p:custDataLst>
          </p:nvPr>
        </p:nvSpPr>
        <p:spPr>
          <a:xfrm>
            <a:off x="2448624" y="305435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MH_Other_6"/>
          <p:cNvSpPr/>
          <p:nvPr>
            <p:custDataLst>
              <p:tags r:id="rId6"/>
            </p:custDataLst>
          </p:nvPr>
        </p:nvSpPr>
        <p:spPr>
          <a:xfrm>
            <a:off x="2596224" y="3054352"/>
            <a:ext cx="147599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MH_Other_7"/>
          <p:cNvSpPr/>
          <p:nvPr>
            <p:custDataLst>
              <p:tags r:id="rId7"/>
            </p:custDataLst>
          </p:nvPr>
        </p:nvSpPr>
        <p:spPr>
          <a:xfrm>
            <a:off x="2743823" y="3054352"/>
            <a:ext cx="149186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MH_Other_8"/>
          <p:cNvSpPr/>
          <p:nvPr>
            <p:custDataLst>
              <p:tags r:id="rId8"/>
            </p:custDataLst>
          </p:nvPr>
        </p:nvSpPr>
        <p:spPr>
          <a:xfrm>
            <a:off x="2893008" y="305435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MH_Other_9"/>
          <p:cNvSpPr/>
          <p:nvPr>
            <p:custDataLst>
              <p:tags r:id="rId9"/>
            </p:custDataLst>
          </p:nvPr>
        </p:nvSpPr>
        <p:spPr>
          <a:xfrm>
            <a:off x="3040609" y="3054352"/>
            <a:ext cx="147599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MH_Other_10"/>
          <p:cNvSpPr/>
          <p:nvPr>
            <p:custDataLst>
              <p:tags r:id="rId10"/>
            </p:custDataLst>
          </p:nvPr>
        </p:nvSpPr>
        <p:spPr>
          <a:xfrm>
            <a:off x="3188206" y="305435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MH_Other_11"/>
          <p:cNvSpPr/>
          <p:nvPr>
            <p:custDataLst>
              <p:tags r:id="rId11"/>
            </p:custDataLst>
          </p:nvPr>
        </p:nvSpPr>
        <p:spPr>
          <a:xfrm>
            <a:off x="3335807" y="3054352"/>
            <a:ext cx="149186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MH_Other_12"/>
          <p:cNvSpPr/>
          <p:nvPr>
            <p:custDataLst>
              <p:tags r:id="rId12"/>
            </p:custDataLst>
          </p:nvPr>
        </p:nvSpPr>
        <p:spPr>
          <a:xfrm>
            <a:off x="3484993" y="3054352"/>
            <a:ext cx="147599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13"/>
          <p:cNvSpPr/>
          <p:nvPr>
            <p:custDataLst>
              <p:tags r:id="rId13"/>
            </p:custDataLst>
          </p:nvPr>
        </p:nvSpPr>
        <p:spPr>
          <a:xfrm>
            <a:off x="3632590" y="305435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9210" y="3646170"/>
            <a:ext cx="3925570" cy="208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指定 Web 资源的 URL，并向服务端发送请求。这一步需要依赖爬虫类的 start_urls 变量或 start_requests 方法。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MH_Other_13"/>
          <p:cNvSpPr/>
          <p:nvPr>
            <p:custDataLst>
              <p:tags r:id="rId14"/>
            </p:custDataLst>
          </p:nvPr>
        </p:nvSpPr>
        <p:spPr>
          <a:xfrm>
            <a:off x="3784951" y="305435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MH_Other_13"/>
          <p:cNvSpPr/>
          <p:nvPr>
            <p:custDataLst>
              <p:tags r:id="rId15"/>
            </p:custDataLst>
          </p:nvPr>
        </p:nvSpPr>
        <p:spPr>
          <a:xfrm>
            <a:off x="3937311" y="305435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MH_Other_13"/>
          <p:cNvSpPr/>
          <p:nvPr>
            <p:custDataLst>
              <p:tags r:id="rId16"/>
            </p:custDataLst>
          </p:nvPr>
        </p:nvSpPr>
        <p:spPr>
          <a:xfrm>
            <a:off x="4089671" y="305435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MH_Other_13"/>
          <p:cNvSpPr/>
          <p:nvPr>
            <p:custDataLst>
              <p:tags r:id="rId17"/>
            </p:custDataLst>
          </p:nvPr>
        </p:nvSpPr>
        <p:spPr>
          <a:xfrm>
            <a:off x="4242032" y="305435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MH_Other_13"/>
          <p:cNvSpPr/>
          <p:nvPr>
            <p:custDataLst>
              <p:tags r:id="rId18"/>
            </p:custDataLst>
          </p:nvPr>
        </p:nvSpPr>
        <p:spPr>
          <a:xfrm>
            <a:off x="4394392" y="305435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MH_Other_13"/>
          <p:cNvSpPr/>
          <p:nvPr>
            <p:custDataLst>
              <p:tags r:id="rId19"/>
            </p:custDataLst>
          </p:nvPr>
        </p:nvSpPr>
        <p:spPr>
          <a:xfrm>
            <a:off x="4546752" y="3054352"/>
            <a:ext cx="147600" cy="147599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856074" y="2941667"/>
            <a:ext cx="3213850" cy="260283"/>
            <a:chOff x="2006715" y="1436444"/>
            <a:chExt cx="3214687" cy="260351"/>
          </a:xfrm>
        </p:grpSpPr>
        <p:sp>
          <p:nvSpPr>
            <p:cNvPr id="20" name="MH_Other_14"/>
            <p:cNvSpPr/>
            <p:nvPr>
              <p:custDataLst>
                <p:tags r:id="rId20"/>
              </p:custDataLst>
            </p:nvPr>
          </p:nvSpPr>
          <p:spPr>
            <a:xfrm>
              <a:off x="2530590" y="1549158"/>
              <a:ext cx="149225" cy="147637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MH_Other_15"/>
            <p:cNvSpPr/>
            <p:nvPr>
              <p:custDataLst>
                <p:tags r:id="rId21"/>
              </p:custDataLst>
            </p:nvPr>
          </p:nvSpPr>
          <p:spPr>
            <a:xfrm>
              <a:off x="2679814" y="1549158"/>
              <a:ext cx="147638" cy="147637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MH_Other_16"/>
            <p:cNvSpPr/>
            <p:nvPr>
              <p:custDataLst>
                <p:tags r:id="rId22"/>
              </p:custDataLst>
            </p:nvPr>
          </p:nvSpPr>
          <p:spPr>
            <a:xfrm>
              <a:off x="2827453" y="1549158"/>
              <a:ext cx="147637" cy="147637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MH_Other_17"/>
            <p:cNvSpPr/>
            <p:nvPr>
              <p:custDataLst>
                <p:tags r:id="rId23"/>
              </p:custDataLst>
            </p:nvPr>
          </p:nvSpPr>
          <p:spPr>
            <a:xfrm>
              <a:off x="2975089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MH_Other_18"/>
            <p:cNvSpPr/>
            <p:nvPr>
              <p:custDataLst>
                <p:tags r:id="rId24"/>
              </p:custDataLst>
            </p:nvPr>
          </p:nvSpPr>
          <p:spPr>
            <a:xfrm>
              <a:off x="3122728" y="1549158"/>
              <a:ext cx="149225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MH_Other_19"/>
            <p:cNvSpPr/>
            <p:nvPr>
              <p:custDataLst>
                <p:tags r:id="rId25"/>
              </p:custDataLst>
            </p:nvPr>
          </p:nvSpPr>
          <p:spPr>
            <a:xfrm>
              <a:off x="3271953" y="1549158"/>
              <a:ext cx="147637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MH_Other_20"/>
            <p:cNvSpPr/>
            <p:nvPr>
              <p:custDataLst>
                <p:tags r:id="rId26"/>
              </p:custDataLst>
            </p:nvPr>
          </p:nvSpPr>
          <p:spPr>
            <a:xfrm>
              <a:off x="3419589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MH_Other_21"/>
            <p:cNvSpPr/>
            <p:nvPr>
              <p:custDataLst>
                <p:tags r:id="rId27"/>
              </p:custDataLst>
            </p:nvPr>
          </p:nvSpPr>
          <p:spPr>
            <a:xfrm>
              <a:off x="3567228" y="1549158"/>
              <a:ext cx="147637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MH_Other_22"/>
            <p:cNvSpPr/>
            <p:nvPr>
              <p:custDataLst>
                <p:tags r:id="rId28"/>
              </p:custDataLst>
            </p:nvPr>
          </p:nvSpPr>
          <p:spPr>
            <a:xfrm>
              <a:off x="3714865" y="1549158"/>
              <a:ext cx="149225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MH_Other_23"/>
            <p:cNvSpPr/>
            <p:nvPr>
              <p:custDataLst>
                <p:tags r:id="rId29"/>
              </p:custDataLst>
            </p:nvPr>
          </p:nvSpPr>
          <p:spPr>
            <a:xfrm>
              <a:off x="3864089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MH_Other_24"/>
            <p:cNvSpPr/>
            <p:nvPr>
              <p:custDataLst>
                <p:tags r:id="rId30"/>
              </p:custDataLst>
            </p:nvPr>
          </p:nvSpPr>
          <p:spPr>
            <a:xfrm>
              <a:off x="4011728" y="1549158"/>
              <a:ext cx="147637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MH_Other_25"/>
            <p:cNvSpPr/>
            <p:nvPr>
              <p:custDataLst>
                <p:tags r:id="rId31"/>
              </p:custDataLst>
            </p:nvPr>
          </p:nvSpPr>
          <p:spPr>
            <a:xfrm>
              <a:off x="4159364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MH_Other_26"/>
            <p:cNvSpPr/>
            <p:nvPr>
              <p:custDataLst>
                <p:tags r:id="rId32"/>
              </p:custDataLst>
            </p:nvPr>
          </p:nvSpPr>
          <p:spPr bwMode="auto">
            <a:xfrm>
              <a:off x="2006715" y="1436444"/>
              <a:ext cx="365125" cy="260350"/>
            </a:xfrm>
            <a:custGeom>
              <a:avLst/>
              <a:gdLst>
                <a:gd name="T0" fmla="*/ 1091648 w 2509838"/>
                <a:gd name="T1" fmla="*/ 1608111 h 1787526"/>
                <a:gd name="T2" fmla="*/ 1364673 w 2509838"/>
                <a:gd name="T3" fmla="*/ 1644625 h 1787526"/>
                <a:gd name="T4" fmla="*/ 1419551 w 2509838"/>
                <a:gd name="T5" fmla="*/ 1603152 h 1787526"/>
                <a:gd name="T6" fmla="*/ 2438407 w 2509838"/>
                <a:gd name="T7" fmla="*/ 1567539 h 1787526"/>
                <a:gd name="T8" fmla="*/ 2487842 w 2509838"/>
                <a:gd name="T9" fmla="*/ 1592108 h 1787526"/>
                <a:gd name="T10" fmla="*/ 2509611 w 2509838"/>
                <a:gd name="T11" fmla="*/ 1640568 h 1787526"/>
                <a:gd name="T12" fmla="*/ 2495552 w 2509838"/>
                <a:gd name="T13" fmla="*/ 1753040 h 1787526"/>
                <a:gd name="T14" fmla="*/ 2450426 w 2509838"/>
                <a:gd name="T15" fmla="*/ 1783920 h 1787526"/>
                <a:gd name="T16" fmla="*/ 55558 w 2509838"/>
                <a:gd name="T17" fmla="*/ 1782793 h 1787526"/>
                <a:gd name="T18" fmla="*/ 12472 w 2509838"/>
                <a:gd name="T19" fmla="*/ 1750110 h 1787526"/>
                <a:gd name="T20" fmla="*/ 680 w 2509838"/>
                <a:gd name="T21" fmla="*/ 1636736 h 1787526"/>
                <a:gd name="T22" fmla="*/ 24717 w 2509838"/>
                <a:gd name="T23" fmla="*/ 1589628 h 1787526"/>
                <a:gd name="T24" fmla="*/ 75740 w 2509838"/>
                <a:gd name="T25" fmla="*/ 1567089 h 1787526"/>
                <a:gd name="T26" fmla="*/ 933501 w 2509838"/>
                <a:gd name="T27" fmla="*/ 749091 h 1787526"/>
                <a:gd name="T28" fmla="*/ 932155 w 2509838"/>
                <a:gd name="T29" fmla="*/ 1160902 h 1787526"/>
                <a:gd name="T30" fmla="*/ 829865 w 2509838"/>
                <a:gd name="T31" fmla="*/ 1167944 h 1787526"/>
                <a:gd name="T32" fmla="*/ 814387 w 2509838"/>
                <a:gd name="T33" fmla="*/ 760448 h 1787526"/>
                <a:gd name="T34" fmla="*/ 837043 w 2509838"/>
                <a:gd name="T35" fmla="*/ 738188 h 1787526"/>
                <a:gd name="T36" fmla="*/ 1416304 w 2509838"/>
                <a:gd name="T37" fmla="*/ 686474 h 1787526"/>
                <a:gd name="T38" fmla="*/ 1412034 w 2509838"/>
                <a:gd name="T39" fmla="*/ 1161601 h 1787526"/>
                <a:gd name="T40" fmla="*/ 1308659 w 2509838"/>
                <a:gd name="T41" fmla="*/ 1166588 h 1787526"/>
                <a:gd name="T42" fmla="*/ 1296074 w 2509838"/>
                <a:gd name="T43" fmla="*/ 694181 h 1787526"/>
                <a:gd name="T44" fmla="*/ 988416 w 2509838"/>
                <a:gd name="T45" fmla="*/ 671513 h 1787526"/>
                <a:gd name="T46" fmla="*/ 1088565 w 2509838"/>
                <a:gd name="T47" fmla="*/ 688968 h 1787526"/>
                <a:gd name="T48" fmla="*/ 1081281 w 2509838"/>
                <a:gd name="T49" fmla="*/ 1163414 h 1787526"/>
                <a:gd name="T50" fmla="*/ 976581 w 2509838"/>
                <a:gd name="T51" fmla="*/ 1165228 h 1787526"/>
                <a:gd name="T52" fmla="*/ 966338 w 2509838"/>
                <a:gd name="T53" fmla="*/ 691461 h 1787526"/>
                <a:gd name="T54" fmla="*/ 1546133 w 2509838"/>
                <a:gd name="T55" fmla="*/ 590550 h 1787526"/>
                <a:gd name="T56" fmla="*/ 1571170 w 2509838"/>
                <a:gd name="T57" fmla="*/ 617105 h 1787526"/>
                <a:gd name="T58" fmla="*/ 1558196 w 2509838"/>
                <a:gd name="T59" fmla="*/ 1165903 h 1787526"/>
                <a:gd name="T60" fmla="*/ 1453496 w 2509838"/>
                <a:gd name="T61" fmla="*/ 1160229 h 1787526"/>
                <a:gd name="T62" fmla="*/ 1449399 w 2509838"/>
                <a:gd name="T63" fmla="*/ 608026 h 1787526"/>
                <a:gd name="T64" fmla="*/ 1229322 w 2509838"/>
                <a:gd name="T65" fmla="*/ 590777 h 1787526"/>
                <a:gd name="T66" fmla="*/ 1252538 w 2509838"/>
                <a:gd name="T67" fmla="*/ 620282 h 1787526"/>
                <a:gd name="T68" fmla="*/ 1236833 w 2509838"/>
                <a:gd name="T69" fmla="*/ 1167492 h 1787526"/>
                <a:gd name="T70" fmla="*/ 1132815 w 2509838"/>
                <a:gd name="T71" fmla="*/ 1157959 h 1787526"/>
                <a:gd name="T72" fmla="*/ 1131450 w 2509838"/>
                <a:gd name="T73" fmla="*/ 605303 h 1787526"/>
                <a:gd name="T74" fmla="*/ 1713065 w 2509838"/>
                <a:gd name="T75" fmla="*/ 508680 h 1787526"/>
                <a:gd name="T76" fmla="*/ 1733550 w 2509838"/>
                <a:gd name="T77" fmla="*/ 545860 h 1787526"/>
                <a:gd name="T78" fmla="*/ 1715797 w 2509838"/>
                <a:gd name="T79" fmla="*/ 1168174 h 1787526"/>
                <a:gd name="T80" fmla="*/ 1612689 w 2509838"/>
                <a:gd name="T81" fmla="*/ 1153438 h 1787526"/>
                <a:gd name="T82" fmla="*/ 1614055 w 2509838"/>
                <a:gd name="T83" fmla="*/ 521829 h 1787526"/>
                <a:gd name="T84" fmla="*/ 1733550 w 2509838"/>
                <a:gd name="T85" fmla="*/ 464215 h 1787526"/>
                <a:gd name="T86" fmla="*/ 1501548 w 2509838"/>
                <a:gd name="T87" fmla="*/ 379141 h 1787526"/>
                <a:gd name="T88" fmla="*/ 188232 w 2509838"/>
                <a:gd name="T89" fmla="*/ 103187 h 1787526"/>
                <a:gd name="T90" fmla="*/ 158976 w 2509838"/>
                <a:gd name="T91" fmla="*/ 139700 h 1787526"/>
                <a:gd name="T92" fmla="*/ 160110 w 2509838"/>
                <a:gd name="T93" fmla="*/ 1353684 h 1787526"/>
                <a:gd name="T94" fmla="*/ 191407 w 2509838"/>
                <a:gd name="T95" fmla="*/ 1389063 h 1787526"/>
                <a:gd name="T96" fmla="*/ 2288041 w 2509838"/>
                <a:gd name="T97" fmla="*/ 1398588 h 1787526"/>
                <a:gd name="T98" fmla="*/ 2332945 w 2509838"/>
                <a:gd name="T99" fmla="*/ 1378857 h 1787526"/>
                <a:gd name="T100" fmla="*/ 2354036 w 2509838"/>
                <a:gd name="T101" fmla="*/ 1337129 h 1787526"/>
                <a:gd name="T102" fmla="*/ 2343830 w 2509838"/>
                <a:gd name="T103" fmla="*/ 124505 h 1787526"/>
                <a:gd name="T104" fmla="*/ 2305957 w 2509838"/>
                <a:gd name="T105" fmla="*/ 95704 h 1787526"/>
                <a:gd name="T106" fmla="*/ 2436813 w 2509838"/>
                <a:gd name="T107" fmla="*/ 680 h 1787526"/>
                <a:gd name="T108" fmla="*/ 2486479 w 2509838"/>
                <a:gd name="T109" fmla="*/ 25400 h 1787526"/>
                <a:gd name="T110" fmla="*/ 2508250 w 2509838"/>
                <a:gd name="T111" fmla="*/ 74159 h 1787526"/>
                <a:gd name="T112" fmla="*/ 2493963 w 2509838"/>
                <a:gd name="T113" fmla="*/ 1455965 h 1787526"/>
                <a:gd name="T114" fmla="*/ 2449286 w 2509838"/>
                <a:gd name="T115" fmla="*/ 1487034 h 1787526"/>
                <a:gd name="T116" fmla="*/ 57150 w 2509838"/>
                <a:gd name="T117" fmla="*/ 1485674 h 1787526"/>
                <a:gd name="T118" fmla="*/ 13833 w 2509838"/>
                <a:gd name="T119" fmla="*/ 1452790 h 1787526"/>
                <a:gd name="T120" fmla="*/ 2041 w 2509838"/>
                <a:gd name="T121" fmla="*/ 70304 h 1787526"/>
                <a:gd name="T122" fmla="*/ 26307 w 2509838"/>
                <a:gd name="T123" fmla="*/ 22905 h 1787526"/>
                <a:gd name="T124" fmla="*/ 77333 w 2509838"/>
                <a:gd name="T125" fmla="*/ 227 h 1787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9838" h="1787526">
                  <a:moveTo>
                    <a:pt x="80048" y="1566863"/>
                  </a:moveTo>
                  <a:lnTo>
                    <a:pt x="84357" y="1566863"/>
                  </a:lnTo>
                  <a:lnTo>
                    <a:pt x="1096637" y="1566863"/>
                  </a:lnTo>
                  <a:lnTo>
                    <a:pt x="1094823" y="1569568"/>
                  </a:lnTo>
                  <a:lnTo>
                    <a:pt x="1093235" y="1572498"/>
                  </a:lnTo>
                  <a:lnTo>
                    <a:pt x="1092102" y="1575879"/>
                  </a:lnTo>
                  <a:lnTo>
                    <a:pt x="1090968" y="1579035"/>
                  </a:lnTo>
                  <a:lnTo>
                    <a:pt x="1090287" y="1582415"/>
                  </a:lnTo>
                  <a:lnTo>
                    <a:pt x="1089607" y="1585571"/>
                  </a:lnTo>
                  <a:lnTo>
                    <a:pt x="1089380" y="1589177"/>
                  </a:lnTo>
                  <a:lnTo>
                    <a:pt x="1089154" y="1592558"/>
                  </a:lnTo>
                  <a:lnTo>
                    <a:pt x="1089380" y="1597968"/>
                  </a:lnTo>
                  <a:lnTo>
                    <a:pt x="1090287" y="1603152"/>
                  </a:lnTo>
                  <a:lnTo>
                    <a:pt x="1091648" y="1608111"/>
                  </a:lnTo>
                  <a:lnTo>
                    <a:pt x="1093689" y="1612844"/>
                  </a:lnTo>
                  <a:lnTo>
                    <a:pt x="1095957" y="1617352"/>
                  </a:lnTo>
                  <a:lnTo>
                    <a:pt x="1098678" y="1621634"/>
                  </a:lnTo>
                  <a:lnTo>
                    <a:pt x="1101853" y="1625692"/>
                  </a:lnTo>
                  <a:lnTo>
                    <a:pt x="1105481" y="1629523"/>
                  </a:lnTo>
                  <a:lnTo>
                    <a:pt x="1109563" y="1632679"/>
                  </a:lnTo>
                  <a:lnTo>
                    <a:pt x="1113871" y="1635834"/>
                  </a:lnTo>
                  <a:lnTo>
                    <a:pt x="1118633" y="1638314"/>
                  </a:lnTo>
                  <a:lnTo>
                    <a:pt x="1123395" y="1640568"/>
                  </a:lnTo>
                  <a:lnTo>
                    <a:pt x="1128611" y="1642371"/>
                  </a:lnTo>
                  <a:lnTo>
                    <a:pt x="1134053" y="1643498"/>
                  </a:lnTo>
                  <a:lnTo>
                    <a:pt x="1139496" y="1644174"/>
                  </a:lnTo>
                  <a:lnTo>
                    <a:pt x="1145391" y="1644625"/>
                  </a:lnTo>
                  <a:lnTo>
                    <a:pt x="1364673" y="1644625"/>
                  </a:lnTo>
                  <a:lnTo>
                    <a:pt x="1370343" y="1644174"/>
                  </a:lnTo>
                  <a:lnTo>
                    <a:pt x="1376012" y="1643498"/>
                  </a:lnTo>
                  <a:lnTo>
                    <a:pt x="1381227" y="1642371"/>
                  </a:lnTo>
                  <a:lnTo>
                    <a:pt x="1386443" y="1640568"/>
                  </a:lnTo>
                  <a:lnTo>
                    <a:pt x="1391432" y="1638314"/>
                  </a:lnTo>
                  <a:lnTo>
                    <a:pt x="1396194" y="1635834"/>
                  </a:lnTo>
                  <a:lnTo>
                    <a:pt x="1400502" y="1632679"/>
                  </a:lnTo>
                  <a:lnTo>
                    <a:pt x="1404357" y="1629523"/>
                  </a:lnTo>
                  <a:lnTo>
                    <a:pt x="1407986" y="1625692"/>
                  </a:lnTo>
                  <a:lnTo>
                    <a:pt x="1411160" y="1621634"/>
                  </a:lnTo>
                  <a:lnTo>
                    <a:pt x="1414108" y="1617352"/>
                  </a:lnTo>
                  <a:lnTo>
                    <a:pt x="1416376" y="1612844"/>
                  </a:lnTo>
                  <a:lnTo>
                    <a:pt x="1418417" y="1608111"/>
                  </a:lnTo>
                  <a:lnTo>
                    <a:pt x="1419551" y="1603152"/>
                  </a:lnTo>
                  <a:lnTo>
                    <a:pt x="1420684" y="1597968"/>
                  </a:lnTo>
                  <a:lnTo>
                    <a:pt x="1420911" y="1592558"/>
                  </a:lnTo>
                  <a:lnTo>
                    <a:pt x="1420684" y="1589177"/>
                  </a:lnTo>
                  <a:lnTo>
                    <a:pt x="1420231" y="1585571"/>
                  </a:lnTo>
                  <a:lnTo>
                    <a:pt x="1419551" y="1582415"/>
                  </a:lnTo>
                  <a:lnTo>
                    <a:pt x="1418870" y="1579035"/>
                  </a:lnTo>
                  <a:lnTo>
                    <a:pt x="1417737" y="1575879"/>
                  </a:lnTo>
                  <a:lnTo>
                    <a:pt x="1416603" y="1572498"/>
                  </a:lnTo>
                  <a:lnTo>
                    <a:pt x="1415015" y="1569568"/>
                  </a:lnTo>
                  <a:lnTo>
                    <a:pt x="1413201" y="1566863"/>
                  </a:lnTo>
                  <a:lnTo>
                    <a:pt x="2425481" y="1566863"/>
                  </a:lnTo>
                  <a:lnTo>
                    <a:pt x="2429790" y="1566863"/>
                  </a:lnTo>
                  <a:lnTo>
                    <a:pt x="2434099" y="1567089"/>
                  </a:lnTo>
                  <a:lnTo>
                    <a:pt x="2438407" y="1567539"/>
                  </a:lnTo>
                  <a:lnTo>
                    <a:pt x="2442489" y="1568216"/>
                  </a:lnTo>
                  <a:lnTo>
                    <a:pt x="2446571" y="1569117"/>
                  </a:lnTo>
                  <a:lnTo>
                    <a:pt x="2450426" y="1570244"/>
                  </a:lnTo>
                  <a:lnTo>
                    <a:pt x="2454507" y="1571596"/>
                  </a:lnTo>
                  <a:lnTo>
                    <a:pt x="2458362" y="1572723"/>
                  </a:lnTo>
                  <a:lnTo>
                    <a:pt x="2462217" y="1574301"/>
                  </a:lnTo>
                  <a:lnTo>
                    <a:pt x="2465619" y="1576104"/>
                  </a:lnTo>
                  <a:lnTo>
                    <a:pt x="2469247" y="1578133"/>
                  </a:lnTo>
                  <a:lnTo>
                    <a:pt x="2472422" y="1580162"/>
                  </a:lnTo>
                  <a:lnTo>
                    <a:pt x="2476050" y="1581965"/>
                  </a:lnTo>
                  <a:lnTo>
                    <a:pt x="2478998" y="1584669"/>
                  </a:lnTo>
                  <a:lnTo>
                    <a:pt x="2482173" y="1586923"/>
                  </a:lnTo>
                  <a:lnTo>
                    <a:pt x="2485121" y="1589628"/>
                  </a:lnTo>
                  <a:lnTo>
                    <a:pt x="2487842" y="1592108"/>
                  </a:lnTo>
                  <a:lnTo>
                    <a:pt x="2490336" y="1595038"/>
                  </a:lnTo>
                  <a:lnTo>
                    <a:pt x="2492831" y="1597968"/>
                  </a:lnTo>
                  <a:lnTo>
                    <a:pt x="2495552" y="1601123"/>
                  </a:lnTo>
                  <a:lnTo>
                    <a:pt x="2497366" y="1604054"/>
                  </a:lnTo>
                  <a:lnTo>
                    <a:pt x="2499407" y="1607434"/>
                  </a:lnTo>
                  <a:lnTo>
                    <a:pt x="2501448" y="1610815"/>
                  </a:lnTo>
                  <a:lnTo>
                    <a:pt x="2503035" y="1614196"/>
                  </a:lnTo>
                  <a:lnTo>
                    <a:pt x="2504623" y="1618028"/>
                  </a:lnTo>
                  <a:lnTo>
                    <a:pt x="2505983" y="1621409"/>
                  </a:lnTo>
                  <a:lnTo>
                    <a:pt x="2507117" y="1625241"/>
                  </a:lnTo>
                  <a:lnTo>
                    <a:pt x="2508024" y="1629073"/>
                  </a:lnTo>
                  <a:lnTo>
                    <a:pt x="2508704" y="1632679"/>
                  </a:lnTo>
                  <a:lnTo>
                    <a:pt x="2509385" y="1636736"/>
                  </a:lnTo>
                  <a:lnTo>
                    <a:pt x="2509611" y="1640568"/>
                  </a:lnTo>
                  <a:lnTo>
                    <a:pt x="2509838" y="1644625"/>
                  </a:lnTo>
                  <a:lnTo>
                    <a:pt x="2509838" y="1709764"/>
                  </a:lnTo>
                  <a:lnTo>
                    <a:pt x="2509611" y="1713822"/>
                  </a:lnTo>
                  <a:lnTo>
                    <a:pt x="2509385" y="1717428"/>
                  </a:lnTo>
                  <a:lnTo>
                    <a:pt x="2508704" y="1721485"/>
                  </a:lnTo>
                  <a:lnTo>
                    <a:pt x="2508024" y="1725317"/>
                  </a:lnTo>
                  <a:lnTo>
                    <a:pt x="2507117" y="1729148"/>
                  </a:lnTo>
                  <a:lnTo>
                    <a:pt x="2505983" y="1732755"/>
                  </a:lnTo>
                  <a:lnTo>
                    <a:pt x="2504623" y="1736361"/>
                  </a:lnTo>
                  <a:lnTo>
                    <a:pt x="2503035" y="1740193"/>
                  </a:lnTo>
                  <a:lnTo>
                    <a:pt x="2501448" y="1743348"/>
                  </a:lnTo>
                  <a:lnTo>
                    <a:pt x="2499407" y="1746955"/>
                  </a:lnTo>
                  <a:lnTo>
                    <a:pt x="2497366" y="1750110"/>
                  </a:lnTo>
                  <a:lnTo>
                    <a:pt x="2495552" y="1753040"/>
                  </a:lnTo>
                  <a:lnTo>
                    <a:pt x="2492831" y="1756421"/>
                  </a:lnTo>
                  <a:lnTo>
                    <a:pt x="2490336" y="1759126"/>
                  </a:lnTo>
                  <a:lnTo>
                    <a:pt x="2487842" y="1762282"/>
                  </a:lnTo>
                  <a:lnTo>
                    <a:pt x="2485121" y="1764761"/>
                  </a:lnTo>
                  <a:lnTo>
                    <a:pt x="2482173" y="1767466"/>
                  </a:lnTo>
                  <a:lnTo>
                    <a:pt x="2478998" y="1769720"/>
                  </a:lnTo>
                  <a:lnTo>
                    <a:pt x="2476050" y="1772199"/>
                  </a:lnTo>
                  <a:lnTo>
                    <a:pt x="2472422" y="1774228"/>
                  </a:lnTo>
                  <a:lnTo>
                    <a:pt x="2469247" y="1776256"/>
                  </a:lnTo>
                  <a:lnTo>
                    <a:pt x="2465619" y="1778285"/>
                  </a:lnTo>
                  <a:lnTo>
                    <a:pt x="2462217" y="1780088"/>
                  </a:lnTo>
                  <a:lnTo>
                    <a:pt x="2458362" y="1781440"/>
                  </a:lnTo>
                  <a:lnTo>
                    <a:pt x="2454507" y="1782793"/>
                  </a:lnTo>
                  <a:lnTo>
                    <a:pt x="2450426" y="1783920"/>
                  </a:lnTo>
                  <a:lnTo>
                    <a:pt x="2446571" y="1785272"/>
                  </a:lnTo>
                  <a:lnTo>
                    <a:pt x="2442489" y="1785948"/>
                  </a:lnTo>
                  <a:lnTo>
                    <a:pt x="2438407" y="1786850"/>
                  </a:lnTo>
                  <a:lnTo>
                    <a:pt x="2434099" y="1787301"/>
                  </a:lnTo>
                  <a:lnTo>
                    <a:pt x="2429790" y="1787526"/>
                  </a:lnTo>
                  <a:lnTo>
                    <a:pt x="2425481" y="1787526"/>
                  </a:lnTo>
                  <a:lnTo>
                    <a:pt x="84357" y="1787526"/>
                  </a:lnTo>
                  <a:lnTo>
                    <a:pt x="80048" y="1787526"/>
                  </a:lnTo>
                  <a:lnTo>
                    <a:pt x="75740" y="1787301"/>
                  </a:lnTo>
                  <a:lnTo>
                    <a:pt x="71431" y="1786850"/>
                  </a:lnTo>
                  <a:lnTo>
                    <a:pt x="67349" y="1785948"/>
                  </a:lnTo>
                  <a:lnTo>
                    <a:pt x="63494" y="1785272"/>
                  </a:lnTo>
                  <a:lnTo>
                    <a:pt x="59413" y="1783920"/>
                  </a:lnTo>
                  <a:lnTo>
                    <a:pt x="55558" y="1782793"/>
                  </a:lnTo>
                  <a:lnTo>
                    <a:pt x="51476" y="1781440"/>
                  </a:lnTo>
                  <a:lnTo>
                    <a:pt x="48074" y="1780088"/>
                  </a:lnTo>
                  <a:lnTo>
                    <a:pt x="44219" y="1778285"/>
                  </a:lnTo>
                  <a:lnTo>
                    <a:pt x="40591" y="1776256"/>
                  </a:lnTo>
                  <a:lnTo>
                    <a:pt x="37416" y="1774228"/>
                  </a:lnTo>
                  <a:lnTo>
                    <a:pt x="33788" y="1772199"/>
                  </a:lnTo>
                  <a:lnTo>
                    <a:pt x="30840" y="1769720"/>
                  </a:lnTo>
                  <a:lnTo>
                    <a:pt x="27892" y="1767466"/>
                  </a:lnTo>
                  <a:lnTo>
                    <a:pt x="24717" y="1764761"/>
                  </a:lnTo>
                  <a:lnTo>
                    <a:pt x="21996" y="1762282"/>
                  </a:lnTo>
                  <a:lnTo>
                    <a:pt x="19502" y="1759126"/>
                  </a:lnTo>
                  <a:lnTo>
                    <a:pt x="17007" y="1756421"/>
                  </a:lnTo>
                  <a:lnTo>
                    <a:pt x="14513" y="1753040"/>
                  </a:lnTo>
                  <a:lnTo>
                    <a:pt x="12472" y="1750110"/>
                  </a:lnTo>
                  <a:lnTo>
                    <a:pt x="10431" y="1746955"/>
                  </a:lnTo>
                  <a:lnTo>
                    <a:pt x="8390" y="1743348"/>
                  </a:lnTo>
                  <a:lnTo>
                    <a:pt x="6803" y="1740193"/>
                  </a:lnTo>
                  <a:lnTo>
                    <a:pt x="5442" y="1736361"/>
                  </a:lnTo>
                  <a:lnTo>
                    <a:pt x="3855" y="1732755"/>
                  </a:lnTo>
                  <a:lnTo>
                    <a:pt x="2948" y="1729148"/>
                  </a:lnTo>
                  <a:lnTo>
                    <a:pt x="1814" y="1725317"/>
                  </a:lnTo>
                  <a:lnTo>
                    <a:pt x="1134" y="1721485"/>
                  </a:lnTo>
                  <a:lnTo>
                    <a:pt x="680" y="1717428"/>
                  </a:lnTo>
                  <a:lnTo>
                    <a:pt x="227" y="1713822"/>
                  </a:lnTo>
                  <a:lnTo>
                    <a:pt x="0" y="1709764"/>
                  </a:lnTo>
                  <a:lnTo>
                    <a:pt x="0" y="1644625"/>
                  </a:lnTo>
                  <a:lnTo>
                    <a:pt x="227" y="1640568"/>
                  </a:lnTo>
                  <a:lnTo>
                    <a:pt x="680" y="1636736"/>
                  </a:lnTo>
                  <a:lnTo>
                    <a:pt x="1134" y="1632679"/>
                  </a:lnTo>
                  <a:lnTo>
                    <a:pt x="1814" y="1629073"/>
                  </a:lnTo>
                  <a:lnTo>
                    <a:pt x="2948" y="1625241"/>
                  </a:lnTo>
                  <a:lnTo>
                    <a:pt x="3855" y="1621409"/>
                  </a:lnTo>
                  <a:lnTo>
                    <a:pt x="5442" y="1618028"/>
                  </a:lnTo>
                  <a:lnTo>
                    <a:pt x="6803" y="1614196"/>
                  </a:lnTo>
                  <a:lnTo>
                    <a:pt x="8390" y="1610815"/>
                  </a:lnTo>
                  <a:lnTo>
                    <a:pt x="10431" y="1607434"/>
                  </a:lnTo>
                  <a:lnTo>
                    <a:pt x="12472" y="1604054"/>
                  </a:lnTo>
                  <a:lnTo>
                    <a:pt x="14513" y="1601123"/>
                  </a:lnTo>
                  <a:lnTo>
                    <a:pt x="17007" y="1597968"/>
                  </a:lnTo>
                  <a:lnTo>
                    <a:pt x="19502" y="1595038"/>
                  </a:lnTo>
                  <a:lnTo>
                    <a:pt x="21996" y="1592108"/>
                  </a:lnTo>
                  <a:lnTo>
                    <a:pt x="24717" y="1589628"/>
                  </a:lnTo>
                  <a:lnTo>
                    <a:pt x="27892" y="1586923"/>
                  </a:lnTo>
                  <a:lnTo>
                    <a:pt x="30840" y="1584669"/>
                  </a:lnTo>
                  <a:lnTo>
                    <a:pt x="33788" y="1581965"/>
                  </a:lnTo>
                  <a:lnTo>
                    <a:pt x="37416" y="1580162"/>
                  </a:lnTo>
                  <a:lnTo>
                    <a:pt x="40591" y="1578133"/>
                  </a:lnTo>
                  <a:lnTo>
                    <a:pt x="44219" y="1576104"/>
                  </a:lnTo>
                  <a:lnTo>
                    <a:pt x="48074" y="1574301"/>
                  </a:lnTo>
                  <a:lnTo>
                    <a:pt x="51476" y="1572723"/>
                  </a:lnTo>
                  <a:lnTo>
                    <a:pt x="55558" y="1571596"/>
                  </a:lnTo>
                  <a:lnTo>
                    <a:pt x="59413" y="1570244"/>
                  </a:lnTo>
                  <a:lnTo>
                    <a:pt x="63494" y="1569117"/>
                  </a:lnTo>
                  <a:lnTo>
                    <a:pt x="67349" y="1568216"/>
                  </a:lnTo>
                  <a:lnTo>
                    <a:pt x="71431" y="1567539"/>
                  </a:lnTo>
                  <a:lnTo>
                    <a:pt x="75740" y="1567089"/>
                  </a:lnTo>
                  <a:lnTo>
                    <a:pt x="80048" y="1566863"/>
                  </a:lnTo>
                  <a:close/>
                  <a:moveTo>
                    <a:pt x="837043" y="738188"/>
                  </a:moveTo>
                  <a:lnTo>
                    <a:pt x="839735" y="738188"/>
                  </a:lnTo>
                  <a:lnTo>
                    <a:pt x="912639" y="738188"/>
                  </a:lnTo>
                  <a:lnTo>
                    <a:pt x="915107" y="738188"/>
                  </a:lnTo>
                  <a:lnTo>
                    <a:pt x="917575" y="738870"/>
                  </a:lnTo>
                  <a:lnTo>
                    <a:pt x="920042" y="739324"/>
                  </a:lnTo>
                  <a:lnTo>
                    <a:pt x="922285" y="740232"/>
                  </a:lnTo>
                  <a:lnTo>
                    <a:pt x="924529" y="741368"/>
                  </a:lnTo>
                  <a:lnTo>
                    <a:pt x="926772" y="742504"/>
                  </a:lnTo>
                  <a:lnTo>
                    <a:pt x="928791" y="743867"/>
                  </a:lnTo>
                  <a:lnTo>
                    <a:pt x="930585" y="745684"/>
                  </a:lnTo>
                  <a:lnTo>
                    <a:pt x="932155" y="747047"/>
                  </a:lnTo>
                  <a:lnTo>
                    <a:pt x="933501" y="749091"/>
                  </a:lnTo>
                  <a:lnTo>
                    <a:pt x="934847" y="751135"/>
                  </a:lnTo>
                  <a:lnTo>
                    <a:pt x="936193" y="753407"/>
                  </a:lnTo>
                  <a:lnTo>
                    <a:pt x="936866" y="755678"/>
                  </a:lnTo>
                  <a:lnTo>
                    <a:pt x="937315" y="757950"/>
                  </a:lnTo>
                  <a:lnTo>
                    <a:pt x="937763" y="760448"/>
                  </a:lnTo>
                  <a:lnTo>
                    <a:pt x="938212" y="762947"/>
                  </a:lnTo>
                  <a:lnTo>
                    <a:pt x="938212" y="1145229"/>
                  </a:lnTo>
                  <a:lnTo>
                    <a:pt x="937763" y="1147728"/>
                  </a:lnTo>
                  <a:lnTo>
                    <a:pt x="937315" y="1150227"/>
                  </a:lnTo>
                  <a:lnTo>
                    <a:pt x="936866" y="1152498"/>
                  </a:lnTo>
                  <a:lnTo>
                    <a:pt x="936193" y="1154770"/>
                  </a:lnTo>
                  <a:lnTo>
                    <a:pt x="934847" y="1157041"/>
                  </a:lnTo>
                  <a:lnTo>
                    <a:pt x="933501" y="1159085"/>
                  </a:lnTo>
                  <a:lnTo>
                    <a:pt x="932155" y="1160902"/>
                  </a:lnTo>
                  <a:lnTo>
                    <a:pt x="930585" y="1162720"/>
                  </a:lnTo>
                  <a:lnTo>
                    <a:pt x="928791" y="1164537"/>
                  </a:lnTo>
                  <a:lnTo>
                    <a:pt x="926772" y="1165672"/>
                  </a:lnTo>
                  <a:lnTo>
                    <a:pt x="924529" y="1167035"/>
                  </a:lnTo>
                  <a:lnTo>
                    <a:pt x="922285" y="1167944"/>
                  </a:lnTo>
                  <a:lnTo>
                    <a:pt x="920042" y="1168852"/>
                  </a:lnTo>
                  <a:lnTo>
                    <a:pt x="917575" y="1169534"/>
                  </a:lnTo>
                  <a:lnTo>
                    <a:pt x="915107" y="1169761"/>
                  </a:lnTo>
                  <a:lnTo>
                    <a:pt x="912639" y="1169988"/>
                  </a:lnTo>
                  <a:lnTo>
                    <a:pt x="839735" y="1169988"/>
                  </a:lnTo>
                  <a:lnTo>
                    <a:pt x="837043" y="1169761"/>
                  </a:lnTo>
                  <a:lnTo>
                    <a:pt x="834576" y="1169534"/>
                  </a:lnTo>
                  <a:lnTo>
                    <a:pt x="832108" y="1168852"/>
                  </a:lnTo>
                  <a:lnTo>
                    <a:pt x="829865" y="1167944"/>
                  </a:lnTo>
                  <a:lnTo>
                    <a:pt x="827622" y="1167035"/>
                  </a:lnTo>
                  <a:lnTo>
                    <a:pt x="825603" y="1165672"/>
                  </a:lnTo>
                  <a:lnTo>
                    <a:pt x="823584" y="1164537"/>
                  </a:lnTo>
                  <a:lnTo>
                    <a:pt x="821790" y="1162720"/>
                  </a:lnTo>
                  <a:lnTo>
                    <a:pt x="819995" y="1160902"/>
                  </a:lnTo>
                  <a:lnTo>
                    <a:pt x="818649" y="1159085"/>
                  </a:lnTo>
                  <a:lnTo>
                    <a:pt x="817303" y="1157041"/>
                  </a:lnTo>
                  <a:lnTo>
                    <a:pt x="816406" y="1154770"/>
                  </a:lnTo>
                  <a:lnTo>
                    <a:pt x="815284" y="1152498"/>
                  </a:lnTo>
                  <a:lnTo>
                    <a:pt x="814836" y="1150227"/>
                  </a:lnTo>
                  <a:lnTo>
                    <a:pt x="814387" y="1147728"/>
                  </a:lnTo>
                  <a:lnTo>
                    <a:pt x="814387" y="1145229"/>
                  </a:lnTo>
                  <a:lnTo>
                    <a:pt x="814387" y="762947"/>
                  </a:lnTo>
                  <a:lnTo>
                    <a:pt x="814387" y="760448"/>
                  </a:lnTo>
                  <a:lnTo>
                    <a:pt x="814836" y="757950"/>
                  </a:lnTo>
                  <a:lnTo>
                    <a:pt x="815284" y="755678"/>
                  </a:lnTo>
                  <a:lnTo>
                    <a:pt x="816406" y="753407"/>
                  </a:lnTo>
                  <a:lnTo>
                    <a:pt x="817303" y="751135"/>
                  </a:lnTo>
                  <a:lnTo>
                    <a:pt x="818649" y="749091"/>
                  </a:lnTo>
                  <a:lnTo>
                    <a:pt x="819995" y="747047"/>
                  </a:lnTo>
                  <a:lnTo>
                    <a:pt x="821790" y="745684"/>
                  </a:lnTo>
                  <a:lnTo>
                    <a:pt x="823584" y="743867"/>
                  </a:lnTo>
                  <a:lnTo>
                    <a:pt x="825603" y="742504"/>
                  </a:lnTo>
                  <a:lnTo>
                    <a:pt x="827622" y="741368"/>
                  </a:lnTo>
                  <a:lnTo>
                    <a:pt x="829865" y="740232"/>
                  </a:lnTo>
                  <a:lnTo>
                    <a:pt x="832108" y="739324"/>
                  </a:lnTo>
                  <a:lnTo>
                    <a:pt x="834576" y="738870"/>
                  </a:lnTo>
                  <a:lnTo>
                    <a:pt x="837043" y="738188"/>
                  </a:lnTo>
                  <a:close/>
                  <a:moveTo>
                    <a:pt x="1318322" y="671513"/>
                  </a:moveTo>
                  <a:lnTo>
                    <a:pt x="1320794" y="671513"/>
                  </a:lnTo>
                  <a:lnTo>
                    <a:pt x="1394056" y="671513"/>
                  </a:lnTo>
                  <a:lnTo>
                    <a:pt x="1396528" y="671513"/>
                  </a:lnTo>
                  <a:lnTo>
                    <a:pt x="1399000" y="671966"/>
                  </a:lnTo>
                  <a:lnTo>
                    <a:pt x="1401472" y="672873"/>
                  </a:lnTo>
                  <a:lnTo>
                    <a:pt x="1403719" y="673553"/>
                  </a:lnTo>
                  <a:lnTo>
                    <a:pt x="1405966" y="674913"/>
                  </a:lnTo>
                  <a:lnTo>
                    <a:pt x="1408213" y="676273"/>
                  </a:lnTo>
                  <a:lnTo>
                    <a:pt x="1410011" y="677860"/>
                  </a:lnTo>
                  <a:lnTo>
                    <a:pt x="1412034" y="679900"/>
                  </a:lnTo>
                  <a:lnTo>
                    <a:pt x="1413607" y="681941"/>
                  </a:lnTo>
                  <a:lnTo>
                    <a:pt x="1414955" y="683981"/>
                  </a:lnTo>
                  <a:lnTo>
                    <a:pt x="1416304" y="686474"/>
                  </a:lnTo>
                  <a:lnTo>
                    <a:pt x="1417203" y="688968"/>
                  </a:lnTo>
                  <a:lnTo>
                    <a:pt x="1418326" y="691461"/>
                  </a:lnTo>
                  <a:lnTo>
                    <a:pt x="1418776" y="694181"/>
                  </a:lnTo>
                  <a:lnTo>
                    <a:pt x="1419225" y="696902"/>
                  </a:lnTo>
                  <a:lnTo>
                    <a:pt x="1419225" y="699848"/>
                  </a:lnTo>
                  <a:lnTo>
                    <a:pt x="1419225" y="1141426"/>
                  </a:lnTo>
                  <a:lnTo>
                    <a:pt x="1419225" y="1144373"/>
                  </a:lnTo>
                  <a:lnTo>
                    <a:pt x="1418776" y="1147320"/>
                  </a:lnTo>
                  <a:lnTo>
                    <a:pt x="1418326" y="1149813"/>
                  </a:lnTo>
                  <a:lnTo>
                    <a:pt x="1417203" y="1152534"/>
                  </a:lnTo>
                  <a:lnTo>
                    <a:pt x="1416304" y="1155254"/>
                  </a:lnTo>
                  <a:lnTo>
                    <a:pt x="1414955" y="1157521"/>
                  </a:lnTo>
                  <a:lnTo>
                    <a:pt x="1413607" y="1159787"/>
                  </a:lnTo>
                  <a:lnTo>
                    <a:pt x="1412034" y="1161601"/>
                  </a:lnTo>
                  <a:lnTo>
                    <a:pt x="1410011" y="1163414"/>
                  </a:lnTo>
                  <a:lnTo>
                    <a:pt x="1408213" y="1165228"/>
                  </a:lnTo>
                  <a:lnTo>
                    <a:pt x="1405966" y="1166588"/>
                  </a:lnTo>
                  <a:lnTo>
                    <a:pt x="1403719" y="1167721"/>
                  </a:lnTo>
                  <a:lnTo>
                    <a:pt x="1401472" y="1168855"/>
                  </a:lnTo>
                  <a:lnTo>
                    <a:pt x="1399000" y="1169535"/>
                  </a:lnTo>
                  <a:lnTo>
                    <a:pt x="1396528" y="1169761"/>
                  </a:lnTo>
                  <a:lnTo>
                    <a:pt x="1394056" y="1169988"/>
                  </a:lnTo>
                  <a:lnTo>
                    <a:pt x="1320794" y="1169988"/>
                  </a:lnTo>
                  <a:lnTo>
                    <a:pt x="1318322" y="1169761"/>
                  </a:lnTo>
                  <a:lnTo>
                    <a:pt x="1315850" y="1169535"/>
                  </a:lnTo>
                  <a:lnTo>
                    <a:pt x="1313154" y="1168855"/>
                  </a:lnTo>
                  <a:lnTo>
                    <a:pt x="1310906" y="1167721"/>
                  </a:lnTo>
                  <a:lnTo>
                    <a:pt x="1308659" y="1166588"/>
                  </a:lnTo>
                  <a:lnTo>
                    <a:pt x="1306861" y="1165228"/>
                  </a:lnTo>
                  <a:lnTo>
                    <a:pt x="1304839" y="1163414"/>
                  </a:lnTo>
                  <a:lnTo>
                    <a:pt x="1303041" y="1161601"/>
                  </a:lnTo>
                  <a:lnTo>
                    <a:pt x="1301243" y="1159787"/>
                  </a:lnTo>
                  <a:lnTo>
                    <a:pt x="1299670" y="1157521"/>
                  </a:lnTo>
                  <a:lnTo>
                    <a:pt x="1298546" y="1155254"/>
                  </a:lnTo>
                  <a:lnTo>
                    <a:pt x="1297423" y="1152534"/>
                  </a:lnTo>
                  <a:lnTo>
                    <a:pt x="1296524" y="1149813"/>
                  </a:lnTo>
                  <a:lnTo>
                    <a:pt x="1296074" y="1147320"/>
                  </a:lnTo>
                  <a:lnTo>
                    <a:pt x="1295400" y="1144373"/>
                  </a:lnTo>
                  <a:lnTo>
                    <a:pt x="1295400" y="1141426"/>
                  </a:lnTo>
                  <a:lnTo>
                    <a:pt x="1295400" y="699848"/>
                  </a:lnTo>
                  <a:lnTo>
                    <a:pt x="1295400" y="696902"/>
                  </a:lnTo>
                  <a:lnTo>
                    <a:pt x="1296074" y="694181"/>
                  </a:lnTo>
                  <a:lnTo>
                    <a:pt x="1296524" y="691461"/>
                  </a:lnTo>
                  <a:lnTo>
                    <a:pt x="1297423" y="688968"/>
                  </a:lnTo>
                  <a:lnTo>
                    <a:pt x="1298546" y="686474"/>
                  </a:lnTo>
                  <a:lnTo>
                    <a:pt x="1299670" y="683981"/>
                  </a:lnTo>
                  <a:lnTo>
                    <a:pt x="1301243" y="681941"/>
                  </a:lnTo>
                  <a:lnTo>
                    <a:pt x="1303041" y="679900"/>
                  </a:lnTo>
                  <a:lnTo>
                    <a:pt x="1304839" y="677860"/>
                  </a:lnTo>
                  <a:lnTo>
                    <a:pt x="1306861" y="676273"/>
                  </a:lnTo>
                  <a:lnTo>
                    <a:pt x="1308659" y="674913"/>
                  </a:lnTo>
                  <a:lnTo>
                    <a:pt x="1310906" y="673553"/>
                  </a:lnTo>
                  <a:lnTo>
                    <a:pt x="1313154" y="672873"/>
                  </a:lnTo>
                  <a:lnTo>
                    <a:pt x="1315850" y="671966"/>
                  </a:lnTo>
                  <a:lnTo>
                    <a:pt x="1318322" y="671513"/>
                  </a:lnTo>
                  <a:close/>
                  <a:moveTo>
                    <a:pt x="988416" y="671513"/>
                  </a:moveTo>
                  <a:lnTo>
                    <a:pt x="990920" y="671513"/>
                  </a:lnTo>
                  <a:lnTo>
                    <a:pt x="1065121" y="671513"/>
                  </a:lnTo>
                  <a:lnTo>
                    <a:pt x="1067624" y="671513"/>
                  </a:lnTo>
                  <a:lnTo>
                    <a:pt x="1070128" y="671966"/>
                  </a:lnTo>
                  <a:lnTo>
                    <a:pt x="1072632" y="672873"/>
                  </a:lnTo>
                  <a:lnTo>
                    <a:pt x="1074908" y="673553"/>
                  </a:lnTo>
                  <a:lnTo>
                    <a:pt x="1077184" y="674913"/>
                  </a:lnTo>
                  <a:lnTo>
                    <a:pt x="1079460" y="676273"/>
                  </a:lnTo>
                  <a:lnTo>
                    <a:pt x="1081281" y="677860"/>
                  </a:lnTo>
                  <a:lnTo>
                    <a:pt x="1083330" y="679900"/>
                  </a:lnTo>
                  <a:lnTo>
                    <a:pt x="1084923" y="681941"/>
                  </a:lnTo>
                  <a:lnTo>
                    <a:pt x="1086288" y="683981"/>
                  </a:lnTo>
                  <a:lnTo>
                    <a:pt x="1087654" y="686474"/>
                  </a:lnTo>
                  <a:lnTo>
                    <a:pt x="1088565" y="688968"/>
                  </a:lnTo>
                  <a:lnTo>
                    <a:pt x="1089703" y="691461"/>
                  </a:lnTo>
                  <a:lnTo>
                    <a:pt x="1090158" y="694181"/>
                  </a:lnTo>
                  <a:lnTo>
                    <a:pt x="1090613" y="696902"/>
                  </a:lnTo>
                  <a:lnTo>
                    <a:pt x="1090613" y="699848"/>
                  </a:lnTo>
                  <a:lnTo>
                    <a:pt x="1090613" y="1141426"/>
                  </a:lnTo>
                  <a:lnTo>
                    <a:pt x="1090613" y="1144373"/>
                  </a:lnTo>
                  <a:lnTo>
                    <a:pt x="1090158" y="1147320"/>
                  </a:lnTo>
                  <a:lnTo>
                    <a:pt x="1089703" y="1149813"/>
                  </a:lnTo>
                  <a:lnTo>
                    <a:pt x="1088565" y="1152534"/>
                  </a:lnTo>
                  <a:lnTo>
                    <a:pt x="1087654" y="1155254"/>
                  </a:lnTo>
                  <a:lnTo>
                    <a:pt x="1086288" y="1157521"/>
                  </a:lnTo>
                  <a:lnTo>
                    <a:pt x="1084923" y="1159787"/>
                  </a:lnTo>
                  <a:lnTo>
                    <a:pt x="1083330" y="1161601"/>
                  </a:lnTo>
                  <a:lnTo>
                    <a:pt x="1081281" y="1163414"/>
                  </a:lnTo>
                  <a:lnTo>
                    <a:pt x="1079460" y="1165228"/>
                  </a:lnTo>
                  <a:lnTo>
                    <a:pt x="1077184" y="1166588"/>
                  </a:lnTo>
                  <a:lnTo>
                    <a:pt x="1074908" y="1167721"/>
                  </a:lnTo>
                  <a:lnTo>
                    <a:pt x="1072632" y="1168855"/>
                  </a:lnTo>
                  <a:lnTo>
                    <a:pt x="1070128" y="1169535"/>
                  </a:lnTo>
                  <a:lnTo>
                    <a:pt x="1067624" y="1169761"/>
                  </a:lnTo>
                  <a:lnTo>
                    <a:pt x="1065121" y="1169988"/>
                  </a:lnTo>
                  <a:lnTo>
                    <a:pt x="990920" y="1169988"/>
                  </a:lnTo>
                  <a:lnTo>
                    <a:pt x="988416" y="1169761"/>
                  </a:lnTo>
                  <a:lnTo>
                    <a:pt x="985685" y="1169535"/>
                  </a:lnTo>
                  <a:lnTo>
                    <a:pt x="983181" y="1168855"/>
                  </a:lnTo>
                  <a:lnTo>
                    <a:pt x="980905" y="1167721"/>
                  </a:lnTo>
                  <a:lnTo>
                    <a:pt x="978629" y="1166588"/>
                  </a:lnTo>
                  <a:lnTo>
                    <a:pt x="976581" y="1165228"/>
                  </a:lnTo>
                  <a:lnTo>
                    <a:pt x="974532" y="1163414"/>
                  </a:lnTo>
                  <a:lnTo>
                    <a:pt x="972939" y="1161601"/>
                  </a:lnTo>
                  <a:lnTo>
                    <a:pt x="971118" y="1159787"/>
                  </a:lnTo>
                  <a:lnTo>
                    <a:pt x="969525" y="1157521"/>
                  </a:lnTo>
                  <a:lnTo>
                    <a:pt x="968387" y="1155254"/>
                  </a:lnTo>
                  <a:lnTo>
                    <a:pt x="967249" y="1152534"/>
                  </a:lnTo>
                  <a:lnTo>
                    <a:pt x="966338" y="1149813"/>
                  </a:lnTo>
                  <a:lnTo>
                    <a:pt x="965883" y="1147320"/>
                  </a:lnTo>
                  <a:lnTo>
                    <a:pt x="965200" y="1144373"/>
                  </a:lnTo>
                  <a:lnTo>
                    <a:pt x="965200" y="1141426"/>
                  </a:lnTo>
                  <a:lnTo>
                    <a:pt x="965200" y="699848"/>
                  </a:lnTo>
                  <a:lnTo>
                    <a:pt x="965200" y="696902"/>
                  </a:lnTo>
                  <a:lnTo>
                    <a:pt x="965883" y="694181"/>
                  </a:lnTo>
                  <a:lnTo>
                    <a:pt x="966338" y="691461"/>
                  </a:lnTo>
                  <a:lnTo>
                    <a:pt x="967249" y="688968"/>
                  </a:lnTo>
                  <a:lnTo>
                    <a:pt x="968387" y="686474"/>
                  </a:lnTo>
                  <a:lnTo>
                    <a:pt x="969525" y="683981"/>
                  </a:lnTo>
                  <a:lnTo>
                    <a:pt x="971118" y="681941"/>
                  </a:lnTo>
                  <a:lnTo>
                    <a:pt x="972939" y="679900"/>
                  </a:lnTo>
                  <a:lnTo>
                    <a:pt x="974532" y="677860"/>
                  </a:lnTo>
                  <a:lnTo>
                    <a:pt x="976581" y="676273"/>
                  </a:lnTo>
                  <a:lnTo>
                    <a:pt x="978629" y="674913"/>
                  </a:lnTo>
                  <a:lnTo>
                    <a:pt x="980905" y="673553"/>
                  </a:lnTo>
                  <a:lnTo>
                    <a:pt x="983181" y="672873"/>
                  </a:lnTo>
                  <a:lnTo>
                    <a:pt x="985685" y="671966"/>
                  </a:lnTo>
                  <a:lnTo>
                    <a:pt x="988416" y="671513"/>
                  </a:lnTo>
                  <a:close/>
                  <a:moveTo>
                    <a:pt x="1471932" y="590550"/>
                  </a:moveTo>
                  <a:lnTo>
                    <a:pt x="1546133" y="590550"/>
                  </a:lnTo>
                  <a:lnTo>
                    <a:pt x="1548636" y="590777"/>
                  </a:lnTo>
                  <a:lnTo>
                    <a:pt x="1551140" y="591231"/>
                  </a:lnTo>
                  <a:lnTo>
                    <a:pt x="1553644" y="592139"/>
                  </a:lnTo>
                  <a:lnTo>
                    <a:pt x="1555920" y="593274"/>
                  </a:lnTo>
                  <a:lnTo>
                    <a:pt x="1558196" y="594635"/>
                  </a:lnTo>
                  <a:lnTo>
                    <a:pt x="1560472" y="596451"/>
                  </a:lnTo>
                  <a:lnTo>
                    <a:pt x="1562293" y="598267"/>
                  </a:lnTo>
                  <a:lnTo>
                    <a:pt x="1564342" y="600537"/>
                  </a:lnTo>
                  <a:lnTo>
                    <a:pt x="1565707" y="602806"/>
                  </a:lnTo>
                  <a:lnTo>
                    <a:pt x="1567300" y="605303"/>
                  </a:lnTo>
                  <a:lnTo>
                    <a:pt x="1568666" y="608026"/>
                  </a:lnTo>
                  <a:lnTo>
                    <a:pt x="1569577" y="610750"/>
                  </a:lnTo>
                  <a:lnTo>
                    <a:pt x="1570487" y="613927"/>
                  </a:lnTo>
                  <a:lnTo>
                    <a:pt x="1571170" y="617105"/>
                  </a:lnTo>
                  <a:lnTo>
                    <a:pt x="1571625" y="620282"/>
                  </a:lnTo>
                  <a:lnTo>
                    <a:pt x="1571625" y="623687"/>
                  </a:lnTo>
                  <a:lnTo>
                    <a:pt x="1571625" y="1136851"/>
                  </a:lnTo>
                  <a:lnTo>
                    <a:pt x="1571625" y="1140256"/>
                  </a:lnTo>
                  <a:lnTo>
                    <a:pt x="1571170" y="1143433"/>
                  </a:lnTo>
                  <a:lnTo>
                    <a:pt x="1570487" y="1146838"/>
                  </a:lnTo>
                  <a:lnTo>
                    <a:pt x="1569577" y="1149788"/>
                  </a:lnTo>
                  <a:lnTo>
                    <a:pt x="1568666" y="1152512"/>
                  </a:lnTo>
                  <a:lnTo>
                    <a:pt x="1567300" y="1155462"/>
                  </a:lnTo>
                  <a:lnTo>
                    <a:pt x="1565707" y="1157959"/>
                  </a:lnTo>
                  <a:lnTo>
                    <a:pt x="1564342" y="1160229"/>
                  </a:lnTo>
                  <a:lnTo>
                    <a:pt x="1562293" y="1162498"/>
                  </a:lnTo>
                  <a:lnTo>
                    <a:pt x="1560472" y="1164314"/>
                  </a:lnTo>
                  <a:lnTo>
                    <a:pt x="1558196" y="1165903"/>
                  </a:lnTo>
                  <a:lnTo>
                    <a:pt x="1555920" y="1167492"/>
                  </a:lnTo>
                  <a:lnTo>
                    <a:pt x="1553644" y="1168399"/>
                  </a:lnTo>
                  <a:lnTo>
                    <a:pt x="1551140" y="1169307"/>
                  </a:lnTo>
                  <a:lnTo>
                    <a:pt x="1548636" y="1169761"/>
                  </a:lnTo>
                  <a:lnTo>
                    <a:pt x="1546133" y="1169988"/>
                  </a:lnTo>
                  <a:lnTo>
                    <a:pt x="1471932" y="1169988"/>
                  </a:lnTo>
                  <a:lnTo>
                    <a:pt x="1469201" y="1169761"/>
                  </a:lnTo>
                  <a:lnTo>
                    <a:pt x="1466697" y="1169307"/>
                  </a:lnTo>
                  <a:lnTo>
                    <a:pt x="1464193" y="1168399"/>
                  </a:lnTo>
                  <a:lnTo>
                    <a:pt x="1461917" y="1167492"/>
                  </a:lnTo>
                  <a:lnTo>
                    <a:pt x="1459641" y="1165903"/>
                  </a:lnTo>
                  <a:lnTo>
                    <a:pt x="1457593" y="1164314"/>
                  </a:lnTo>
                  <a:lnTo>
                    <a:pt x="1455544" y="1162498"/>
                  </a:lnTo>
                  <a:lnTo>
                    <a:pt x="1453496" y="1160229"/>
                  </a:lnTo>
                  <a:lnTo>
                    <a:pt x="1452130" y="1157959"/>
                  </a:lnTo>
                  <a:lnTo>
                    <a:pt x="1450537" y="1155462"/>
                  </a:lnTo>
                  <a:lnTo>
                    <a:pt x="1449399" y="1152512"/>
                  </a:lnTo>
                  <a:lnTo>
                    <a:pt x="1448261" y="1149788"/>
                  </a:lnTo>
                  <a:lnTo>
                    <a:pt x="1447350" y="1146838"/>
                  </a:lnTo>
                  <a:lnTo>
                    <a:pt x="1446667" y="1143433"/>
                  </a:lnTo>
                  <a:lnTo>
                    <a:pt x="1446212" y="1140256"/>
                  </a:lnTo>
                  <a:lnTo>
                    <a:pt x="1446212" y="1136851"/>
                  </a:lnTo>
                  <a:lnTo>
                    <a:pt x="1446212" y="623687"/>
                  </a:lnTo>
                  <a:lnTo>
                    <a:pt x="1446212" y="620282"/>
                  </a:lnTo>
                  <a:lnTo>
                    <a:pt x="1446667" y="617105"/>
                  </a:lnTo>
                  <a:lnTo>
                    <a:pt x="1447350" y="613927"/>
                  </a:lnTo>
                  <a:lnTo>
                    <a:pt x="1448261" y="610750"/>
                  </a:lnTo>
                  <a:lnTo>
                    <a:pt x="1449399" y="608026"/>
                  </a:lnTo>
                  <a:lnTo>
                    <a:pt x="1450537" y="605303"/>
                  </a:lnTo>
                  <a:lnTo>
                    <a:pt x="1452130" y="602806"/>
                  </a:lnTo>
                  <a:lnTo>
                    <a:pt x="1453496" y="600537"/>
                  </a:lnTo>
                  <a:lnTo>
                    <a:pt x="1455544" y="598267"/>
                  </a:lnTo>
                  <a:lnTo>
                    <a:pt x="1457593" y="596451"/>
                  </a:lnTo>
                  <a:lnTo>
                    <a:pt x="1459641" y="594635"/>
                  </a:lnTo>
                  <a:lnTo>
                    <a:pt x="1461917" y="593274"/>
                  </a:lnTo>
                  <a:lnTo>
                    <a:pt x="1464193" y="592139"/>
                  </a:lnTo>
                  <a:lnTo>
                    <a:pt x="1466697" y="591231"/>
                  </a:lnTo>
                  <a:lnTo>
                    <a:pt x="1469201" y="590777"/>
                  </a:lnTo>
                  <a:lnTo>
                    <a:pt x="1471932" y="590550"/>
                  </a:lnTo>
                  <a:close/>
                  <a:moveTo>
                    <a:pt x="1152617" y="590550"/>
                  </a:moveTo>
                  <a:lnTo>
                    <a:pt x="1226818" y="590550"/>
                  </a:lnTo>
                  <a:lnTo>
                    <a:pt x="1229322" y="590777"/>
                  </a:lnTo>
                  <a:lnTo>
                    <a:pt x="1232053" y="591231"/>
                  </a:lnTo>
                  <a:lnTo>
                    <a:pt x="1234557" y="592139"/>
                  </a:lnTo>
                  <a:lnTo>
                    <a:pt x="1236833" y="593274"/>
                  </a:lnTo>
                  <a:lnTo>
                    <a:pt x="1239109" y="594635"/>
                  </a:lnTo>
                  <a:lnTo>
                    <a:pt x="1241158" y="596451"/>
                  </a:lnTo>
                  <a:lnTo>
                    <a:pt x="1242978" y="598267"/>
                  </a:lnTo>
                  <a:lnTo>
                    <a:pt x="1244799" y="600537"/>
                  </a:lnTo>
                  <a:lnTo>
                    <a:pt x="1246620" y="602806"/>
                  </a:lnTo>
                  <a:lnTo>
                    <a:pt x="1248213" y="605303"/>
                  </a:lnTo>
                  <a:lnTo>
                    <a:pt x="1249352" y="608026"/>
                  </a:lnTo>
                  <a:lnTo>
                    <a:pt x="1250490" y="610750"/>
                  </a:lnTo>
                  <a:lnTo>
                    <a:pt x="1251400" y="613927"/>
                  </a:lnTo>
                  <a:lnTo>
                    <a:pt x="1251855" y="617105"/>
                  </a:lnTo>
                  <a:lnTo>
                    <a:pt x="1252538" y="620282"/>
                  </a:lnTo>
                  <a:lnTo>
                    <a:pt x="1252538" y="623687"/>
                  </a:lnTo>
                  <a:lnTo>
                    <a:pt x="1252538" y="1136851"/>
                  </a:lnTo>
                  <a:lnTo>
                    <a:pt x="1252538" y="1140256"/>
                  </a:lnTo>
                  <a:lnTo>
                    <a:pt x="1251855" y="1143433"/>
                  </a:lnTo>
                  <a:lnTo>
                    <a:pt x="1251400" y="1146838"/>
                  </a:lnTo>
                  <a:lnTo>
                    <a:pt x="1250490" y="1149788"/>
                  </a:lnTo>
                  <a:lnTo>
                    <a:pt x="1249352" y="1152512"/>
                  </a:lnTo>
                  <a:lnTo>
                    <a:pt x="1248213" y="1155462"/>
                  </a:lnTo>
                  <a:lnTo>
                    <a:pt x="1246620" y="1157959"/>
                  </a:lnTo>
                  <a:lnTo>
                    <a:pt x="1244799" y="1160229"/>
                  </a:lnTo>
                  <a:lnTo>
                    <a:pt x="1242978" y="1162498"/>
                  </a:lnTo>
                  <a:lnTo>
                    <a:pt x="1241158" y="1164314"/>
                  </a:lnTo>
                  <a:lnTo>
                    <a:pt x="1239109" y="1165903"/>
                  </a:lnTo>
                  <a:lnTo>
                    <a:pt x="1236833" y="1167492"/>
                  </a:lnTo>
                  <a:lnTo>
                    <a:pt x="1234557" y="1168399"/>
                  </a:lnTo>
                  <a:lnTo>
                    <a:pt x="1232053" y="1169307"/>
                  </a:lnTo>
                  <a:lnTo>
                    <a:pt x="1229322" y="1169761"/>
                  </a:lnTo>
                  <a:lnTo>
                    <a:pt x="1226818" y="1169988"/>
                  </a:lnTo>
                  <a:lnTo>
                    <a:pt x="1152617" y="1169988"/>
                  </a:lnTo>
                  <a:lnTo>
                    <a:pt x="1150114" y="1169761"/>
                  </a:lnTo>
                  <a:lnTo>
                    <a:pt x="1147610" y="1169307"/>
                  </a:lnTo>
                  <a:lnTo>
                    <a:pt x="1145106" y="1168399"/>
                  </a:lnTo>
                  <a:lnTo>
                    <a:pt x="1142830" y="1167492"/>
                  </a:lnTo>
                  <a:lnTo>
                    <a:pt x="1140554" y="1165903"/>
                  </a:lnTo>
                  <a:lnTo>
                    <a:pt x="1138278" y="1164314"/>
                  </a:lnTo>
                  <a:lnTo>
                    <a:pt x="1136457" y="1162498"/>
                  </a:lnTo>
                  <a:lnTo>
                    <a:pt x="1134409" y="1160229"/>
                  </a:lnTo>
                  <a:lnTo>
                    <a:pt x="1132815" y="1157959"/>
                  </a:lnTo>
                  <a:lnTo>
                    <a:pt x="1131450" y="1155462"/>
                  </a:lnTo>
                  <a:lnTo>
                    <a:pt x="1130084" y="1152512"/>
                  </a:lnTo>
                  <a:lnTo>
                    <a:pt x="1129174" y="1149788"/>
                  </a:lnTo>
                  <a:lnTo>
                    <a:pt x="1128036" y="1146838"/>
                  </a:lnTo>
                  <a:lnTo>
                    <a:pt x="1127580" y="1143433"/>
                  </a:lnTo>
                  <a:lnTo>
                    <a:pt x="1127125" y="1140256"/>
                  </a:lnTo>
                  <a:lnTo>
                    <a:pt x="1127125" y="1136851"/>
                  </a:lnTo>
                  <a:lnTo>
                    <a:pt x="1127125" y="623687"/>
                  </a:lnTo>
                  <a:lnTo>
                    <a:pt x="1127125" y="620282"/>
                  </a:lnTo>
                  <a:lnTo>
                    <a:pt x="1127580" y="617105"/>
                  </a:lnTo>
                  <a:lnTo>
                    <a:pt x="1128036" y="613927"/>
                  </a:lnTo>
                  <a:lnTo>
                    <a:pt x="1129174" y="610750"/>
                  </a:lnTo>
                  <a:lnTo>
                    <a:pt x="1130084" y="608026"/>
                  </a:lnTo>
                  <a:lnTo>
                    <a:pt x="1131450" y="605303"/>
                  </a:lnTo>
                  <a:lnTo>
                    <a:pt x="1132815" y="602806"/>
                  </a:lnTo>
                  <a:lnTo>
                    <a:pt x="1134409" y="600537"/>
                  </a:lnTo>
                  <a:lnTo>
                    <a:pt x="1136457" y="598267"/>
                  </a:lnTo>
                  <a:lnTo>
                    <a:pt x="1138278" y="596451"/>
                  </a:lnTo>
                  <a:lnTo>
                    <a:pt x="1140554" y="594635"/>
                  </a:lnTo>
                  <a:lnTo>
                    <a:pt x="1142830" y="593274"/>
                  </a:lnTo>
                  <a:lnTo>
                    <a:pt x="1145106" y="592139"/>
                  </a:lnTo>
                  <a:lnTo>
                    <a:pt x="1147610" y="591231"/>
                  </a:lnTo>
                  <a:lnTo>
                    <a:pt x="1150114" y="590777"/>
                  </a:lnTo>
                  <a:lnTo>
                    <a:pt x="1152617" y="590550"/>
                  </a:lnTo>
                  <a:close/>
                  <a:moveTo>
                    <a:pt x="1633857" y="508000"/>
                  </a:moveTo>
                  <a:lnTo>
                    <a:pt x="1707830" y="508000"/>
                  </a:lnTo>
                  <a:lnTo>
                    <a:pt x="1710561" y="508227"/>
                  </a:lnTo>
                  <a:lnTo>
                    <a:pt x="1713065" y="508680"/>
                  </a:lnTo>
                  <a:lnTo>
                    <a:pt x="1715797" y="509814"/>
                  </a:lnTo>
                  <a:lnTo>
                    <a:pt x="1718073" y="510947"/>
                  </a:lnTo>
                  <a:lnTo>
                    <a:pt x="1720349" y="512534"/>
                  </a:lnTo>
                  <a:lnTo>
                    <a:pt x="1722170" y="514575"/>
                  </a:lnTo>
                  <a:lnTo>
                    <a:pt x="1724218" y="516842"/>
                  </a:lnTo>
                  <a:lnTo>
                    <a:pt x="1726039" y="519109"/>
                  </a:lnTo>
                  <a:lnTo>
                    <a:pt x="1727860" y="521829"/>
                  </a:lnTo>
                  <a:lnTo>
                    <a:pt x="1729453" y="524550"/>
                  </a:lnTo>
                  <a:lnTo>
                    <a:pt x="1730591" y="527950"/>
                  </a:lnTo>
                  <a:lnTo>
                    <a:pt x="1731729" y="531124"/>
                  </a:lnTo>
                  <a:lnTo>
                    <a:pt x="1732640" y="534752"/>
                  </a:lnTo>
                  <a:lnTo>
                    <a:pt x="1733095" y="538152"/>
                  </a:lnTo>
                  <a:lnTo>
                    <a:pt x="1733550" y="542006"/>
                  </a:lnTo>
                  <a:lnTo>
                    <a:pt x="1733550" y="545860"/>
                  </a:lnTo>
                  <a:lnTo>
                    <a:pt x="1733550" y="1132128"/>
                  </a:lnTo>
                  <a:lnTo>
                    <a:pt x="1733550" y="1135982"/>
                  </a:lnTo>
                  <a:lnTo>
                    <a:pt x="1733095" y="1139836"/>
                  </a:lnTo>
                  <a:lnTo>
                    <a:pt x="1732640" y="1143463"/>
                  </a:lnTo>
                  <a:lnTo>
                    <a:pt x="1731729" y="1146864"/>
                  </a:lnTo>
                  <a:lnTo>
                    <a:pt x="1730591" y="1150038"/>
                  </a:lnTo>
                  <a:lnTo>
                    <a:pt x="1729453" y="1153438"/>
                  </a:lnTo>
                  <a:lnTo>
                    <a:pt x="1727860" y="1156159"/>
                  </a:lnTo>
                  <a:lnTo>
                    <a:pt x="1726039" y="1158879"/>
                  </a:lnTo>
                  <a:lnTo>
                    <a:pt x="1724218" y="1161373"/>
                  </a:lnTo>
                  <a:lnTo>
                    <a:pt x="1722170" y="1163414"/>
                  </a:lnTo>
                  <a:lnTo>
                    <a:pt x="1720349" y="1165454"/>
                  </a:lnTo>
                  <a:lnTo>
                    <a:pt x="1718073" y="1167041"/>
                  </a:lnTo>
                  <a:lnTo>
                    <a:pt x="1715797" y="1168174"/>
                  </a:lnTo>
                  <a:lnTo>
                    <a:pt x="1713065" y="1169308"/>
                  </a:lnTo>
                  <a:lnTo>
                    <a:pt x="1710561" y="1169761"/>
                  </a:lnTo>
                  <a:lnTo>
                    <a:pt x="1707830" y="1169988"/>
                  </a:lnTo>
                  <a:lnTo>
                    <a:pt x="1633857" y="1169988"/>
                  </a:lnTo>
                  <a:lnTo>
                    <a:pt x="1631353" y="1169761"/>
                  </a:lnTo>
                  <a:lnTo>
                    <a:pt x="1628850" y="1169308"/>
                  </a:lnTo>
                  <a:lnTo>
                    <a:pt x="1626346" y="1168174"/>
                  </a:lnTo>
                  <a:lnTo>
                    <a:pt x="1624070" y="1167041"/>
                  </a:lnTo>
                  <a:lnTo>
                    <a:pt x="1621794" y="1165454"/>
                  </a:lnTo>
                  <a:lnTo>
                    <a:pt x="1619518" y="1163414"/>
                  </a:lnTo>
                  <a:lnTo>
                    <a:pt x="1617469" y="1161373"/>
                  </a:lnTo>
                  <a:lnTo>
                    <a:pt x="1615648" y="1158879"/>
                  </a:lnTo>
                  <a:lnTo>
                    <a:pt x="1614055" y="1156159"/>
                  </a:lnTo>
                  <a:lnTo>
                    <a:pt x="1612689" y="1153438"/>
                  </a:lnTo>
                  <a:lnTo>
                    <a:pt x="1611324" y="1150038"/>
                  </a:lnTo>
                  <a:lnTo>
                    <a:pt x="1610186" y="1146864"/>
                  </a:lnTo>
                  <a:lnTo>
                    <a:pt x="1609275" y="1143463"/>
                  </a:lnTo>
                  <a:lnTo>
                    <a:pt x="1608820" y="1139836"/>
                  </a:lnTo>
                  <a:lnTo>
                    <a:pt x="1608365" y="1135982"/>
                  </a:lnTo>
                  <a:lnTo>
                    <a:pt x="1608137" y="1132128"/>
                  </a:lnTo>
                  <a:lnTo>
                    <a:pt x="1608137" y="545860"/>
                  </a:lnTo>
                  <a:lnTo>
                    <a:pt x="1608365" y="542006"/>
                  </a:lnTo>
                  <a:lnTo>
                    <a:pt x="1608820" y="538152"/>
                  </a:lnTo>
                  <a:lnTo>
                    <a:pt x="1609275" y="534752"/>
                  </a:lnTo>
                  <a:lnTo>
                    <a:pt x="1610186" y="531124"/>
                  </a:lnTo>
                  <a:lnTo>
                    <a:pt x="1611324" y="527950"/>
                  </a:lnTo>
                  <a:lnTo>
                    <a:pt x="1612689" y="524550"/>
                  </a:lnTo>
                  <a:lnTo>
                    <a:pt x="1614055" y="521829"/>
                  </a:lnTo>
                  <a:lnTo>
                    <a:pt x="1615648" y="519109"/>
                  </a:lnTo>
                  <a:lnTo>
                    <a:pt x="1617469" y="516842"/>
                  </a:lnTo>
                  <a:lnTo>
                    <a:pt x="1619518" y="514575"/>
                  </a:lnTo>
                  <a:lnTo>
                    <a:pt x="1621794" y="512534"/>
                  </a:lnTo>
                  <a:lnTo>
                    <a:pt x="1624070" y="510947"/>
                  </a:lnTo>
                  <a:lnTo>
                    <a:pt x="1626346" y="509814"/>
                  </a:lnTo>
                  <a:lnTo>
                    <a:pt x="1628850" y="508680"/>
                  </a:lnTo>
                  <a:lnTo>
                    <a:pt x="1631353" y="508227"/>
                  </a:lnTo>
                  <a:lnTo>
                    <a:pt x="1633857" y="508000"/>
                  </a:lnTo>
                  <a:close/>
                  <a:moveTo>
                    <a:pt x="1501548" y="319088"/>
                  </a:moveTo>
                  <a:lnTo>
                    <a:pt x="1733323" y="319088"/>
                  </a:lnTo>
                  <a:lnTo>
                    <a:pt x="1733323" y="319316"/>
                  </a:lnTo>
                  <a:lnTo>
                    <a:pt x="1733550" y="319316"/>
                  </a:lnTo>
                  <a:lnTo>
                    <a:pt x="1733550" y="464215"/>
                  </a:lnTo>
                  <a:lnTo>
                    <a:pt x="1637620" y="464215"/>
                  </a:lnTo>
                  <a:lnTo>
                    <a:pt x="1637620" y="418038"/>
                  </a:lnTo>
                  <a:lnTo>
                    <a:pt x="1318759" y="617303"/>
                  </a:lnTo>
                  <a:lnTo>
                    <a:pt x="1250723" y="574766"/>
                  </a:lnTo>
                  <a:lnTo>
                    <a:pt x="1253444" y="573174"/>
                  </a:lnTo>
                  <a:lnTo>
                    <a:pt x="1146628" y="506525"/>
                  </a:lnTo>
                  <a:lnTo>
                    <a:pt x="844096" y="695326"/>
                  </a:lnTo>
                  <a:lnTo>
                    <a:pt x="776287" y="653016"/>
                  </a:lnTo>
                  <a:lnTo>
                    <a:pt x="1147082" y="421450"/>
                  </a:lnTo>
                  <a:lnTo>
                    <a:pt x="1215118" y="463533"/>
                  </a:lnTo>
                  <a:lnTo>
                    <a:pt x="1214437" y="464215"/>
                  </a:lnTo>
                  <a:lnTo>
                    <a:pt x="1321253" y="530637"/>
                  </a:lnTo>
                  <a:lnTo>
                    <a:pt x="1564368" y="379141"/>
                  </a:lnTo>
                  <a:lnTo>
                    <a:pt x="1501548" y="379141"/>
                  </a:lnTo>
                  <a:lnTo>
                    <a:pt x="1501548" y="319088"/>
                  </a:lnTo>
                  <a:close/>
                  <a:moveTo>
                    <a:pt x="229507" y="91395"/>
                  </a:moveTo>
                  <a:lnTo>
                    <a:pt x="225651" y="91621"/>
                  </a:lnTo>
                  <a:lnTo>
                    <a:pt x="221796" y="91848"/>
                  </a:lnTo>
                  <a:lnTo>
                    <a:pt x="218394" y="92075"/>
                  </a:lnTo>
                  <a:lnTo>
                    <a:pt x="214539" y="92755"/>
                  </a:lnTo>
                  <a:lnTo>
                    <a:pt x="210910" y="93662"/>
                  </a:lnTo>
                  <a:lnTo>
                    <a:pt x="207509" y="94570"/>
                  </a:lnTo>
                  <a:lnTo>
                    <a:pt x="204107" y="95704"/>
                  </a:lnTo>
                  <a:lnTo>
                    <a:pt x="200705" y="96837"/>
                  </a:lnTo>
                  <a:lnTo>
                    <a:pt x="197303" y="98198"/>
                  </a:lnTo>
                  <a:lnTo>
                    <a:pt x="194355" y="99559"/>
                  </a:lnTo>
                  <a:lnTo>
                    <a:pt x="191407" y="101373"/>
                  </a:lnTo>
                  <a:lnTo>
                    <a:pt x="188232" y="103187"/>
                  </a:lnTo>
                  <a:lnTo>
                    <a:pt x="185284" y="105002"/>
                  </a:lnTo>
                  <a:lnTo>
                    <a:pt x="182562" y="107270"/>
                  </a:lnTo>
                  <a:lnTo>
                    <a:pt x="179614" y="109311"/>
                  </a:lnTo>
                  <a:lnTo>
                    <a:pt x="177119" y="111579"/>
                  </a:lnTo>
                  <a:lnTo>
                    <a:pt x="174851" y="114073"/>
                  </a:lnTo>
                  <a:lnTo>
                    <a:pt x="172357" y="116568"/>
                  </a:lnTo>
                  <a:lnTo>
                    <a:pt x="170316" y="119062"/>
                  </a:lnTo>
                  <a:lnTo>
                    <a:pt x="168275" y="121784"/>
                  </a:lnTo>
                  <a:lnTo>
                    <a:pt x="166460" y="124505"/>
                  </a:lnTo>
                  <a:lnTo>
                    <a:pt x="164646" y="127454"/>
                  </a:lnTo>
                  <a:lnTo>
                    <a:pt x="162832" y="130402"/>
                  </a:lnTo>
                  <a:lnTo>
                    <a:pt x="161471" y="133350"/>
                  </a:lnTo>
                  <a:lnTo>
                    <a:pt x="160110" y="136525"/>
                  </a:lnTo>
                  <a:lnTo>
                    <a:pt x="158976" y="139700"/>
                  </a:lnTo>
                  <a:lnTo>
                    <a:pt x="158069" y="143102"/>
                  </a:lnTo>
                  <a:lnTo>
                    <a:pt x="156935" y="146277"/>
                  </a:lnTo>
                  <a:lnTo>
                    <a:pt x="156482" y="149679"/>
                  </a:lnTo>
                  <a:lnTo>
                    <a:pt x="156028" y="153080"/>
                  </a:lnTo>
                  <a:lnTo>
                    <a:pt x="155801" y="156709"/>
                  </a:lnTo>
                  <a:lnTo>
                    <a:pt x="155801" y="160111"/>
                  </a:lnTo>
                  <a:lnTo>
                    <a:pt x="155801" y="1330098"/>
                  </a:lnTo>
                  <a:lnTo>
                    <a:pt x="155801" y="1333500"/>
                  </a:lnTo>
                  <a:lnTo>
                    <a:pt x="156028" y="1337129"/>
                  </a:lnTo>
                  <a:lnTo>
                    <a:pt x="156482" y="1340531"/>
                  </a:lnTo>
                  <a:lnTo>
                    <a:pt x="156935" y="1343932"/>
                  </a:lnTo>
                  <a:lnTo>
                    <a:pt x="158069" y="1347561"/>
                  </a:lnTo>
                  <a:lnTo>
                    <a:pt x="158976" y="1350509"/>
                  </a:lnTo>
                  <a:lnTo>
                    <a:pt x="160110" y="1353684"/>
                  </a:lnTo>
                  <a:lnTo>
                    <a:pt x="161471" y="1357086"/>
                  </a:lnTo>
                  <a:lnTo>
                    <a:pt x="162832" y="1360034"/>
                  </a:lnTo>
                  <a:lnTo>
                    <a:pt x="164646" y="1362756"/>
                  </a:lnTo>
                  <a:lnTo>
                    <a:pt x="166460" y="1365931"/>
                  </a:lnTo>
                  <a:lnTo>
                    <a:pt x="168275" y="1368652"/>
                  </a:lnTo>
                  <a:lnTo>
                    <a:pt x="170316" y="1371373"/>
                  </a:lnTo>
                  <a:lnTo>
                    <a:pt x="172357" y="1373868"/>
                  </a:lnTo>
                  <a:lnTo>
                    <a:pt x="174851" y="1376590"/>
                  </a:lnTo>
                  <a:lnTo>
                    <a:pt x="177119" y="1378857"/>
                  </a:lnTo>
                  <a:lnTo>
                    <a:pt x="179614" y="1381125"/>
                  </a:lnTo>
                  <a:lnTo>
                    <a:pt x="182562" y="1383393"/>
                  </a:lnTo>
                  <a:lnTo>
                    <a:pt x="185284" y="1385207"/>
                  </a:lnTo>
                  <a:lnTo>
                    <a:pt x="188232" y="1387248"/>
                  </a:lnTo>
                  <a:lnTo>
                    <a:pt x="191407" y="1389063"/>
                  </a:lnTo>
                  <a:lnTo>
                    <a:pt x="194355" y="1390650"/>
                  </a:lnTo>
                  <a:lnTo>
                    <a:pt x="197303" y="1392238"/>
                  </a:lnTo>
                  <a:lnTo>
                    <a:pt x="200705" y="1393598"/>
                  </a:lnTo>
                  <a:lnTo>
                    <a:pt x="204107" y="1394959"/>
                  </a:lnTo>
                  <a:lnTo>
                    <a:pt x="207509" y="1395866"/>
                  </a:lnTo>
                  <a:lnTo>
                    <a:pt x="210910" y="1397000"/>
                  </a:lnTo>
                  <a:lnTo>
                    <a:pt x="214539" y="1397681"/>
                  </a:lnTo>
                  <a:lnTo>
                    <a:pt x="218394" y="1398134"/>
                  </a:lnTo>
                  <a:lnTo>
                    <a:pt x="221796" y="1398588"/>
                  </a:lnTo>
                  <a:lnTo>
                    <a:pt x="225651" y="1399041"/>
                  </a:lnTo>
                  <a:lnTo>
                    <a:pt x="229507" y="1399041"/>
                  </a:lnTo>
                  <a:lnTo>
                    <a:pt x="2280330" y="1399041"/>
                  </a:lnTo>
                  <a:lnTo>
                    <a:pt x="2284186" y="1399041"/>
                  </a:lnTo>
                  <a:lnTo>
                    <a:pt x="2288041" y="1398588"/>
                  </a:lnTo>
                  <a:lnTo>
                    <a:pt x="2291670" y="1398134"/>
                  </a:lnTo>
                  <a:lnTo>
                    <a:pt x="2295298" y="1397681"/>
                  </a:lnTo>
                  <a:lnTo>
                    <a:pt x="2299154" y="1397000"/>
                  </a:lnTo>
                  <a:lnTo>
                    <a:pt x="2302555" y="1395866"/>
                  </a:lnTo>
                  <a:lnTo>
                    <a:pt x="2305957" y="1394959"/>
                  </a:lnTo>
                  <a:lnTo>
                    <a:pt x="2309359" y="1393598"/>
                  </a:lnTo>
                  <a:lnTo>
                    <a:pt x="2312534" y="1392238"/>
                  </a:lnTo>
                  <a:lnTo>
                    <a:pt x="2315709" y="1390650"/>
                  </a:lnTo>
                  <a:lnTo>
                    <a:pt x="2318884" y="1389063"/>
                  </a:lnTo>
                  <a:lnTo>
                    <a:pt x="2321832" y="1387248"/>
                  </a:lnTo>
                  <a:lnTo>
                    <a:pt x="2324780" y="1385207"/>
                  </a:lnTo>
                  <a:lnTo>
                    <a:pt x="2327502" y="1383393"/>
                  </a:lnTo>
                  <a:lnTo>
                    <a:pt x="2330223" y="1381125"/>
                  </a:lnTo>
                  <a:lnTo>
                    <a:pt x="2332945" y="1378857"/>
                  </a:lnTo>
                  <a:lnTo>
                    <a:pt x="2335213" y="1376590"/>
                  </a:lnTo>
                  <a:lnTo>
                    <a:pt x="2337707" y="1373868"/>
                  </a:lnTo>
                  <a:lnTo>
                    <a:pt x="2339748" y="1371373"/>
                  </a:lnTo>
                  <a:lnTo>
                    <a:pt x="2341789" y="1368652"/>
                  </a:lnTo>
                  <a:lnTo>
                    <a:pt x="2343830" y="1365931"/>
                  </a:lnTo>
                  <a:lnTo>
                    <a:pt x="2345418" y="1362756"/>
                  </a:lnTo>
                  <a:lnTo>
                    <a:pt x="2347232" y="1360034"/>
                  </a:lnTo>
                  <a:lnTo>
                    <a:pt x="2348593" y="1357086"/>
                  </a:lnTo>
                  <a:lnTo>
                    <a:pt x="2350180" y="1353684"/>
                  </a:lnTo>
                  <a:lnTo>
                    <a:pt x="2351088" y="1350509"/>
                  </a:lnTo>
                  <a:lnTo>
                    <a:pt x="2351995" y="1347561"/>
                  </a:lnTo>
                  <a:lnTo>
                    <a:pt x="2352902" y="1343932"/>
                  </a:lnTo>
                  <a:lnTo>
                    <a:pt x="2353582" y="1340531"/>
                  </a:lnTo>
                  <a:lnTo>
                    <a:pt x="2354036" y="1337129"/>
                  </a:lnTo>
                  <a:lnTo>
                    <a:pt x="2354263" y="1333500"/>
                  </a:lnTo>
                  <a:lnTo>
                    <a:pt x="2354263" y="1330098"/>
                  </a:lnTo>
                  <a:lnTo>
                    <a:pt x="2354263" y="160111"/>
                  </a:lnTo>
                  <a:lnTo>
                    <a:pt x="2354263" y="156709"/>
                  </a:lnTo>
                  <a:lnTo>
                    <a:pt x="2354036" y="153080"/>
                  </a:lnTo>
                  <a:lnTo>
                    <a:pt x="2353582" y="149679"/>
                  </a:lnTo>
                  <a:lnTo>
                    <a:pt x="2352902" y="146277"/>
                  </a:lnTo>
                  <a:lnTo>
                    <a:pt x="2351995" y="143102"/>
                  </a:lnTo>
                  <a:lnTo>
                    <a:pt x="2351088" y="139700"/>
                  </a:lnTo>
                  <a:lnTo>
                    <a:pt x="2350180" y="136525"/>
                  </a:lnTo>
                  <a:lnTo>
                    <a:pt x="2348593" y="133350"/>
                  </a:lnTo>
                  <a:lnTo>
                    <a:pt x="2347232" y="130402"/>
                  </a:lnTo>
                  <a:lnTo>
                    <a:pt x="2345418" y="127454"/>
                  </a:lnTo>
                  <a:lnTo>
                    <a:pt x="2343830" y="124505"/>
                  </a:lnTo>
                  <a:lnTo>
                    <a:pt x="2341789" y="121784"/>
                  </a:lnTo>
                  <a:lnTo>
                    <a:pt x="2339748" y="119062"/>
                  </a:lnTo>
                  <a:lnTo>
                    <a:pt x="2337707" y="116568"/>
                  </a:lnTo>
                  <a:lnTo>
                    <a:pt x="2335213" y="114073"/>
                  </a:lnTo>
                  <a:lnTo>
                    <a:pt x="2332945" y="111579"/>
                  </a:lnTo>
                  <a:lnTo>
                    <a:pt x="2330223" y="109311"/>
                  </a:lnTo>
                  <a:lnTo>
                    <a:pt x="2327502" y="107270"/>
                  </a:lnTo>
                  <a:lnTo>
                    <a:pt x="2324780" y="105002"/>
                  </a:lnTo>
                  <a:lnTo>
                    <a:pt x="2321832" y="103187"/>
                  </a:lnTo>
                  <a:lnTo>
                    <a:pt x="2318884" y="101373"/>
                  </a:lnTo>
                  <a:lnTo>
                    <a:pt x="2315709" y="99559"/>
                  </a:lnTo>
                  <a:lnTo>
                    <a:pt x="2312534" y="98198"/>
                  </a:lnTo>
                  <a:lnTo>
                    <a:pt x="2309359" y="96837"/>
                  </a:lnTo>
                  <a:lnTo>
                    <a:pt x="2305957" y="95704"/>
                  </a:lnTo>
                  <a:lnTo>
                    <a:pt x="2302555" y="94570"/>
                  </a:lnTo>
                  <a:lnTo>
                    <a:pt x="2299154" y="93662"/>
                  </a:lnTo>
                  <a:lnTo>
                    <a:pt x="2295298" y="92755"/>
                  </a:lnTo>
                  <a:lnTo>
                    <a:pt x="2291670" y="92075"/>
                  </a:lnTo>
                  <a:lnTo>
                    <a:pt x="2288041" y="91848"/>
                  </a:lnTo>
                  <a:lnTo>
                    <a:pt x="2284186" y="91621"/>
                  </a:lnTo>
                  <a:lnTo>
                    <a:pt x="2280330" y="91395"/>
                  </a:lnTo>
                  <a:lnTo>
                    <a:pt x="229507" y="91395"/>
                  </a:lnTo>
                  <a:close/>
                  <a:moveTo>
                    <a:pt x="81642" y="0"/>
                  </a:moveTo>
                  <a:lnTo>
                    <a:pt x="86178" y="0"/>
                  </a:lnTo>
                  <a:lnTo>
                    <a:pt x="2424113" y="0"/>
                  </a:lnTo>
                  <a:lnTo>
                    <a:pt x="2428648" y="0"/>
                  </a:lnTo>
                  <a:lnTo>
                    <a:pt x="2432730" y="227"/>
                  </a:lnTo>
                  <a:lnTo>
                    <a:pt x="2436813" y="680"/>
                  </a:lnTo>
                  <a:lnTo>
                    <a:pt x="2441122" y="1361"/>
                  </a:lnTo>
                  <a:lnTo>
                    <a:pt x="2445204" y="2268"/>
                  </a:lnTo>
                  <a:lnTo>
                    <a:pt x="2449286" y="3402"/>
                  </a:lnTo>
                  <a:lnTo>
                    <a:pt x="2452914" y="4536"/>
                  </a:lnTo>
                  <a:lnTo>
                    <a:pt x="2456770" y="5896"/>
                  </a:lnTo>
                  <a:lnTo>
                    <a:pt x="2460625" y="7484"/>
                  </a:lnTo>
                  <a:lnTo>
                    <a:pt x="2464480" y="9298"/>
                  </a:lnTo>
                  <a:lnTo>
                    <a:pt x="2467882" y="11339"/>
                  </a:lnTo>
                  <a:lnTo>
                    <a:pt x="2471284" y="13380"/>
                  </a:lnTo>
                  <a:lnTo>
                    <a:pt x="2474459" y="15421"/>
                  </a:lnTo>
                  <a:lnTo>
                    <a:pt x="2477861" y="17916"/>
                  </a:lnTo>
                  <a:lnTo>
                    <a:pt x="2480809" y="20184"/>
                  </a:lnTo>
                  <a:lnTo>
                    <a:pt x="2483757" y="22905"/>
                  </a:lnTo>
                  <a:lnTo>
                    <a:pt x="2486479" y="25400"/>
                  </a:lnTo>
                  <a:lnTo>
                    <a:pt x="2489200" y="28348"/>
                  </a:lnTo>
                  <a:lnTo>
                    <a:pt x="2491695" y="31296"/>
                  </a:lnTo>
                  <a:lnTo>
                    <a:pt x="2493963" y="34471"/>
                  </a:lnTo>
                  <a:lnTo>
                    <a:pt x="2496230" y="37646"/>
                  </a:lnTo>
                  <a:lnTo>
                    <a:pt x="2498272" y="40821"/>
                  </a:lnTo>
                  <a:lnTo>
                    <a:pt x="2499859" y="44450"/>
                  </a:lnTo>
                  <a:lnTo>
                    <a:pt x="2501673" y="47625"/>
                  </a:lnTo>
                  <a:lnTo>
                    <a:pt x="2503261" y="51480"/>
                  </a:lnTo>
                  <a:lnTo>
                    <a:pt x="2504395" y="54882"/>
                  </a:lnTo>
                  <a:lnTo>
                    <a:pt x="2505755" y="58737"/>
                  </a:lnTo>
                  <a:lnTo>
                    <a:pt x="2506663" y="62593"/>
                  </a:lnTo>
                  <a:lnTo>
                    <a:pt x="2507343" y="66221"/>
                  </a:lnTo>
                  <a:lnTo>
                    <a:pt x="2508023" y="70304"/>
                  </a:lnTo>
                  <a:lnTo>
                    <a:pt x="2508250" y="74159"/>
                  </a:lnTo>
                  <a:lnTo>
                    <a:pt x="2508250" y="78241"/>
                  </a:lnTo>
                  <a:lnTo>
                    <a:pt x="2508250" y="1411968"/>
                  </a:lnTo>
                  <a:lnTo>
                    <a:pt x="2508250" y="1416050"/>
                  </a:lnTo>
                  <a:lnTo>
                    <a:pt x="2508023" y="1420132"/>
                  </a:lnTo>
                  <a:lnTo>
                    <a:pt x="2507343" y="1423988"/>
                  </a:lnTo>
                  <a:lnTo>
                    <a:pt x="2506663" y="1427616"/>
                  </a:lnTo>
                  <a:lnTo>
                    <a:pt x="2505755" y="1431472"/>
                  </a:lnTo>
                  <a:lnTo>
                    <a:pt x="2504395" y="1435327"/>
                  </a:lnTo>
                  <a:lnTo>
                    <a:pt x="2503261" y="1439182"/>
                  </a:lnTo>
                  <a:lnTo>
                    <a:pt x="2501673" y="1442584"/>
                  </a:lnTo>
                  <a:lnTo>
                    <a:pt x="2499859" y="1446213"/>
                  </a:lnTo>
                  <a:lnTo>
                    <a:pt x="2498272" y="1449388"/>
                  </a:lnTo>
                  <a:lnTo>
                    <a:pt x="2496230" y="1452790"/>
                  </a:lnTo>
                  <a:lnTo>
                    <a:pt x="2493963" y="1455965"/>
                  </a:lnTo>
                  <a:lnTo>
                    <a:pt x="2491695" y="1458913"/>
                  </a:lnTo>
                  <a:lnTo>
                    <a:pt x="2489200" y="1462088"/>
                  </a:lnTo>
                  <a:lnTo>
                    <a:pt x="2486479" y="1464809"/>
                  </a:lnTo>
                  <a:lnTo>
                    <a:pt x="2483757" y="1467531"/>
                  </a:lnTo>
                  <a:lnTo>
                    <a:pt x="2480809" y="1470025"/>
                  </a:lnTo>
                  <a:lnTo>
                    <a:pt x="2477861" y="1472747"/>
                  </a:lnTo>
                  <a:lnTo>
                    <a:pt x="2474459" y="1475015"/>
                  </a:lnTo>
                  <a:lnTo>
                    <a:pt x="2471284" y="1477282"/>
                  </a:lnTo>
                  <a:lnTo>
                    <a:pt x="2467882" y="1479097"/>
                  </a:lnTo>
                  <a:lnTo>
                    <a:pt x="2464480" y="1480911"/>
                  </a:lnTo>
                  <a:lnTo>
                    <a:pt x="2460625" y="1482725"/>
                  </a:lnTo>
                  <a:lnTo>
                    <a:pt x="2456770" y="1484313"/>
                  </a:lnTo>
                  <a:lnTo>
                    <a:pt x="2452914" y="1485674"/>
                  </a:lnTo>
                  <a:lnTo>
                    <a:pt x="2449286" y="1487034"/>
                  </a:lnTo>
                  <a:lnTo>
                    <a:pt x="2445204" y="1487941"/>
                  </a:lnTo>
                  <a:lnTo>
                    <a:pt x="2441122" y="1488849"/>
                  </a:lnTo>
                  <a:lnTo>
                    <a:pt x="2436813" y="1489529"/>
                  </a:lnTo>
                  <a:lnTo>
                    <a:pt x="2432730" y="1489982"/>
                  </a:lnTo>
                  <a:lnTo>
                    <a:pt x="2428648" y="1490209"/>
                  </a:lnTo>
                  <a:lnTo>
                    <a:pt x="2424113" y="1490663"/>
                  </a:lnTo>
                  <a:lnTo>
                    <a:pt x="86178" y="1490663"/>
                  </a:lnTo>
                  <a:lnTo>
                    <a:pt x="81642" y="1490209"/>
                  </a:lnTo>
                  <a:lnTo>
                    <a:pt x="77333" y="1489982"/>
                  </a:lnTo>
                  <a:lnTo>
                    <a:pt x="73251" y="1489529"/>
                  </a:lnTo>
                  <a:lnTo>
                    <a:pt x="68942" y="1488849"/>
                  </a:lnTo>
                  <a:lnTo>
                    <a:pt x="64860" y="1487941"/>
                  </a:lnTo>
                  <a:lnTo>
                    <a:pt x="60778" y="1487034"/>
                  </a:lnTo>
                  <a:lnTo>
                    <a:pt x="57150" y="1485674"/>
                  </a:lnTo>
                  <a:lnTo>
                    <a:pt x="53294" y="1484313"/>
                  </a:lnTo>
                  <a:lnTo>
                    <a:pt x="49439" y="1482725"/>
                  </a:lnTo>
                  <a:lnTo>
                    <a:pt x="45810" y="1480911"/>
                  </a:lnTo>
                  <a:lnTo>
                    <a:pt x="42182" y="1479097"/>
                  </a:lnTo>
                  <a:lnTo>
                    <a:pt x="39007" y="1477282"/>
                  </a:lnTo>
                  <a:lnTo>
                    <a:pt x="35605" y="1475015"/>
                  </a:lnTo>
                  <a:lnTo>
                    <a:pt x="32430" y="1472747"/>
                  </a:lnTo>
                  <a:lnTo>
                    <a:pt x="29255" y="1470025"/>
                  </a:lnTo>
                  <a:lnTo>
                    <a:pt x="26307" y="1467531"/>
                  </a:lnTo>
                  <a:lnTo>
                    <a:pt x="23585" y="1464809"/>
                  </a:lnTo>
                  <a:lnTo>
                    <a:pt x="21091" y="1462088"/>
                  </a:lnTo>
                  <a:lnTo>
                    <a:pt x="18596" y="1458913"/>
                  </a:lnTo>
                  <a:lnTo>
                    <a:pt x="16101" y="1455965"/>
                  </a:lnTo>
                  <a:lnTo>
                    <a:pt x="13833" y="1452790"/>
                  </a:lnTo>
                  <a:lnTo>
                    <a:pt x="12019" y="1449388"/>
                  </a:lnTo>
                  <a:lnTo>
                    <a:pt x="9978" y="1446213"/>
                  </a:lnTo>
                  <a:lnTo>
                    <a:pt x="8391" y="1442584"/>
                  </a:lnTo>
                  <a:lnTo>
                    <a:pt x="6803" y="1439182"/>
                  </a:lnTo>
                  <a:lnTo>
                    <a:pt x="5442" y="1435327"/>
                  </a:lnTo>
                  <a:lnTo>
                    <a:pt x="4308" y="1431472"/>
                  </a:lnTo>
                  <a:lnTo>
                    <a:pt x="3401" y="1427616"/>
                  </a:lnTo>
                  <a:lnTo>
                    <a:pt x="2494" y="1423988"/>
                  </a:lnTo>
                  <a:lnTo>
                    <a:pt x="2041" y="1420132"/>
                  </a:lnTo>
                  <a:lnTo>
                    <a:pt x="1814" y="1416050"/>
                  </a:lnTo>
                  <a:lnTo>
                    <a:pt x="1587" y="1411968"/>
                  </a:lnTo>
                  <a:lnTo>
                    <a:pt x="1587" y="78241"/>
                  </a:lnTo>
                  <a:lnTo>
                    <a:pt x="1814" y="74159"/>
                  </a:lnTo>
                  <a:lnTo>
                    <a:pt x="2041" y="70304"/>
                  </a:lnTo>
                  <a:lnTo>
                    <a:pt x="2494" y="66221"/>
                  </a:lnTo>
                  <a:lnTo>
                    <a:pt x="3401" y="62593"/>
                  </a:lnTo>
                  <a:lnTo>
                    <a:pt x="4308" y="58737"/>
                  </a:lnTo>
                  <a:lnTo>
                    <a:pt x="5442" y="54882"/>
                  </a:lnTo>
                  <a:lnTo>
                    <a:pt x="6803" y="51480"/>
                  </a:lnTo>
                  <a:lnTo>
                    <a:pt x="8391" y="47625"/>
                  </a:lnTo>
                  <a:lnTo>
                    <a:pt x="9978" y="44450"/>
                  </a:lnTo>
                  <a:lnTo>
                    <a:pt x="12019" y="40821"/>
                  </a:lnTo>
                  <a:lnTo>
                    <a:pt x="13833" y="37646"/>
                  </a:lnTo>
                  <a:lnTo>
                    <a:pt x="16101" y="34471"/>
                  </a:lnTo>
                  <a:lnTo>
                    <a:pt x="18596" y="31296"/>
                  </a:lnTo>
                  <a:lnTo>
                    <a:pt x="21091" y="28348"/>
                  </a:lnTo>
                  <a:lnTo>
                    <a:pt x="23585" y="25400"/>
                  </a:lnTo>
                  <a:lnTo>
                    <a:pt x="26307" y="22905"/>
                  </a:lnTo>
                  <a:lnTo>
                    <a:pt x="29255" y="20184"/>
                  </a:lnTo>
                  <a:lnTo>
                    <a:pt x="32430" y="17916"/>
                  </a:lnTo>
                  <a:lnTo>
                    <a:pt x="35605" y="15421"/>
                  </a:lnTo>
                  <a:lnTo>
                    <a:pt x="39007" y="13380"/>
                  </a:lnTo>
                  <a:lnTo>
                    <a:pt x="42182" y="11339"/>
                  </a:lnTo>
                  <a:lnTo>
                    <a:pt x="45810" y="9298"/>
                  </a:lnTo>
                  <a:lnTo>
                    <a:pt x="49439" y="7484"/>
                  </a:lnTo>
                  <a:lnTo>
                    <a:pt x="53294" y="5896"/>
                  </a:lnTo>
                  <a:lnTo>
                    <a:pt x="57150" y="4536"/>
                  </a:lnTo>
                  <a:lnTo>
                    <a:pt x="60778" y="3402"/>
                  </a:lnTo>
                  <a:lnTo>
                    <a:pt x="64860" y="2268"/>
                  </a:lnTo>
                  <a:lnTo>
                    <a:pt x="68942" y="1361"/>
                  </a:lnTo>
                  <a:lnTo>
                    <a:pt x="73251" y="680"/>
                  </a:lnTo>
                  <a:lnTo>
                    <a:pt x="77333" y="227"/>
                  </a:lnTo>
                  <a:lnTo>
                    <a:pt x="816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normAutofit fontScale="45000" lnSpcReduction="20000"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MH_Other_25"/>
            <p:cNvSpPr/>
            <p:nvPr>
              <p:custDataLst>
                <p:tags r:id="rId33"/>
              </p:custDataLst>
            </p:nvPr>
          </p:nvSpPr>
          <p:spPr>
            <a:xfrm>
              <a:off x="4311764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MH_Other_25"/>
            <p:cNvSpPr/>
            <p:nvPr>
              <p:custDataLst>
                <p:tags r:id="rId34"/>
              </p:custDataLst>
            </p:nvPr>
          </p:nvSpPr>
          <p:spPr>
            <a:xfrm>
              <a:off x="4464164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MH_Other_25"/>
            <p:cNvSpPr/>
            <p:nvPr>
              <p:custDataLst>
                <p:tags r:id="rId35"/>
              </p:custDataLst>
            </p:nvPr>
          </p:nvSpPr>
          <p:spPr>
            <a:xfrm>
              <a:off x="4616564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MH_Other_25"/>
            <p:cNvSpPr/>
            <p:nvPr>
              <p:custDataLst>
                <p:tags r:id="rId36"/>
              </p:custDataLst>
            </p:nvPr>
          </p:nvSpPr>
          <p:spPr>
            <a:xfrm>
              <a:off x="4768964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MH_Other_25"/>
            <p:cNvSpPr/>
            <p:nvPr>
              <p:custDataLst>
                <p:tags r:id="rId37"/>
              </p:custDataLst>
            </p:nvPr>
          </p:nvSpPr>
          <p:spPr>
            <a:xfrm>
              <a:off x="4921364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MH_Other_25"/>
            <p:cNvSpPr/>
            <p:nvPr>
              <p:custDataLst>
                <p:tags r:id="rId38"/>
              </p:custDataLst>
            </p:nvPr>
          </p:nvSpPr>
          <p:spPr>
            <a:xfrm>
              <a:off x="5073764" y="1549158"/>
              <a:ext cx="147638" cy="147637"/>
            </a:xfrm>
            <a:prstGeom prst="chevron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523990" y="3646170"/>
            <a:ext cx="4635500" cy="218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当服务端响应 Scrapy 爬虫的请求后，就会返回响应数据，这时系统会将响应数据再交由 Scrapy 爬虫处理，也就是调用爬虫类的请求回调方法，如 parse。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1066179" y="6294064"/>
            <a:ext cx="10055781" cy="0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KSO_Shape"/>
          <p:cNvSpPr/>
          <p:nvPr/>
        </p:nvSpPr>
        <p:spPr bwMode="auto">
          <a:xfrm>
            <a:off x="1401147" y="2906710"/>
            <a:ext cx="439623" cy="30480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1445" y="1880235"/>
            <a:ext cx="95167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Scrapy 爬虫中，数据下载和处理分为如下两步完成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99224" y="1299789"/>
            <a:ext cx="10055781" cy="0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42149" y="311710"/>
            <a:ext cx="11073384" cy="52120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核心方法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37225" y="1536700"/>
            <a:ext cx="5728970" cy="4333240"/>
          </a:xfrm>
          <a:prstGeom prst="rect">
            <a:avLst/>
          </a:prstGeom>
          <a:ln w="12700">
            <a:solidFill>
              <a:srgbClr val="E2231A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400" dirty="0"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431610" y="1588326"/>
            <a:ext cx="0" cy="4298315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890895" y="1531620"/>
            <a:ext cx="5320030" cy="407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下载中间件可以对上面两步进行拦截。当爬虫向服务端发送请求之前，会通过下载器中间件类的 </a:t>
            </a:r>
            <a:r>
              <a:rPr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process_request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方法进行拦截，当爬虫处理服务端响应数据之前，会通过下载器中间件类的 </a:t>
            </a:r>
            <a:r>
              <a:rPr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process_response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方法进行拦截。除了这两个方法之外，下载器中间件类还有一个 </a:t>
            </a:r>
            <a:r>
              <a:rPr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process_exception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方法，用于处理抓取数据过程中的异常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62635" y="1939290"/>
            <a:ext cx="4210050" cy="3404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457325" y="765810"/>
            <a:ext cx="6923405" cy="8343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cap="none" dirty="0" err="1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process_request(request, spider)</a:t>
            </a:r>
            <a:endParaRPr lang="en-US" altLang="zh-CN" sz="3200" cap="none" dirty="0" err="1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57901" y="631371"/>
            <a:ext cx="0" cy="4985658"/>
          </a:xfrm>
          <a:prstGeom prst="line">
            <a:avLst/>
          </a:prstGeom>
          <a:ln>
            <a:solidFill>
              <a:srgbClr val="E2231A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02771" y="1600200"/>
            <a:ext cx="11070772" cy="0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686" y="1785257"/>
            <a:ext cx="10417628" cy="0"/>
          </a:xfrm>
          <a:prstGeom prst="line">
            <a:avLst/>
          </a:prstGeom>
          <a:ln>
            <a:solidFill>
              <a:srgbClr val="E2231A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83729" y="381000"/>
            <a:ext cx="0" cy="5497286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925" y="2042160"/>
            <a:ext cx="8816340" cy="3561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457325" y="765810"/>
            <a:ext cx="9305925" cy="8343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cap="none" dirty="0" err="1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process_response(request, response, spider)：</a:t>
            </a:r>
            <a:endParaRPr lang="en-US" altLang="zh-CN" sz="3200" cap="none" dirty="0" err="1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57901" y="631371"/>
            <a:ext cx="0" cy="4985658"/>
          </a:xfrm>
          <a:prstGeom prst="line">
            <a:avLst/>
          </a:prstGeom>
          <a:ln>
            <a:solidFill>
              <a:srgbClr val="E2231A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02771" y="1600200"/>
            <a:ext cx="11070772" cy="0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686" y="1785257"/>
            <a:ext cx="10417628" cy="0"/>
          </a:xfrm>
          <a:prstGeom prst="line">
            <a:avLst/>
          </a:prstGeom>
          <a:ln>
            <a:solidFill>
              <a:srgbClr val="E2231A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83729" y="381000"/>
            <a:ext cx="0" cy="5497286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1620" y="2030730"/>
            <a:ext cx="9624060" cy="3373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457325" y="765810"/>
            <a:ext cx="9305925" cy="8343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cap="none" dirty="0" err="1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process_exception(request, exception, spider)：</a:t>
            </a:r>
            <a:endParaRPr lang="en-US" altLang="zh-CN" sz="3200" cap="none" dirty="0" err="1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57901" y="631371"/>
            <a:ext cx="0" cy="4985658"/>
          </a:xfrm>
          <a:prstGeom prst="line">
            <a:avLst/>
          </a:prstGeom>
          <a:ln>
            <a:solidFill>
              <a:srgbClr val="E2231A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02771" y="1600200"/>
            <a:ext cx="11070772" cy="0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686" y="1785257"/>
            <a:ext cx="10417628" cy="0"/>
          </a:xfrm>
          <a:prstGeom prst="line">
            <a:avLst/>
          </a:prstGeom>
          <a:ln>
            <a:solidFill>
              <a:srgbClr val="E2231A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83729" y="381000"/>
            <a:ext cx="0" cy="5497286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885" y="2023110"/>
            <a:ext cx="8694420" cy="360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603210523"/>
  <p:tag name="MH_LIBRARY" val="GRAPHIC"/>
  <p:tag name="MH_TYPE" val="PageTitle"/>
  <p:tag name="MH_ORDER" val="PageTitle"/>
</p:tagLst>
</file>

<file path=ppt/tags/tag10.xml><?xml version="1.0" encoding="utf-8"?>
<p:tagLst xmlns:p="http://schemas.openxmlformats.org/presentationml/2006/main">
  <p:tag name="MH" val="20160603210523"/>
  <p:tag name="MH_LIBRARY" val="GRAPHIC"/>
  <p:tag name="MH_TYPE" val="Other"/>
  <p:tag name="MH_ORDER" val="10"/>
</p:tagLst>
</file>

<file path=ppt/tags/tag11.xml><?xml version="1.0" encoding="utf-8"?>
<p:tagLst xmlns:p="http://schemas.openxmlformats.org/presentationml/2006/main">
  <p:tag name="MH" val="20160603210523"/>
  <p:tag name="MH_LIBRARY" val="GRAPHIC"/>
  <p:tag name="MH_TYPE" val="Other"/>
  <p:tag name="MH_ORDER" val="11"/>
</p:tagLst>
</file>

<file path=ppt/tags/tag12.xml><?xml version="1.0" encoding="utf-8"?>
<p:tagLst xmlns:p="http://schemas.openxmlformats.org/presentationml/2006/main">
  <p:tag name="MH" val="20160603210523"/>
  <p:tag name="MH_LIBRARY" val="GRAPHIC"/>
  <p:tag name="MH_TYPE" val="Other"/>
  <p:tag name="MH_ORDER" val="12"/>
</p:tagLst>
</file>

<file path=ppt/tags/tag13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4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5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6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7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8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9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2.xml><?xml version="1.0" encoding="utf-8"?>
<p:tagLst xmlns:p="http://schemas.openxmlformats.org/presentationml/2006/main">
  <p:tag name="MH" val="20160603210523"/>
  <p:tag name="MH_LIBRARY" val="GRAPHIC"/>
  <p:tag name="MH_TYPE" val="Other"/>
  <p:tag name="MH_ORDER" val="2"/>
</p:tagLst>
</file>

<file path=ppt/tags/tag20.xml><?xml version="1.0" encoding="utf-8"?>
<p:tagLst xmlns:p="http://schemas.openxmlformats.org/presentationml/2006/main">
  <p:tag name="MH" val="20160603210523"/>
  <p:tag name="MH_LIBRARY" val="GRAPHIC"/>
  <p:tag name="MH_TYPE" val="Other"/>
  <p:tag name="MH_ORDER" val="14"/>
</p:tagLst>
</file>

<file path=ppt/tags/tag21.xml><?xml version="1.0" encoding="utf-8"?>
<p:tagLst xmlns:p="http://schemas.openxmlformats.org/presentationml/2006/main">
  <p:tag name="MH" val="20160603210523"/>
  <p:tag name="MH_LIBRARY" val="GRAPHIC"/>
  <p:tag name="MH_TYPE" val="Other"/>
  <p:tag name="MH_ORDER" val="15"/>
</p:tagLst>
</file>

<file path=ppt/tags/tag22.xml><?xml version="1.0" encoding="utf-8"?>
<p:tagLst xmlns:p="http://schemas.openxmlformats.org/presentationml/2006/main">
  <p:tag name="MH" val="20160603210523"/>
  <p:tag name="MH_LIBRARY" val="GRAPHIC"/>
  <p:tag name="MH_TYPE" val="Other"/>
  <p:tag name="MH_ORDER" val="16"/>
</p:tagLst>
</file>

<file path=ppt/tags/tag23.xml><?xml version="1.0" encoding="utf-8"?>
<p:tagLst xmlns:p="http://schemas.openxmlformats.org/presentationml/2006/main">
  <p:tag name="MH" val="20160603210523"/>
  <p:tag name="MH_LIBRARY" val="GRAPHIC"/>
  <p:tag name="MH_TYPE" val="Other"/>
  <p:tag name="MH_ORDER" val="17"/>
</p:tagLst>
</file>

<file path=ppt/tags/tag24.xml><?xml version="1.0" encoding="utf-8"?>
<p:tagLst xmlns:p="http://schemas.openxmlformats.org/presentationml/2006/main">
  <p:tag name="MH" val="20160603210523"/>
  <p:tag name="MH_LIBRARY" val="GRAPHIC"/>
  <p:tag name="MH_TYPE" val="Other"/>
  <p:tag name="MH_ORDER" val="18"/>
</p:tagLst>
</file>

<file path=ppt/tags/tag25.xml><?xml version="1.0" encoding="utf-8"?>
<p:tagLst xmlns:p="http://schemas.openxmlformats.org/presentationml/2006/main">
  <p:tag name="MH" val="20160603210523"/>
  <p:tag name="MH_LIBRARY" val="GRAPHIC"/>
  <p:tag name="MH_TYPE" val="Other"/>
  <p:tag name="MH_ORDER" val="19"/>
</p:tagLst>
</file>

<file path=ppt/tags/tag26.xml><?xml version="1.0" encoding="utf-8"?>
<p:tagLst xmlns:p="http://schemas.openxmlformats.org/presentationml/2006/main">
  <p:tag name="MH" val="20160603210523"/>
  <p:tag name="MH_LIBRARY" val="GRAPHIC"/>
  <p:tag name="MH_TYPE" val="Other"/>
  <p:tag name="MH_ORDER" val="20"/>
</p:tagLst>
</file>

<file path=ppt/tags/tag27.xml><?xml version="1.0" encoding="utf-8"?>
<p:tagLst xmlns:p="http://schemas.openxmlformats.org/presentationml/2006/main">
  <p:tag name="MH" val="20160603210523"/>
  <p:tag name="MH_LIBRARY" val="GRAPHIC"/>
  <p:tag name="MH_TYPE" val="Other"/>
  <p:tag name="MH_ORDER" val="21"/>
</p:tagLst>
</file>

<file path=ppt/tags/tag28.xml><?xml version="1.0" encoding="utf-8"?>
<p:tagLst xmlns:p="http://schemas.openxmlformats.org/presentationml/2006/main">
  <p:tag name="MH" val="20160603210523"/>
  <p:tag name="MH_LIBRARY" val="GRAPHIC"/>
  <p:tag name="MH_TYPE" val="Other"/>
  <p:tag name="MH_ORDER" val="22"/>
</p:tagLst>
</file>

<file path=ppt/tags/tag29.xml><?xml version="1.0" encoding="utf-8"?>
<p:tagLst xmlns:p="http://schemas.openxmlformats.org/presentationml/2006/main">
  <p:tag name="MH" val="20160603210523"/>
  <p:tag name="MH_LIBRARY" val="GRAPHIC"/>
  <p:tag name="MH_TYPE" val="Other"/>
  <p:tag name="MH_ORDER" val="23"/>
</p:tagLst>
</file>

<file path=ppt/tags/tag3.xml><?xml version="1.0" encoding="utf-8"?>
<p:tagLst xmlns:p="http://schemas.openxmlformats.org/presentationml/2006/main">
  <p:tag name="MH" val="20160603210523"/>
  <p:tag name="MH_LIBRARY" val="GRAPHIC"/>
  <p:tag name="MH_TYPE" val="Other"/>
  <p:tag name="MH_ORDER" val="3"/>
</p:tagLst>
</file>

<file path=ppt/tags/tag30.xml><?xml version="1.0" encoding="utf-8"?>
<p:tagLst xmlns:p="http://schemas.openxmlformats.org/presentationml/2006/main">
  <p:tag name="MH" val="20160603210523"/>
  <p:tag name="MH_LIBRARY" val="GRAPHIC"/>
  <p:tag name="MH_TYPE" val="Other"/>
  <p:tag name="MH_ORDER" val="24"/>
</p:tagLst>
</file>

<file path=ppt/tags/tag31.xml><?xml version="1.0" encoding="utf-8"?>
<p:tagLst xmlns:p="http://schemas.openxmlformats.org/presentationml/2006/main">
  <p:tag name="MH" val="20160603210523"/>
  <p:tag name="MH_LIBRARY" val="GRAPHIC"/>
  <p:tag name="MH_TYPE" val="Other"/>
  <p:tag name="MH_ORDER" val="25"/>
</p:tagLst>
</file>

<file path=ppt/tags/tag32.xml><?xml version="1.0" encoding="utf-8"?>
<p:tagLst xmlns:p="http://schemas.openxmlformats.org/presentationml/2006/main">
  <p:tag name="MH" val="20160603210523"/>
  <p:tag name="MH_LIBRARY" val="GRAPHIC"/>
  <p:tag name="MH_TYPE" val="Other"/>
  <p:tag name="MH_ORDER" val="26"/>
</p:tagLst>
</file>

<file path=ppt/tags/tag33.xml><?xml version="1.0" encoding="utf-8"?>
<p:tagLst xmlns:p="http://schemas.openxmlformats.org/presentationml/2006/main">
  <p:tag name="MH" val="20160603210523"/>
  <p:tag name="MH_LIBRARY" val="GRAPHIC"/>
  <p:tag name="MH_TYPE" val="Other"/>
  <p:tag name="MH_ORDER" val="25"/>
</p:tagLst>
</file>

<file path=ppt/tags/tag34.xml><?xml version="1.0" encoding="utf-8"?>
<p:tagLst xmlns:p="http://schemas.openxmlformats.org/presentationml/2006/main">
  <p:tag name="MH" val="20160603210523"/>
  <p:tag name="MH_LIBRARY" val="GRAPHIC"/>
  <p:tag name="MH_TYPE" val="Other"/>
  <p:tag name="MH_ORDER" val="25"/>
</p:tagLst>
</file>

<file path=ppt/tags/tag35.xml><?xml version="1.0" encoding="utf-8"?>
<p:tagLst xmlns:p="http://schemas.openxmlformats.org/presentationml/2006/main">
  <p:tag name="MH" val="20160603210523"/>
  <p:tag name="MH_LIBRARY" val="GRAPHIC"/>
  <p:tag name="MH_TYPE" val="Other"/>
  <p:tag name="MH_ORDER" val="25"/>
</p:tagLst>
</file>

<file path=ppt/tags/tag36.xml><?xml version="1.0" encoding="utf-8"?>
<p:tagLst xmlns:p="http://schemas.openxmlformats.org/presentationml/2006/main">
  <p:tag name="MH" val="20160603210523"/>
  <p:tag name="MH_LIBRARY" val="GRAPHIC"/>
  <p:tag name="MH_TYPE" val="Other"/>
  <p:tag name="MH_ORDER" val="25"/>
</p:tagLst>
</file>

<file path=ppt/tags/tag37.xml><?xml version="1.0" encoding="utf-8"?>
<p:tagLst xmlns:p="http://schemas.openxmlformats.org/presentationml/2006/main">
  <p:tag name="MH" val="20160603210523"/>
  <p:tag name="MH_LIBRARY" val="GRAPHIC"/>
  <p:tag name="MH_TYPE" val="Other"/>
  <p:tag name="MH_ORDER" val="25"/>
</p:tagLst>
</file>

<file path=ppt/tags/tag38.xml><?xml version="1.0" encoding="utf-8"?>
<p:tagLst xmlns:p="http://schemas.openxmlformats.org/presentationml/2006/main">
  <p:tag name="MH" val="20160603210523"/>
  <p:tag name="MH_LIBRARY" val="GRAPHIC"/>
  <p:tag name="MH_TYPE" val="Other"/>
  <p:tag name="MH_ORDER" val="25"/>
</p:tagLst>
</file>

<file path=ppt/tags/tag3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60603210523"/>
  <p:tag name="MH_LIBRARY" val="GRAPHIC"/>
</p:tagLst>
</file>

<file path=ppt/tags/tag4.xml><?xml version="1.0" encoding="utf-8"?>
<p:tagLst xmlns:p="http://schemas.openxmlformats.org/presentationml/2006/main">
  <p:tag name="MH" val="20160603210523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0603210523"/>
  <p:tag name="MH_LIBRARY" val="GRAPHIC"/>
  <p:tag name="MH_TYPE" val="Other"/>
  <p:tag name="MH_ORDER" val="5"/>
</p:tagLst>
</file>

<file path=ppt/tags/tag6.xml><?xml version="1.0" encoding="utf-8"?>
<p:tagLst xmlns:p="http://schemas.openxmlformats.org/presentationml/2006/main">
  <p:tag name="MH" val="20160603210523"/>
  <p:tag name="MH_LIBRARY" val="GRAPHIC"/>
  <p:tag name="MH_TYPE" val="Other"/>
  <p:tag name="MH_ORDER" val="6"/>
</p:tagLst>
</file>

<file path=ppt/tags/tag7.xml><?xml version="1.0" encoding="utf-8"?>
<p:tagLst xmlns:p="http://schemas.openxmlformats.org/presentationml/2006/main">
  <p:tag name="MH" val="20160603210523"/>
  <p:tag name="MH_LIBRARY" val="GRAPHIC"/>
  <p:tag name="MH_TYPE" val="Other"/>
  <p:tag name="MH_ORDER" val="7"/>
</p:tagLst>
</file>

<file path=ppt/tags/tag8.xml><?xml version="1.0" encoding="utf-8"?>
<p:tagLst xmlns:p="http://schemas.openxmlformats.org/presentationml/2006/main">
  <p:tag name="MH" val="20160603210523"/>
  <p:tag name="MH_LIBRARY" val="GRAPHIC"/>
  <p:tag name="MH_TYPE" val="Other"/>
  <p:tag name="MH_ORDER" val="8"/>
</p:tagLst>
</file>

<file path=ppt/tags/tag9.xml><?xml version="1.0" encoding="utf-8"?>
<p:tagLst xmlns:p="http://schemas.openxmlformats.org/presentationml/2006/main">
  <p:tag name="MH" val="20160603210523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WWO_base_provider_20210929220102-c9fcf70066</Application>
  <PresentationFormat>自定义</PresentationFormat>
  <Paragraphs>53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Kingsoft Confetti</vt:lpstr>
      <vt:lpstr>Arial</vt:lpstr>
      <vt:lpstr>微软雅黑</vt:lpstr>
      <vt:lpstr>汉仪旗黑KW 55S</vt:lpstr>
      <vt:lpstr>Calibri</vt:lpstr>
      <vt:lpstr>汉仪书宋二KW</vt:lpstr>
      <vt:lpstr>Lenovo Master</vt:lpstr>
      <vt:lpstr>PowerPoint 演示文稿</vt:lpstr>
      <vt:lpstr>PowerPoint 演示文稿</vt:lpstr>
      <vt:lpstr>PowerPoint 演示文稿</vt:lpstr>
      <vt:lpstr>什么是下载中间件</vt:lpstr>
      <vt:lpstr>实现方式</vt:lpstr>
      <vt:lpstr>核心方法</vt:lpstr>
      <vt:lpstr> process_request(request, spider)</vt:lpstr>
      <vt:lpstr> process_response(request, response, spider)：</vt:lpstr>
      <vt:lpstr> process_exception(request, exception, spider)：</vt:lpstr>
      <vt:lpstr>实用案例</vt:lpstr>
      <vt:lpstr>实用案例</vt:lpstr>
      <vt:lpstr>实用案例</vt:lpstr>
      <vt:lpstr>实用案例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Goes up to Two Lines</dc:title>
  <dc:creator>kathyp</dc:creator>
  <cp:lastModifiedBy>Tony·shi</cp:lastModifiedBy>
  <dcterms:created xsi:type="dcterms:W3CDTF">2021-11-30T14:23:57Z</dcterms:created>
  <dcterms:modified xsi:type="dcterms:W3CDTF">2021-11-30T14:23:57Z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DED6C87C08C04A94A2273E75DAE3EE0A</vt:lpwstr>
  </property>
</Properties>
</file>