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88" r:id="rId5"/>
    <p:sldId id="289" r:id="rId6"/>
    <p:sldId id="487" r:id="rId7"/>
    <p:sldId id="489" r:id="rId8"/>
    <p:sldId id="488" r:id="rId9"/>
    <p:sldId id="371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287" r:id="rId20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  <a:srgbClr val="000000"/>
    <a:srgbClr val="3E8DDD"/>
    <a:srgbClr val="4AC0E0"/>
    <a:srgbClr val="6F7170"/>
    <a:srgbClr val="6ABF4A"/>
    <a:srgbClr val="FFFFFF"/>
    <a:srgbClr val="FF6A00"/>
    <a:srgbClr val="E96BAF"/>
    <a:srgbClr val="C4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55204" autoAdjust="0"/>
  </p:normalViewPr>
  <p:slideViewPr>
    <p:cSldViewPr snapToGrid="0" snapToObjects="1">
      <p:cViewPr varScale="1">
        <p:scale>
          <a:sx n="39" d="100"/>
          <a:sy n="39" d="100"/>
        </p:scale>
        <p:origin x="1500" y="60"/>
      </p:cViewPr>
      <p:guideLst>
        <p:guide orient="horz" pos="501"/>
        <p:guide orient="horz" pos="4233"/>
        <p:guide orient="horz" pos="3758"/>
        <p:guide pos="3840"/>
        <p:guide pos="2336"/>
        <p:guide pos="54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92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52"/>
            <a:ext cx="4423766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7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3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7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0" y="1"/>
            <a:ext cx="12191998" cy="6857107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1" name="Picture 60" descr="title-back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894"/>
            <a:ext cx="12191999" cy="6856213"/>
          </a:xfrm>
          <a:prstGeom prst="rect">
            <a:avLst/>
          </a:prstGeom>
        </p:spPr>
      </p:pic>
      <p:sp>
        <p:nvSpPr>
          <p:cNvPr id="51" name="Freeform 50"/>
          <p:cNvSpPr/>
          <p:nvPr userDrawn="1"/>
        </p:nvSpPr>
        <p:spPr>
          <a:xfrm rot="-1260000">
            <a:off x="-937713" y="1197704"/>
            <a:ext cx="13627623" cy="2723194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-1" fmla="*/ 167130 w 12200027"/>
              <a:gd name="connsiteY0-2" fmla="*/ 23345 h 2717800"/>
              <a:gd name="connsiteX1-3" fmla="*/ 12200027 w 12200027"/>
              <a:gd name="connsiteY1-4" fmla="*/ 0 h 2717800"/>
              <a:gd name="connsiteX2-5" fmla="*/ 12200027 w 12200027"/>
              <a:gd name="connsiteY2-6" fmla="*/ 2717800 h 2717800"/>
              <a:gd name="connsiteX3-7" fmla="*/ 0 w 12200027"/>
              <a:gd name="connsiteY3-8" fmla="*/ 2717800 h 2717800"/>
              <a:gd name="connsiteX4-9" fmla="*/ 167130 w 12200027"/>
              <a:gd name="connsiteY4-10" fmla="*/ 23345 h 2717800"/>
              <a:gd name="connsiteX0-11" fmla="*/ 1025170 w 13058067"/>
              <a:gd name="connsiteY0-12" fmla="*/ 23345 h 2717800"/>
              <a:gd name="connsiteX1-13" fmla="*/ 13058067 w 13058067"/>
              <a:gd name="connsiteY1-14" fmla="*/ 0 h 2717800"/>
              <a:gd name="connsiteX2-15" fmla="*/ 13058067 w 13058067"/>
              <a:gd name="connsiteY2-16" fmla="*/ 2717800 h 2717800"/>
              <a:gd name="connsiteX3-17" fmla="*/ 0 w 13058067"/>
              <a:gd name="connsiteY3-18" fmla="*/ 2694004 h 2717800"/>
              <a:gd name="connsiteX4-19" fmla="*/ 1025170 w 13058067"/>
              <a:gd name="connsiteY4-20" fmla="*/ 23345 h 2717800"/>
              <a:gd name="connsiteX0-21" fmla="*/ 1025170 w 13058067"/>
              <a:gd name="connsiteY0-22" fmla="*/ 0 h 2694455"/>
              <a:gd name="connsiteX1-23" fmla="*/ 12001451 w 13058067"/>
              <a:gd name="connsiteY1-24" fmla="*/ 992749 h 2694455"/>
              <a:gd name="connsiteX2-25" fmla="*/ 13058067 w 13058067"/>
              <a:gd name="connsiteY2-26" fmla="*/ 2694455 h 2694455"/>
              <a:gd name="connsiteX3-27" fmla="*/ 0 w 13058067"/>
              <a:gd name="connsiteY3-28" fmla="*/ 2670659 h 2694455"/>
              <a:gd name="connsiteX4-29" fmla="*/ 1025170 w 13058067"/>
              <a:gd name="connsiteY4-30" fmla="*/ 0 h 2694455"/>
              <a:gd name="connsiteX0-31" fmla="*/ 1025170 w 13058067"/>
              <a:gd name="connsiteY0-32" fmla="*/ 44589 h 2739044"/>
              <a:gd name="connsiteX1-33" fmla="*/ 10185052 w 13058067"/>
              <a:gd name="connsiteY1-34" fmla="*/ 0 h 2739044"/>
              <a:gd name="connsiteX2-35" fmla="*/ 13058067 w 13058067"/>
              <a:gd name="connsiteY2-36" fmla="*/ 2739044 h 2739044"/>
              <a:gd name="connsiteX3-37" fmla="*/ 0 w 13058067"/>
              <a:gd name="connsiteY3-38" fmla="*/ 2715248 h 2739044"/>
              <a:gd name="connsiteX4-39" fmla="*/ 1025170 w 13058067"/>
              <a:gd name="connsiteY4-40" fmla="*/ 44589 h 2739044"/>
              <a:gd name="connsiteX0-41" fmla="*/ 1025170 w 13058067"/>
              <a:gd name="connsiteY0-42" fmla="*/ 44589 h 2739044"/>
              <a:gd name="connsiteX1-43" fmla="*/ 10185052 w 13058067"/>
              <a:gd name="connsiteY1-44" fmla="*/ 0 h 2739044"/>
              <a:gd name="connsiteX2-45" fmla="*/ 11594561 w 13058067"/>
              <a:gd name="connsiteY2-46" fmla="*/ 1357272 h 2739044"/>
              <a:gd name="connsiteX3-47" fmla="*/ 13058067 w 13058067"/>
              <a:gd name="connsiteY3-48" fmla="*/ 2739044 h 2739044"/>
              <a:gd name="connsiteX4-49" fmla="*/ 0 w 13058067"/>
              <a:gd name="connsiteY4-50" fmla="*/ 2715248 h 2739044"/>
              <a:gd name="connsiteX5" fmla="*/ 1025170 w 13058067"/>
              <a:gd name="connsiteY5" fmla="*/ 44589 h 2739044"/>
              <a:gd name="connsiteX0-51" fmla="*/ 1025170 w 13595398"/>
              <a:gd name="connsiteY0-52" fmla="*/ 44589 h 2739044"/>
              <a:gd name="connsiteX1-53" fmla="*/ 10185052 w 13595398"/>
              <a:gd name="connsiteY1-54" fmla="*/ 0 h 2739044"/>
              <a:gd name="connsiteX2-55" fmla="*/ 13595398 w 13595398"/>
              <a:gd name="connsiteY2-56" fmla="*/ 1310066 h 2739044"/>
              <a:gd name="connsiteX3-57" fmla="*/ 13058067 w 13595398"/>
              <a:gd name="connsiteY3-58" fmla="*/ 2739044 h 2739044"/>
              <a:gd name="connsiteX4-59" fmla="*/ 0 w 13595398"/>
              <a:gd name="connsiteY4-60" fmla="*/ 2715248 h 2739044"/>
              <a:gd name="connsiteX5-61" fmla="*/ 1025170 w 13595398"/>
              <a:gd name="connsiteY5-62" fmla="*/ 44589 h 2739044"/>
              <a:gd name="connsiteX0-63" fmla="*/ 1025170 w 13595398"/>
              <a:gd name="connsiteY0-64" fmla="*/ 44589 h 2715248"/>
              <a:gd name="connsiteX1-65" fmla="*/ 10185052 w 13595398"/>
              <a:gd name="connsiteY1-66" fmla="*/ 0 h 2715248"/>
              <a:gd name="connsiteX2-67" fmla="*/ 13595398 w 13595398"/>
              <a:gd name="connsiteY2-68" fmla="*/ 1310066 h 2715248"/>
              <a:gd name="connsiteX3-69" fmla="*/ 13112020 w 13595398"/>
              <a:gd name="connsiteY3-70" fmla="*/ 2569307 h 2715248"/>
              <a:gd name="connsiteX4-71" fmla="*/ 0 w 13595398"/>
              <a:gd name="connsiteY4-72" fmla="*/ 2715248 h 2715248"/>
              <a:gd name="connsiteX5-73" fmla="*/ 1025170 w 13595398"/>
              <a:gd name="connsiteY5-74" fmla="*/ 44589 h 2715248"/>
              <a:gd name="connsiteX0-75" fmla="*/ 1025170 w 13595398"/>
              <a:gd name="connsiteY0-76" fmla="*/ 44589 h 2747154"/>
              <a:gd name="connsiteX1-77" fmla="*/ 10185052 w 13595398"/>
              <a:gd name="connsiteY1-78" fmla="*/ 0 h 2747154"/>
              <a:gd name="connsiteX2-79" fmla="*/ 13595398 w 13595398"/>
              <a:gd name="connsiteY2-80" fmla="*/ 1310066 h 2747154"/>
              <a:gd name="connsiteX3-81" fmla="*/ 13043751 w 13595398"/>
              <a:gd name="connsiteY3-82" fmla="*/ 2747154 h 2747154"/>
              <a:gd name="connsiteX4-83" fmla="*/ 0 w 13595398"/>
              <a:gd name="connsiteY4-84" fmla="*/ 2715248 h 2747154"/>
              <a:gd name="connsiteX5-85" fmla="*/ 1025170 w 13595398"/>
              <a:gd name="connsiteY5-86" fmla="*/ 44589 h 2747154"/>
              <a:gd name="connsiteX0-87" fmla="*/ 1025170 w 13595398"/>
              <a:gd name="connsiteY0-88" fmla="*/ 44589 h 2715248"/>
              <a:gd name="connsiteX1-89" fmla="*/ 10185052 w 13595398"/>
              <a:gd name="connsiteY1-90" fmla="*/ 0 h 2715248"/>
              <a:gd name="connsiteX2-91" fmla="*/ 13595398 w 13595398"/>
              <a:gd name="connsiteY2-92" fmla="*/ 1310066 h 2715248"/>
              <a:gd name="connsiteX3-93" fmla="*/ 13098366 w 13595398"/>
              <a:gd name="connsiteY3-94" fmla="*/ 2604877 h 2715248"/>
              <a:gd name="connsiteX4-95" fmla="*/ 0 w 13595398"/>
              <a:gd name="connsiteY4-96" fmla="*/ 2715248 h 2715248"/>
              <a:gd name="connsiteX5-97" fmla="*/ 1025170 w 13595398"/>
              <a:gd name="connsiteY5-98" fmla="*/ 44589 h 2715248"/>
              <a:gd name="connsiteX0-99" fmla="*/ 1025170 w 13595398"/>
              <a:gd name="connsiteY0-100" fmla="*/ 44589 h 2723442"/>
              <a:gd name="connsiteX1-101" fmla="*/ 10185052 w 13595398"/>
              <a:gd name="connsiteY1-102" fmla="*/ 0 h 2723442"/>
              <a:gd name="connsiteX2-103" fmla="*/ 13595398 w 13595398"/>
              <a:gd name="connsiteY2-104" fmla="*/ 1310066 h 2723442"/>
              <a:gd name="connsiteX3-105" fmla="*/ 13052853 w 13595398"/>
              <a:gd name="connsiteY3-106" fmla="*/ 2723442 h 2723442"/>
              <a:gd name="connsiteX4-107" fmla="*/ 0 w 13595398"/>
              <a:gd name="connsiteY4-108" fmla="*/ 2715248 h 2723442"/>
              <a:gd name="connsiteX5-109" fmla="*/ 1025170 w 13595398"/>
              <a:gd name="connsiteY5-110" fmla="*/ 44589 h 2723442"/>
              <a:gd name="connsiteX0-111" fmla="*/ 1025170 w 13595398"/>
              <a:gd name="connsiteY0-112" fmla="*/ 44341 h 2723194"/>
              <a:gd name="connsiteX1-113" fmla="*/ 10406499 w 13595398"/>
              <a:gd name="connsiteY1-114" fmla="*/ 0 h 2723194"/>
              <a:gd name="connsiteX2-115" fmla="*/ 13595398 w 13595398"/>
              <a:gd name="connsiteY2-116" fmla="*/ 1309818 h 2723194"/>
              <a:gd name="connsiteX3-117" fmla="*/ 13052853 w 13595398"/>
              <a:gd name="connsiteY3-118" fmla="*/ 2723194 h 2723194"/>
              <a:gd name="connsiteX4-119" fmla="*/ 0 w 13595398"/>
              <a:gd name="connsiteY4-120" fmla="*/ 2715000 h 2723194"/>
              <a:gd name="connsiteX5-121" fmla="*/ 1025170 w 13595398"/>
              <a:gd name="connsiteY5-122" fmla="*/ 44341 h 2723194"/>
              <a:gd name="connsiteX0-123" fmla="*/ 1025170 w 13624074"/>
              <a:gd name="connsiteY0-124" fmla="*/ 44341 h 2723194"/>
              <a:gd name="connsiteX1-125" fmla="*/ 10406499 w 13624074"/>
              <a:gd name="connsiteY1-126" fmla="*/ 0 h 2723194"/>
              <a:gd name="connsiteX2-127" fmla="*/ 13624074 w 13624074"/>
              <a:gd name="connsiteY2-128" fmla="*/ 1235111 h 2723194"/>
              <a:gd name="connsiteX3-129" fmla="*/ 13052853 w 13624074"/>
              <a:gd name="connsiteY3-130" fmla="*/ 2723194 h 2723194"/>
              <a:gd name="connsiteX4-131" fmla="*/ 0 w 13624074"/>
              <a:gd name="connsiteY4-132" fmla="*/ 2715000 h 2723194"/>
              <a:gd name="connsiteX5-133" fmla="*/ 1025170 w 13624074"/>
              <a:gd name="connsiteY5-134" fmla="*/ 44341 h 2723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13624074" h="2723194">
                <a:moveTo>
                  <a:pt x="1025170" y="44341"/>
                </a:moveTo>
                <a:lnTo>
                  <a:pt x="10406499" y="0"/>
                </a:lnTo>
                <a:lnTo>
                  <a:pt x="13624074" y="1235111"/>
                </a:lnTo>
                <a:lnTo>
                  <a:pt x="13052853" y="2723194"/>
                </a:lnTo>
                <a:lnTo>
                  <a:pt x="0" y="2715000"/>
                </a:lnTo>
                <a:lnTo>
                  <a:pt x="1025170" y="44341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52"/>
          <p:cNvSpPr/>
          <p:nvPr userDrawn="1"/>
        </p:nvSpPr>
        <p:spPr>
          <a:xfrm rot="-1260000">
            <a:off x="2659681" y="3340387"/>
            <a:ext cx="10002602" cy="770511"/>
          </a:xfrm>
          <a:custGeom>
            <a:avLst/>
            <a:gdLst>
              <a:gd name="connsiteX0" fmla="*/ 0 w 10017679"/>
              <a:gd name="connsiteY0" fmla="*/ 0 h 763723"/>
              <a:gd name="connsiteX1" fmla="*/ 10017679 w 10017679"/>
              <a:gd name="connsiteY1" fmla="*/ 0 h 763723"/>
              <a:gd name="connsiteX2" fmla="*/ 10017679 w 10017679"/>
              <a:gd name="connsiteY2" fmla="*/ 763723 h 763723"/>
              <a:gd name="connsiteX3" fmla="*/ 0 w 10017679"/>
              <a:gd name="connsiteY3" fmla="*/ 763723 h 763723"/>
              <a:gd name="connsiteX4" fmla="*/ 0 w 10017679"/>
              <a:gd name="connsiteY4" fmla="*/ 0 h 763723"/>
              <a:gd name="connsiteX0-1" fmla="*/ 0 w 10017679"/>
              <a:gd name="connsiteY0-2" fmla="*/ 0 h 763723"/>
              <a:gd name="connsiteX1-3" fmla="*/ 10017679 w 10017679"/>
              <a:gd name="connsiteY1-4" fmla="*/ 0 h 763723"/>
              <a:gd name="connsiteX2-5" fmla="*/ 9726277 w 10017679"/>
              <a:gd name="connsiteY2-6" fmla="*/ 706279 h 763723"/>
              <a:gd name="connsiteX3-7" fmla="*/ 0 w 10017679"/>
              <a:gd name="connsiteY3-8" fmla="*/ 763723 h 763723"/>
              <a:gd name="connsiteX4-9" fmla="*/ 0 w 10017679"/>
              <a:gd name="connsiteY4-10" fmla="*/ 0 h 763723"/>
              <a:gd name="connsiteX0-11" fmla="*/ 0 w 10017679"/>
              <a:gd name="connsiteY0-12" fmla="*/ 0 h 763723"/>
              <a:gd name="connsiteX1-13" fmla="*/ 10017679 w 10017679"/>
              <a:gd name="connsiteY1-14" fmla="*/ 0 h 763723"/>
              <a:gd name="connsiteX2-15" fmla="*/ 9708073 w 10017679"/>
              <a:gd name="connsiteY2-16" fmla="*/ 753704 h 763723"/>
              <a:gd name="connsiteX3-17" fmla="*/ 0 w 10017679"/>
              <a:gd name="connsiteY3-18" fmla="*/ 763723 h 763723"/>
              <a:gd name="connsiteX4-19" fmla="*/ 0 w 10017679"/>
              <a:gd name="connsiteY4-20" fmla="*/ 0 h 763723"/>
              <a:gd name="connsiteX0-21" fmla="*/ 0 w 9999997"/>
              <a:gd name="connsiteY0-22" fmla="*/ 6788 h 770511"/>
              <a:gd name="connsiteX1-23" fmla="*/ 9999997 w 9999997"/>
              <a:gd name="connsiteY1-24" fmla="*/ 0 h 770511"/>
              <a:gd name="connsiteX2-25" fmla="*/ 9708073 w 9999997"/>
              <a:gd name="connsiteY2-26" fmla="*/ 760492 h 770511"/>
              <a:gd name="connsiteX3-27" fmla="*/ 0 w 9999997"/>
              <a:gd name="connsiteY3-28" fmla="*/ 770511 h 770511"/>
              <a:gd name="connsiteX4-29" fmla="*/ 0 w 9999997"/>
              <a:gd name="connsiteY4-30" fmla="*/ 6788 h 770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999997" h="770511">
                <a:moveTo>
                  <a:pt x="0" y="6788"/>
                </a:moveTo>
                <a:lnTo>
                  <a:pt x="9999997" y="0"/>
                </a:lnTo>
                <a:lnTo>
                  <a:pt x="9708073" y="760492"/>
                </a:lnTo>
                <a:lnTo>
                  <a:pt x="0" y="770511"/>
                </a:lnTo>
                <a:lnTo>
                  <a:pt x="0" y="6788"/>
                </a:lnTo>
                <a:close/>
              </a:path>
            </a:pathLst>
          </a:custGeom>
          <a:solidFill>
            <a:srgbClr val="414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53" descr="LenovoLockup-POS-Colo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-1260000">
            <a:off x="566101" y="715838"/>
            <a:ext cx="3246140" cy="1365846"/>
          </a:xfrm>
          <a:prstGeom prst="rect">
            <a:avLst/>
          </a:prstGeom>
        </p:spPr>
      </p:pic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 rot="-1260000">
            <a:off x="2703319" y="3447161"/>
            <a:ext cx="9515694" cy="71391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单击此处编辑模板副标题样式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07022" y="1899201"/>
            <a:ext cx="9795424" cy="197227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pic>
        <p:nvPicPr>
          <p:cNvPr id="58" name="Picture 57" descr="Kickoff2013-POS-Color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8500745" y="4155123"/>
            <a:ext cx="3325652" cy="2489441"/>
          </a:xfrm>
          <a:prstGeom prst="rect">
            <a:avLst/>
          </a:prstGeom>
        </p:spPr>
      </p:pic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926" y="6397009"/>
            <a:ext cx="2414601" cy="307777"/>
          </a:xfrm>
        </p:spPr>
        <p:txBody>
          <a:bodyPr/>
          <a:lstStyle/>
          <a:p>
            <a:r>
              <a:rPr lang="en-US" sz="1000" cap="all">
                <a:solidFill>
                  <a:srgbClr val="939598"/>
                </a:solidFill>
                <a:cs typeface="Arial" panose="020B060402020202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14B7D-3A80-4959-B65F-02EF4D626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84829-82E7-4DCB-9408-D938283FFE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783" y="6458563"/>
            <a:ext cx="2413972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23.png"/><Relationship Id="rId27" Type="http://schemas.openxmlformats.org/officeDocument/2006/relationships/image" Target="../media/image26.jpe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4.xml"/><Relationship Id="rId4" Type="http://schemas.openxmlformats.org/officeDocument/2006/relationships/image" Target="../media/image3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.xml"/><Relationship Id="rId4" Type="http://schemas.openxmlformats.org/officeDocument/2006/relationships/image" Target="../media/image39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21.xml"/><Relationship Id="rId7" Type="http://schemas.openxmlformats.org/officeDocument/2006/relationships/image" Target="../media/image4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86355"/>
            <a:ext cx="8725535" cy="104394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400"/>
              </a:lnSpc>
            </a:pPr>
            <a:r>
              <a:rPr lang="en-US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endParaRPr lang="en-US" sz="5400" b="1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如何使用CrawlSpider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48783" y="2888879"/>
            <a:ext cx="2046288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52" name="MH_Other_2"/>
          <p:cNvSpPr/>
          <p:nvPr>
            <p:custDataLst>
              <p:tags r:id="rId3"/>
            </p:custDataLst>
          </p:nvPr>
        </p:nvSpPr>
        <p:spPr bwMode="auto">
          <a:xfrm>
            <a:off x="940897" y="3271467"/>
            <a:ext cx="1362075" cy="1281112"/>
          </a:xfrm>
          <a:custGeom>
            <a:avLst/>
            <a:gdLst>
              <a:gd name="T0" fmla="*/ 373604 w 1361803"/>
              <a:gd name="T1" fmla="*/ 882437 h 1281345"/>
              <a:gd name="T2" fmla="*/ 476200 w 1361803"/>
              <a:gd name="T3" fmla="*/ 923828 h 1281345"/>
              <a:gd name="T4" fmla="*/ 554139 w 1361803"/>
              <a:gd name="T5" fmla="*/ 940808 h 1281345"/>
              <a:gd name="T6" fmla="*/ 528484 w 1361803"/>
              <a:gd name="T7" fmla="*/ 1017215 h 1281345"/>
              <a:gd name="T8" fmla="*/ 460417 w 1361803"/>
              <a:gd name="T9" fmla="*/ 1039501 h 1281345"/>
              <a:gd name="T10" fmla="*/ 352881 w 1361803"/>
              <a:gd name="T11" fmla="*/ 976886 h 1281345"/>
              <a:gd name="T12" fmla="*/ 286785 w 1361803"/>
              <a:gd name="T13" fmla="*/ 1049049 h 1281345"/>
              <a:gd name="T14" fmla="*/ 312434 w 1361803"/>
              <a:gd name="T15" fmla="*/ 885625 h 1281345"/>
              <a:gd name="T16" fmla="*/ 274750 w 1361803"/>
              <a:gd name="T17" fmla="*/ 686240 h 1281345"/>
              <a:gd name="T18" fmla="*/ 665920 w 1361803"/>
              <a:gd name="T19" fmla="*/ 686240 h 1281345"/>
              <a:gd name="T20" fmla="*/ 633318 w 1361803"/>
              <a:gd name="T21" fmla="*/ 771039 h 1281345"/>
              <a:gd name="T22" fmla="*/ 270797 w 1361803"/>
              <a:gd name="T23" fmla="*/ 776338 h 1281345"/>
              <a:gd name="T24" fmla="*/ 255979 w 1361803"/>
              <a:gd name="T25" fmla="*/ 705323 h 1281345"/>
              <a:gd name="T26" fmla="*/ 278558 w 1361803"/>
              <a:gd name="T27" fmla="*/ 503808 h 1281345"/>
              <a:gd name="T28" fmla="*/ 746925 w 1361803"/>
              <a:gd name="T29" fmla="*/ 503808 h 1281345"/>
              <a:gd name="T30" fmla="*/ 766688 w 1361803"/>
              <a:gd name="T31" fmla="*/ 555844 h 1281345"/>
              <a:gd name="T32" fmla="*/ 279544 w 1361803"/>
              <a:gd name="T33" fmla="*/ 593008 h 1281345"/>
              <a:gd name="T34" fmla="*/ 256813 w 1361803"/>
              <a:gd name="T35" fmla="*/ 527172 h 1281345"/>
              <a:gd name="T36" fmla="*/ 944591 w 1361803"/>
              <a:gd name="T37" fmla="*/ 452716 h 1281345"/>
              <a:gd name="T38" fmla="*/ 1023588 w 1361803"/>
              <a:gd name="T39" fmla="*/ 643756 h 1281345"/>
              <a:gd name="T40" fmla="*/ 636495 w 1361803"/>
              <a:gd name="T41" fmla="*/ 1040700 h 1281345"/>
              <a:gd name="T42" fmla="*/ 601932 w 1361803"/>
              <a:gd name="T43" fmla="*/ 1010980 h 1281345"/>
              <a:gd name="T44" fmla="*/ 940644 w 1361803"/>
              <a:gd name="T45" fmla="*/ 460140 h 1281345"/>
              <a:gd name="T46" fmla="*/ 1339566 w 1361803"/>
              <a:gd name="T47" fmla="*/ 322482 h 1281345"/>
              <a:gd name="T48" fmla="*/ 1356355 w 1361803"/>
              <a:gd name="T49" fmla="*/ 373372 h 1281345"/>
              <a:gd name="T50" fmla="*/ 1136163 w 1361803"/>
              <a:gd name="T51" fmla="*/ 663855 h 1281345"/>
              <a:gd name="T52" fmla="*/ 1082839 w 1361803"/>
              <a:gd name="T53" fmla="*/ 676580 h 1281345"/>
              <a:gd name="T54" fmla="*/ 1123322 w 1361803"/>
              <a:gd name="T55" fmla="*/ 596008 h 1281345"/>
              <a:gd name="T56" fmla="*/ 1312908 w 1361803"/>
              <a:gd name="T57" fmla="*/ 334145 h 1281345"/>
              <a:gd name="T58" fmla="*/ 526769 w 1361803"/>
              <a:gd name="T59" fmla="*/ 229043 h 1281345"/>
              <a:gd name="T60" fmla="*/ 766688 w 1361803"/>
              <a:gd name="T61" fmla="*/ 244970 h 1281345"/>
              <a:gd name="T62" fmla="*/ 749907 w 1361803"/>
              <a:gd name="T63" fmla="*/ 318243 h 1281345"/>
              <a:gd name="T64" fmla="*/ 529735 w 1361803"/>
              <a:gd name="T65" fmla="*/ 318243 h 1281345"/>
              <a:gd name="T66" fmla="*/ 511959 w 1361803"/>
              <a:gd name="T67" fmla="*/ 246034 h 1281345"/>
              <a:gd name="T68" fmla="*/ 1245419 w 1361803"/>
              <a:gd name="T69" fmla="*/ 137724 h 1281345"/>
              <a:gd name="T70" fmla="*/ 1309122 w 1361803"/>
              <a:gd name="T71" fmla="*/ 239622 h 1281345"/>
              <a:gd name="T72" fmla="*/ 1116528 w 1361803"/>
              <a:gd name="T73" fmla="*/ 531150 h 1281345"/>
              <a:gd name="T74" fmla="*/ 998003 w 1361803"/>
              <a:gd name="T75" fmla="*/ 384860 h 1281345"/>
              <a:gd name="T76" fmla="*/ 1207394 w 1361803"/>
              <a:gd name="T77" fmla="*/ 148457 h 1281345"/>
              <a:gd name="T78" fmla="*/ 327005 w 1361803"/>
              <a:gd name="T79" fmla="*/ 0 h 1281345"/>
              <a:gd name="T80" fmla="*/ 1023501 w 1361803"/>
              <a:gd name="T81" fmla="*/ 136834 h 1281345"/>
              <a:gd name="T82" fmla="*/ 1015602 w 1361803"/>
              <a:gd name="T83" fmla="*/ 237608 h 1281345"/>
              <a:gd name="T84" fmla="*/ 909891 w 1361803"/>
              <a:gd name="T85" fmla="*/ 379745 h 1281345"/>
              <a:gd name="T86" fmla="*/ 897047 w 1361803"/>
              <a:gd name="T87" fmla="*/ 313980 h 1281345"/>
              <a:gd name="T88" fmla="*/ 872348 w 1361803"/>
              <a:gd name="T89" fmla="*/ 135772 h 1281345"/>
              <a:gd name="T90" fmla="*/ 382329 w 1361803"/>
              <a:gd name="T91" fmla="*/ 135772 h 1281345"/>
              <a:gd name="T92" fmla="*/ 382329 w 1361803"/>
              <a:gd name="T93" fmla="*/ 313980 h 1281345"/>
              <a:gd name="T94" fmla="*/ 143255 w 1361803"/>
              <a:gd name="T95" fmla="*/ 409444 h 1281345"/>
              <a:gd name="T96" fmla="*/ 126454 w 1361803"/>
              <a:gd name="T97" fmla="*/ 428538 h 1281345"/>
              <a:gd name="T98" fmla="*/ 151153 w 1361803"/>
              <a:gd name="T99" fmla="*/ 1143476 h 1281345"/>
              <a:gd name="T100" fmla="*/ 897047 w 1361803"/>
              <a:gd name="T101" fmla="*/ 1115897 h 1281345"/>
              <a:gd name="T102" fmla="*/ 902973 w 1361803"/>
              <a:gd name="T103" fmla="*/ 902690 h 1281345"/>
              <a:gd name="T104" fmla="*/ 1022515 w 1361803"/>
              <a:gd name="T105" fmla="*/ 767972 h 1281345"/>
              <a:gd name="T106" fmla="*/ 1023501 w 1361803"/>
              <a:gd name="T107" fmla="*/ 1133931 h 1281345"/>
              <a:gd name="T108" fmla="*/ 131394 w 1361803"/>
              <a:gd name="T109" fmla="*/ 1279248 h 1281345"/>
              <a:gd name="T110" fmla="*/ 0 w 1361803"/>
              <a:gd name="T111" fmla="*/ 335193 h 1281345"/>
              <a:gd name="T112" fmla="*/ 261801 w 1361803"/>
              <a:gd name="T113" fmla="*/ 28642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25910" y="1606973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0" y="6682845"/>
            <a:ext cx="1221473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9526007" y="2478119"/>
            <a:ext cx="1295227" cy="566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</a:t>
            </a: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释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>
            <a:spLocks noChangeArrowheads="1"/>
          </p:cNvSpPr>
          <p:nvPr/>
        </p:nvSpPr>
        <p:spPr bwMode="auto">
          <a:xfrm>
            <a:off x="9583070" y="3541745"/>
            <a:ext cx="1238164" cy="2071444"/>
          </a:xfrm>
          <a:custGeom>
            <a:avLst/>
            <a:gdLst>
              <a:gd name="T0" fmla="*/ 0 w 1349375"/>
              <a:gd name="T1" fmla="*/ 1161619 h 2176463"/>
              <a:gd name="T2" fmla="*/ 511347 w 1349375"/>
              <a:gd name="T3" fmla="*/ 745789 h 2176463"/>
              <a:gd name="T4" fmla="*/ 877394 w 1349375"/>
              <a:gd name="T5" fmla="*/ 775726 h 2176463"/>
              <a:gd name="T6" fmla="*/ 913982 w 1349375"/>
              <a:gd name="T7" fmla="*/ 844714 h 2176463"/>
              <a:gd name="T8" fmla="*/ 711877 w 1349375"/>
              <a:gd name="T9" fmla="*/ 787716 h 2176463"/>
              <a:gd name="T10" fmla="*/ 169163 w 1349375"/>
              <a:gd name="T11" fmla="*/ 932643 h 2176463"/>
              <a:gd name="T12" fmla="*/ 216908 w 1349375"/>
              <a:gd name="T13" fmla="*/ 787890 h 2176463"/>
              <a:gd name="T14" fmla="*/ 318471 w 1349375"/>
              <a:gd name="T15" fmla="*/ 724290 h 2176463"/>
              <a:gd name="T16" fmla="*/ 553033 w 1349375"/>
              <a:gd name="T17" fmla="*/ 1049070 h 2176463"/>
              <a:gd name="T18" fmla="*/ 680209 w 1349375"/>
              <a:gd name="T19" fmla="*/ 253430 h 2176463"/>
              <a:gd name="T20" fmla="*/ 708796 w 1349375"/>
              <a:gd name="T21" fmla="*/ 323856 h 2176463"/>
              <a:gd name="T22" fmla="*/ 753323 w 1349375"/>
              <a:gd name="T23" fmla="*/ 402630 h 2176463"/>
              <a:gd name="T24" fmla="*/ 754709 w 1349375"/>
              <a:gd name="T25" fmla="*/ 457755 h 2176463"/>
              <a:gd name="T26" fmla="*/ 703425 w 1349375"/>
              <a:gd name="T27" fmla="*/ 546093 h 2176463"/>
              <a:gd name="T28" fmla="*/ 638627 w 1349375"/>
              <a:gd name="T29" fmla="*/ 642082 h 2176463"/>
              <a:gd name="T30" fmla="*/ 559102 w 1349375"/>
              <a:gd name="T31" fmla="*/ 675121 h 2176463"/>
              <a:gd name="T32" fmla="*/ 483735 w 1349375"/>
              <a:gd name="T33" fmla="*/ 651472 h 2176463"/>
              <a:gd name="T34" fmla="*/ 413393 w 1349375"/>
              <a:gd name="T35" fmla="*/ 562091 h 2176463"/>
              <a:gd name="T36" fmla="*/ 361763 w 1349375"/>
              <a:gd name="T37" fmla="*/ 466971 h 2176463"/>
              <a:gd name="T38" fmla="*/ 352926 w 1349375"/>
              <a:gd name="T39" fmla="*/ 409064 h 2176463"/>
              <a:gd name="T40" fmla="*/ 396760 w 1349375"/>
              <a:gd name="T41" fmla="*/ 350636 h 2176463"/>
              <a:gd name="T42" fmla="*/ 444059 w 1349375"/>
              <a:gd name="T43" fmla="*/ 278992 h 2176463"/>
              <a:gd name="T44" fmla="*/ 549399 w 1349375"/>
              <a:gd name="T45" fmla="*/ 282122 h 2176463"/>
              <a:gd name="T46" fmla="*/ 646943 w 1349375"/>
              <a:gd name="T47" fmla="*/ 243170 h 2176463"/>
              <a:gd name="T48" fmla="*/ 565393 w 1349375"/>
              <a:gd name="T49" fmla="*/ 125229 h 2176463"/>
              <a:gd name="T50" fmla="*/ 665182 w 1349375"/>
              <a:gd name="T51" fmla="*/ 154446 h 2176463"/>
              <a:gd name="T52" fmla="*/ 707674 w 1349375"/>
              <a:gd name="T53" fmla="*/ 176361 h 2176463"/>
              <a:gd name="T54" fmla="*/ 738151 w 1349375"/>
              <a:gd name="T55" fmla="*/ 219492 h 2176463"/>
              <a:gd name="T56" fmla="*/ 751212 w 1349375"/>
              <a:gd name="T57" fmla="*/ 336538 h 2176463"/>
              <a:gd name="T58" fmla="*/ 719691 w 1349375"/>
              <a:gd name="T59" fmla="*/ 329234 h 2176463"/>
              <a:gd name="T60" fmla="*/ 690608 w 1349375"/>
              <a:gd name="T61" fmla="*/ 251493 h 2176463"/>
              <a:gd name="T62" fmla="*/ 627391 w 1349375"/>
              <a:gd name="T63" fmla="*/ 246101 h 2176463"/>
              <a:gd name="T64" fmla="*/ 519069 w 1349375"/>
              <a:gd name="T65" fmla="*/ 277581 h 2176463"/>
              <a:gd name="T66" fmla="*/ 416145 w 1349375"/>
              <a:gd name="T67" fmla="*/ 264884 h 2176463"/>
              <a:gd name="T68" fmla="*/ 379748 w 1349375"/>
              <a:gd name="T69" fmla="*/ 380539 h 2176463"/>
              <a:gd name="T70" fmla="*/ 357283 w 1349375"/>
              <a:gd name="T71" fmla="*/ 317755 h 2176463"/>
              <a:gd name="T72" fmla="*/ 377310 w 1349375"/>
              <a:gd name="T73" fmla="*/ 223144 h 2176463"/>
              <a:gd name="T74" fmla="*/ 433734 w 1349375"/>
              <a:gd name="T75" fmla="*/ 156012 h 2176463"/>
              <a:gd name="T76" fmla="*/ 544495 w 1349375"/>
              <a:gd name="T77" fmla="*/ 125229 h 2176463"/>
              <a:gd name="T78" fmla="*/ 824836 w 1349375"/>
              <a:gd name="T79" fmla="*/ 10416 h 2176463"/>
              <a:gd name="T80" fmla="*/ 787856 w 1349375"/>
              <a:gd name="T81" fmla="*/ 40970 h 2176463"/>
              <a:gd name="T82" fmla="*/ 777438 w 1349375"/>
              <a:gd name="T83" fmla="*/ 218566 h 2176463"/>
              <a:gd name="T84" fmla="*/ 798446 w 1349375"/>
              <a:gd name="T85" fmla="*/ 262314 h 2176463"/>
              <a:gd name="T86" fmla="*/ 842372 w 1349375"/>
              <a:gd name="T87" fmla="*/ 283320 h 2176463"/>
              <a:gd name="T88" fmla="*/ 824315 w 1349375"/>
              <a:gd name="T89" fmla="*/ 350852 h 2176463"/>
              <a:gd name="T90" fmla="*/ 887512 w 1349375"/>
              <a:gd name="T91" fmla="*/ 329846 h 2176463"/>
              <a:gd name="T92" fmla="*/ 1113736 w 1349375"/>
              <a:gd name="T93" fmla="*/ 282799 h 2176463"/>
              <a:gd name="T94" fmla="*/ 1156273 w 1349375"/>
              <a:gd name="T95" fmla="*/ 259884 h 2176463"/>
              <a:gd name="T96" fmla="*/ 1175197 w 1349375"/>
              <a:gd name="T97" fmla="*/ 214747 h 2176463"/>
              <a:gd name="T98" fmla="*/ 1162870 w 1349375"/>
              <a:gd name="T99" fmla="*/ 38019 h 2176463"/>
              <a:gd name="T100" fmla="*/ 1124328 w 1349375"/>
              <a:gd name="T101" fmla="*/ 9374 h 2176463"/>
              <a:gd name="T102" fmla="*/ 1122418 w 1349375"/>
              <a:gd name="T103" fmla="*/ 2604 h 2176463"/>
              <a:gd name="T104" fmla="*/ 1165648 w 1349375"/>
              <a:gd name="T105" fmla="*/ 31596 h 2176463"/>
              <a:gd name="T106" fmla="*/ 1181100 w 1349375"/>
              <a:gd name="T107" fmla="*/ 211101 h 2176463"/>
              <a:gd name="T108" fmla="*/ 1163391 w 1349375"/>
              <a:gd name="T109" fmla="*/ 261098 h 2176463"/>
              <a:gd name="T110" fmla="*/ 1118425 w 1349375"/>
              <a:gd name="T111" fmla="*/ 288181 h 2176463"/>
              <a:gd name="T112" fmla="*/ 891853 w 1349375"/>
              <a:gd name="T113" fmla="*/ 334706 h 2176463"/>
              <a:gd name="T114" fmla="*/ 827961 w 1349375"/>
              <a:gd name="T115" fmla="*/ 356928 h 2176463"/>
              <a:gd name="T116" fmla="*/ 848622 w 1349375"/>
              <a:gd name="T117" fmla="*/ 289569 h 2176463"/>
              <a:gd name="T118" fmla="*/ 799314 w 1349375"/>
              <a:gd name="T119" fmla="*/ 271342 h 2176463"/>
              <a:gd name="T120" fmla="*/ 772924 w 1349375"/>
              <a:gd name="T121" fmla="*/ 226899 h 2176463"/>
              <a:gd name="T122" fmla="*/ 778827 w 1349375"/>
              <a:gd name="T123" fmla="*/ 44616 h 2176463"/>
              <a:gd name="T124" fmla="*/ 815808 w 1349375"/>
              <a:gd name="T125" fmla="*/ 7812 h 2176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49375" h="2176463">
                <a:moveTo>
                  <a:pt x="303212" y="1423988"/>
                </a:moveTo>
                <a:lnTo>
                  <a:pt x="960437" y="1423988"/>
                </a:lnTo>
                <a:lnTo>
                  <a:pt x="960437" y="2176463"/>
                </a:lnTo>
                <a:lnTo>
                  <a:pt x="303212" y="2176463"/>
                </a:lnTo>
                <a:lnTo>
                  <a:pt x="303212" y="1423988"/>
                </a:lnTo>
                <a:close/>
                <a:moveTo>
                  <a:pt x="0" y="1327150"/>
                </a:moveTo>
                <a:lnTo>
                  <a:pt x="1263650" y="1327150"/>
                </a:lnTo>
                <a:lnTo>
                  <a:pt x="1125559" y="1600200"/>
                </a:lnTo>
                <a:lnTo>
                  <a:pt x="973977" y="1600200"/>
                </a:lnTo>
                <a:lnTo>
                  <a:pt x="973977" y="1411074"/>
                </a:lnTo>
                <a:lnTo>
                  <a:pt x="289871" y="1411074"/>
                </a:lnTo>
                <a:lnTo>
                  <a:pt x="289871" y="1600200"/>
                </a:lnTo>
                <a:lnTo>
                  <a:pt x="138091" y="1600200"/>
                </a:lnTo>
                <a:lnTo>
                  <a:pt x="0" y="1327150"/>
                </a:lnTo>
                <a:close/>
                <a:moveTo>
                  <a:pt x="0" y="1212850"/>
                </a:moveTo>
                <a:lnTo>
                  <a:pt x="1263650" y="1212850"/>
                </a:lnTo>
                <a:lnTo>
                  <a:pt x="1263650" y="1312863"/>
                </a:lnTo>
                <a:lnTo>
                  <a:pt x="0" y="1312863"/>
                </a:lnTo>
                <a:lnTo>
                  <a:pt x="0" y="1212850"/>
                </a:lnTo>
                <a:close/>
                <a:moveTo>
                  <a:pt x="608111" y="806450"/>
                </a:moveTo>
                <a:lnTo>
                  <a:pt x="655341" y="806450"/>
                </a:lnTo>
                <a:lnTo>
                  <a:pt x="679450" y="852064"/>
                </a:lnTo>
                <a:lnTo>
                  <a:pt x="662850" y="869318"/>
                </a:lnTo>
                <a:lnTo>
                  <a:pt x="677869" y="974429"/>
                </a:lnTo>
                <a:lnTo>
                  <a:pt x="631627" y="1146175"/>
                </a:lnTo>
                <a:lnTo>
                  <a:pt x="585583" y="974429"/>
                </a:lnTo>
                <a:lnTo>
                  <a:pt x="600799" y="869318"/>
                </a:lnTo>
                <a:lnTo>
                  <a:pt x="584200" y="852064"/>
                </a:lnTo>
                <a:lnTo>
                  <a:pt x="608111" y="806450"/>
                </a:lnTo>
                <a:close/>
                <a:moveTo>
                  <a:pt x="829622" y="793750"/>
                </a:moveTo>
                <a:lnTo>
                  <a:pt x="857290" y="806456"/>
                </a:lnTo>
                <a:lnTo>
                  <a:pt x="886153" y="820354"/>
                </a:lnTo>
                <a:lnTo>
                  <a:pt x="900683" y="827501"/>
                </a:lnTo>
                <a:lnTo>
                  <a:pt x="915015" y="834648"/>
                </a:lnTo>
                <a:lnTo>
                  <a:pt x="928949" y="841796"/>
                </a:lnTo>
                <a:lnTo>
                  <a:pt x="942484" y="849141"/>
                </a:lnTo>
                <a:lnTo>
                  <a:pt x="955422" y="856289"/>
                </a:lnTo>
                <a:lnTo>
                  <a:pt x="967565" y="863436"/>
                </a:lnTo>
                <a:lnTo>
                  <a:pt x="978911" y="870186"/>
                </a:lnTo>
                <a:lnTo>
                  <a:pt x="989262" y="876936"/>
                </a:lnTo>
                <a:lnTo>
                  <a:pt x="998418" y="883091"/>
                </a:lnTo>
                <a:lnTo>
                  <a:pt x="1002399" y="886267"/>
                </a:lnTo>
                <a:lnTo>
                  <a:pt x="1005982" y="889245"/>
                </a:lnTo>
                <a:lnTo>
                  <a:pt x="1009167" y="892224"/>
                </a:lnTo>
                <a:lnTo>
                  <a:pt x="1012351" y="894804"/>
                </a:lnTo>
                <a:lnTo>
                  <a:pt x="1014740" y="897584"/>
                </a:lnTo>
                <a:lnTo>
                  <a:pt x="1017129" y="900165"/>
                </a:lnTo>
                <a:lnTo>
                  <a:pt x="1018522" y="902150"/>
                </a:lnTo>
                <a:lnTo>
                  <a:pt x="1020114" y="904930"/>
                </a:lnTo>
                <a:lnTo>
                  <a:pt x="1023299" y="910687"/>
                </a:lnTo>
                <a:lnTo>
                  <a:pt x="1026683" y="917437"/>
                </a:lnTo>
                <a:lnTo>
                  <a:pt x="1029868" y="925379"/>
                </a:lnTo>
                <a:lnTo>
                  <a:pt x="1033451" y="934114"/>
                </a:lnTo>
                <a:lnTo>
                  <a:pt x="1037034" y="943644"/>
                </a:lnTo>
                <a:lnTo>
                  <a:pt x="1040617" y="953968"/>
                </a:lnTo>
                <a:lnTo>
                  <a:pt x="1044200" y="965086"/>
                </a:lnTo>
                <a:lnTo>
                  <a:pt x="1047782" y="976402"/>
                </a:lnTo>
                <a:lnTo>
                  <a:pt x="1051365" y="988314"/>
                </a:lnTo>
                <a:lnTo>
                  <a:pt x="1058133" y="1013330"/>
                </a:lnTo>
                <a:lnTo>
                  <a:pt x="1065100" y="1039338"/>
                </a:lnTo>
                <a:lnTo>
                  <a:pt x="1071868" y="1065545"/>
                </a:lnTo>
                <a:lnTo>
                  <a:pt x="1078038" y="1091156"/>
                </a:lnTo>
                <a:lnTo>
                  <a:pt x="1083612" y="1115377"/>
                </a:lnTo>
                <a:lnTo>
                  <a:pt x="1088787" y="1137811"/>
                </a:lnTo>
                <a:lnTo>
                  <a:pt x="1093166" y="1157863"/>
                </a:lnTo>
                <a:lnTo>
                  <a:pt x="1099536" y="1187445"/>
                </a:lnTo>
                <a:lnTo>
                  <a:pt x="1101725" y="1198563"/>
                </a:lnTo>
                <a:lnTo>
                  <a:pt x="650875" y="1198563"/>
                </a:lnTo>
                <a:lnTo>
                  <a:pt x="889537" y="956350"/>
                </a:lnTo>
                <a:lnTo>
                  <a:pt x="813300" y="899966"/>
                </a:lnTo>
                <a:lnTo>
                  <a:pt x="876598" y="873958"/>
                </a:lnTo>
                <a:lnTo>
                  <a:pt x="829622" y="793750"/>
                </a:lnTo>
                <a:close/>
                <a:moveTo>
                  <a:pt x="434260" y="793750"/>
                </a:moveTo>
                <a:lnTo>
                  <a:pt x="387846" y="873958"/>
                </a:lnTo>
                <a:lnTo>
                  <a:pt x="450921" y="899966"/>
                </a:lnTo>
                <a:lnTo>
                  <a:pt x="374755" y="956350"/>
                </a:lnTo>
                <a:lnTo>
                  <a:pt x="612775" y="1198563"/>
                </a:lnTo>
                <a:lnTo>
                  <a:pt x="163512" y="1198563"/>
                </a:lnTo>
                <a:lnTo>
                  <a:pt x="165694" y="1187445"/>
                </a:lnTo>
                <a:lnTo>
                  <a:pt x="171842" y="1157863"/>
                </a:lnTo>
                <a:lnTo>
                  <a:pt x="176206" y="1137811"/>
                </a:lnTo>
                <a:lnTo>
                  <a:pt x="181363" y="1115377"/>
                </a:lnTo>
                <a:lnTo>
                  <a:pt x="187115" y="1091156"/>
                </a:lnTo>
                <a:lnTo>
                  <a:pt x="193264" y="1065545"/>
                </a:lnTo>
                <a:lnTo>
                  <a:pt x="199810" y="1039338"/>
                </a:lnTo>
                <a:lnTo>
                  <a:pt x="206554" y="1013330"/>
                </a:lnTo>
                <a:lnTo>
                  <a:pt x="213694" y="988314"/>
                </a:lnTo>
                <a:lnTo>
                  <a:pt x="217265" y="976402"/>
                </a:lnTo>
                <a:lnTo>
                  <a:pt x="220835" y="965086"/>
                </a:lnTo>
                <a:lnTo>
                  <a:pt x="224405" y="953968"/>
                </a:lnTo>
                <a:lnTo>
                  <a:pt x="227976" y="943644"/>
                </a:lnTo>
                <a:lnTo>
                  <a:pt x="231546" y="934114"/>
                </a:lnTo>
                <a:lnTo>
                  <a:pt x="234719" y="925379"/>
                </a:lnTo>
                <a:lnTo>
                  <a:pt x="238091" y="917437"/>
                </a:lnTo>
                <a:lnTo>
                  <a:pt x="241463" y="910687"/>
                </a:lnTo>
                <a:lnTo>
                  <a:pt x="244835" y="904930"/>
                </a:lnTo>
                <a:lnTo>
                  <a:pt x="246422" y="902150"/>
                </a:lnTo>
                <a:lnTo>
                  <a:pt x="247811" y="900165"/>
                </a:lnTo>
                <a:lnTo>
                  <a:pt x="249794" y="897584"/>
                </a:lnTo>
                <a:lnTo>
                  <a:pt x="252571" y="894804"/>
                </a:lnTo>
                <a:lnTo>
                  <a:pt x="255348" y="892224"/>
                </a:lnTo>
                <a:lnTo>
                  <a:pt x="258720" y="889245"/>
                </a:lnTo>
                <a:lnTo>
                  <a:pt x="262488" y="886267"/>
                </a:lnTo>
                <a:lnTo>
                  <a:pt x="266455" y="883091"/>
                </a:lnTo>
                <a:lnTo>
                  <a:pt x="275580" y="876936"/>
                </a:lnTo>
                <a:lnTo>
                  <a:pt x="285894" y="870186"/>
                </a:lnTo>
                <a:lnTo>
                  <a:pt x="297200" y="863436"/>
                </a:lnTo>
                <a:lnTo>
                  <a:pt x="309299" y="856289"/>
                </a:lnTo>
                <a:lnTo>
                  <a:pt x="322192" y="849141"/>
                </a:lnTo>
                <a:lnTo>
                  <a:pt x="335680" y="841796"/>
                </a:lnTo>
                <a:lnTo>
                  <a:pt x="349564" y="834648"/>
                </a:lnTo>
                <a:lnTo>
                  <a:pt x="363845" y="827501"/>
                </a:lnTo>
                <a:lnTo>
                  <a:pt x="378325" y="820354"/>
                </a:lnTo>
                <a:lnTo>
                  <a:pt x="406887" y="806456"/>
                </a:lnTo>
                <a:lnTo>
                  <a:pt x="434260" y="793750"/>
                </a:lnTo>
                <a:close/>
                <a:moveTo>
                  <a:pt x="750590" y="758825"/>
                </a:moveTo>
                <a:lnTo>
                  <a:pt x="766876" y="765966"/>
                </a:lnTo>
                <a:lnTo>
                  <a:pt x="785147" y="773900"/>
                </a:lnTo>
                <a:lnTo>
                  <a:pt x="808186" y="784015"/>
                </a:lnTo>
                <a:lnTo>
                  <a:pt x="856844" y="867718"/>
                </a:lnTo>
                <a:lnTo>
                  <a:pt x="785743" y="896875"/>
                </a:lnTo>
                <a:lnTo>
                  <a:pt x="868363" y="958165"/>
                </a:lnTo>
                <a:lnTo>
                  <a:pt x="631825" y="1198563"/>
                </a:lnTo>
                <a:lnTo>
                  <a:pt x="750590" y="758825"/>
                </a:lnTo>
                <a:close/>
                <a:moveTo>
                  <a:pt x="513357" y="758825"/>
                </a:moveTo>
                <a:lnTo>
                  <a:pt x="631825" y="1198563"/>
                </a:lnTo>
                <a:lnTo>
                  <a:pt x="395287" y="958165"/>
                </a:lnTo>
                <a:lnTo>
                  <a:pt x="478174" y="896875"/>
                </a:lnTo>
                <a:lnTo>
                  <a:pt x="407014" y="867718"/>
                </a:lnTo>
                <a:lnTo>
                  <a:pt x="455514" y="784015"/>
                </a:lnTo>
                <a:lnTo>
                  <a:pt x="478771" y="773900"/>
                </a:lnTo>
                <a:lnTo>
                  <a:pt x="497058" y="765966"/>
                </a:lnTo>
                <a:lnTo>
                  <a:pt x="513357" y="758825"/>
                </a:lnTo>
                <a:close/>
                <a:moveTo>
                  <a:pt x="750794" y="269875"/>
                </a:moveTo>
                <a:lnTo>
                  <a:pt x="755742" y="272657"/>
                </a:lnTo>
                <a:lnTo>
                  <a:pt x="760691" y="275835"/>
                </a:lnTo>
                <a:lnTo>
                  <a:pt x="765243" y="279014"/>
                </a:lnTo>
                <a:lnTo>
                  <a:pt x="769598" y="282392"/>
                </a:lnTo>
                <a:lnTo>
                  <a:pt x="773557" y="285769"/>
                </a:lnTo>
                <a:lnTo>
                  <a:pt x="777120" y="289544"/>
                </a:lnTo>
                <a:lnTo>
                  <a:pt x="780485" y="293319"/>
                </a:lnTo>
                <a:lnTo>
                  <a:pt x="783652" y="297689"/>
                </a:lnTo>
                <a:lnTo>
                  <a:pt x="786621" y="301663"/>
                </a:lnTo>
                <a:lnTo>
                  <a:pt x="789392" y="306034"/>
                </a:lnTo>
                <a:lnTo>
                  <a:pt x="791767" y="310603"/>
                </a:lnTo>
                <a:lnTo>
                  <a:pt x="794143" y="315173"/>
                </a:lnTo>
                <a:lnTo>
                  <a:pt x="796320" y="320139"/>
                </a:lnTo>
                <a:lnTo>
                  <a:pt x="798300" y="324908"/>
                </a:lnTo>
                <a:lnTo>
                  <a:pt x="800081" y="330272"/>
                </a:lnTo>
                <a:lnTo>
                  <a:pt x="801862" y="335437"/>
                </a:lnTo>
                <a:lnTo>
                  <a:pt x="803446" y="341000"/>
                </a:lnTo>
                <a:lnTo>
                  <a:pt x="804634" y="346563"/>
                </a:lnTo>
                <a:lnTo>
                  <a:pt x="807405" y="358086"/>
                </a:lnTo>
                <a:lnTo>
                  <a:pt x="809780" y="370006"/>
                </a:lnTo>
                <a:lnTo>
                  <a:pt x="811957" y="382722"/>
                </a:lnTo>
                <a:lnTo>
                  <a:pt x="816708" y="409344"/>
                </a:lnTo>
                <a:lnTo>
                  <a:pt x="819083" y="423450"/>
                </a:lnTo>
                <a:lnTo>
                  <a:pt x="821855" y="437953"/>
                </a:lnTo>
                <a:lnTo>
                  <a:pt x="826803" y="439145"/>
                </a:lnTo>
                <a:lnTo>
                  <a:pt x="831158" y="440138"/>
                </a:lnTo>
                <a:lnTo>
                  <a:pt x="835710" y="441728"/>
                </a:lnTo>
                <a:lnTo>
                  <a:pt x="839867" y="443714"/>
                </a:lnTo>
                <a:lnTo>
                  <a:pt x="843826" y="445701"/>
                </a:lnTo>
                <a:lnTo>
                  <a:pt x="847785" y="448284"/>
                </a:lnTo>
                <a:lnTo>
                  <a:pt x="851348" y="450866"/>
                </a:lnTo>
                <a:lnTo>
                  <a:pt x="854713" y="453449"/>
                </a:lnTo>
                <a:lnTo>
                  <a:pt x="857880" y="456628"/>
                </a:lnTo>
                <a:lnTo>
                  <a:pt x="860651" y="460005"/>
                </a:lnTo>
                <a:lnTo>
                  <a:pt x="863026" y="463582"/>
                </a:lnTo>
                <a:lnTo>
                  <a:pt x="865600" y="467356"/>
                </a:lnTo>
                <a:lnTo>
                  <a:pt x="867381" y="471131"/>
                </a:lnTo>
                <a:lnTo>
                  <a:pt x="868767" y="475105"/>
                </a:lnTo>
                <a:lnTo>
                  <a:pt x="870152" y="479277"/>
                </a:lnTo>
                <a:lnTo>
                  <a:pt x="871142" y="483648"/>
                </a:lnTo>
                <a:lnTo>
                  <a:pt x="871538" y="488217"/>
                </a:lnTo>
                <a:lnTo>
                  <a:pt x="871538" y="492787"/>
                </a:lnTo>
                <a:lnTo>
                  <a:pt x="871142" y="497753"/>
                </a:lnTo>
                <a:lnTo>
                  <a:pt x="870350" y="502522"/>
                </a:lnTo>
                <a:lnTo>
                  <a:pt x="869162" y="507488"/>
                </a:lnTo>
                <a:lnTo>
                  <a:pt x="867381" y="512654"/>
                </a:lnTo>
                <a:lnTo>
                  <a:pt x="865006" y="517621"/>
                </a:lnTo>
                <a:lnTo>
                  <a:pt x="862235" y="522985"/>
                </a:lnTo>
                <a:lnTo>
                  <a:pt x="859067" y="528150"/>
                </a:lnTo>
                <a:lnTo>
                  <a:pt x="855109" y="533515"/>
                </a:lnTo>
                <a:lnTo>
                  <a:pt x="850952" y="538879"/>
                </a:lnTo>
                <a:lnTo>
                  <a:pt x="845805" y="544044"/>
                </a:lnTo>
                <a:lnTo>
                  <a:pt x="840263" y="549607"/>
                </a:lnTo>
                <a:lnTo>
                  <a:pt x="834127" y="554971"/>
                </a:lnTo>
                <a:lnTo>
                  <a:pt x="827397" y="560335"/>
                </a:lnTo>
                <a:lnTo>
                  <a:pt x="819875" y="565700"/>
                </a:lnTo>
                <a:lnTo>
                  <a:pt x="817896" y="575633"/>
                </a:lnTo>
                <a:lnTo>
                  <a:pt x="815520" y="585368"/>
                </a:lnTo>
                <a:lnTo>
                  <a:pt x="813145" y="595302"/>
                </a:lnTo>
                <a:lnTo>
                  <a:pt x="810176" y="605037"/>
                </a:lnTo>
                <a:lnTo>
                  <a:pt x="806811" y="614573"/>
                </a:lnTo>
                <a:lnTo>
                  <a:pt x="803644" y="623911"/>
                </a:lnTo>
                <a:lnTo>
                  <a:pt x="799883" y="633249"/>
                </a:lnTo>
                <a:lnTo>
                  <a:pt x="796122" y="642189"/>
                </a:lnTo>
                <a:lnTo>
                  <a:pt x="791767" y="651328"/>
                </a:lnTo>
                <a:lnTo>
                  <a:pt x="787215" y="660069"/>
                </a:lnTo>
                <a:lnTo>
                  <a:pt x="782662" y="668414"/>
                </a:lnTo>
                <a:lnTo>
                  <a:pt x="777714" y="676957"/>
                </a:lnTo>
                <a:lnTo>
                  <a:pt x="772369" y="684904"/>
                </a:lnTo>
                <a:lnTo>
                  <a:pt x="767025" y="692851"/>
                </a:lnTo>
                <a:lnTo>
                  <a:pt x="761285" y="700400"/>
                </a:lnTo>
                <a:lnTo>
                  <a:pt x="755544" y="707552"/>
                </a:lnTo>
                <a:lnTo>
                  <a:pt x="749408" y="714705"/>
                </a:lnTo>
                <a:lnTo>
                  <a:pt x="742876" y="721261"/>
                </a:lnTo>
                <a:lnTo>
                  <a:pt x="736542" y="727618"/>
                </a:lnTo>
                <a:lnTo>
                  <a:pt x="729614" y="733579"/>
                </a:lnTo>
                <a:lnTo>
                  <a:pt x="722884" y="739141"/>
                </a:lnTo>
                <a:lnTo>
                  <a:pt x="715758" y="744307"/>
                </a:lnTo>
                <a:lnTo>
                  <a:pt x="708434" y="749075"/>
                </a:lnTo>
                <a:lnTo>
                  <a:pt x="700715" y="753645"/>
                </a:lnTo>
                <a:lnTo>
                  <a:pt x="693193" y="757419"/>
                </a:lnTo>
                <a:lnTo>
                  <a:pt x="685275" y="760797"/>
                </a:lnTo>
                <a:lnTo>
                  <a:pt x="676962" y="763976"/>
                </a:lnTo>
                <a:lnTo>
                  <a:pt x="668846" y="766360"/>
                </a:lnTo>
                <a:lnTo>
                  <a:pt x="660532" y="768744"/>
                </a:lnTo>
                <a:lnTo>
                  <a:pt x="656178" y="769340"/>
                </a:lnTo>
                <a:lnTo>
                  <a:pt x="651823" y="769936"/>
                </a:lnTo>
                <a:lnTo>
                  <a:pt x="647468" y="770730"/>
                </a:lnTo>
                <a:lnTo>
                  <a:pt x="643114" y="771128"/>
                </a:lnTo>
                <a:lnTo>
                  <a:pt x="638759" y="771326"/>
                </a:lnTo>
                <a:lnTo>
                  <a:pt x="634206" y="771525"/>
                </a:lnTo>
                <a:lnTo>
                  <a:pt x="629654" y="771326"/>
                </a:lnTo>
                <a:lnTo>
                  <a:pt x="625299" y="771128"/>
                </a:lnTo>
                <a:lnTo>
                  <a:pt x="620746" y="770730"/>
                </a:lnTo>
                <a:lnTo>
                  <a:pt x="616589" y="769936"/>
                </a:lnTo>
                <a:lnTo>
                  <a:pt x="612235" y="769340"/>
                </a:lnTo>
                <a:lnTo>
                  <a:pt x="608078" y="768744"/>
                </a:lnTo>
                <a:lnTo>
                  <a:pt x="599567" y="766360"/>
                </a:lnTo>
                <a:lnTo>
                  <a:pt x="591451" y="763976"/>
                </a:lnTo>
                <a:lnTo>
                  <a:pt x="583137" y="760797"/>
                </a:lnTo>
                <a:lnTo>
                  <a:pt x="575220" y="757419"/>
                </a:lnTo>
                <a:lnTo>
                  <a:pt x="567698" y="753645"/>
                </a:lnTo>
                <a:lnTo>
                  <a:pt x="560176" y="749075"/>
                </a:lnTo>
                <a:lnTo>
                  <a:pt x="552654" y="744307"/>
                </a:lnTo>
                <a:lnTo>
                  <a:pt x="545529" y="739141"/>
                </a:lnTo>
                <a:lnTo>
                  <a:pt x="538799" y="733579"/>
                </a:lnTo>
                <a:lnTo>
                  <a:pt x="531871" y="727618"/>
                </a:lnTo>
                <a:lnTo>
                  <a:pt x="525537" y="721261"/>
                </a:lnTo>
                <a:lnTo>
                  <a:pt x="519004" y="714705"/>
                </a:lnTo>
                <a:lnTo>
                  <a:pt x="512868" y="707552"/>
                </a:lnTo>
                <a:lnTo>
                  <a:pt x="507128" y="700400"/>
                </a:lnTo>
                <a:lnTo>
                  <a:pt x="501388" y="692851"/>
                </a:lnTo>
                <a:lnTo>
                  <a:pt x="496043" y="684904"/>
                </a:lnTo>
                <a:lnTo>
                  <a:pt x="490699" y="676957"/>
                </a:lnTo>
                <a:lnTo>
                  <a:pt x="485948" y="668414"/>
                </a:lnTo>
                <a:lnTo>
                  <a:pt x="481198" y="660069"/>
                </a:lnTo>
                <a:lnTo>
                  <a:pt x="476645" y="651328"/>
                </a:lnTo>
                <a:lnTo>
                  <a:pt x="472290" y="642189"/>
                </a:lnTo>
                <a:lnTo>
                  <a:pt x="468529" y="633249"/>
                </a:lnTo>
                <a:lnTo>
                  <a:pt x="464769" y="623911"/>
                </a:lnTo>
                <a:lnTo>
                  <a:pt x="461602" y="614573"/>
                </a:lnTo>
                <a:lnTo>
                  <a:pt x="458237" y="605037"/>
                </a:lnTo>
                <a:lnTo>
                  <a:pt x="455267" y="595302"/>
                </a:lnTo>
                <a:lnTo>
                  <a:pt x="452892" y="585368"/>
                </a:lnTo>
                <a:lnTo>
                  <a:pt x="450517" y="575633"/>
                </a:lnTo>
                <a:lnTo>
                  <a:pt x="448537" y="565700"/>
                </a:lnTo>
                <a:lnTo>
                  <a:pt x="441214" y="560335"/>
                </a:lnTo>
                <a:lnTo>
                  <a:pt x="434286" y="554971"/>
                </a:lnTo>
                <a:lnTo>
                  <a:pt x="428149" y="549607"/>
                </a:lnTo>
                <a:lnTo>
                  <a:pt x="422607" y="544044"/>
                </a:lnTo>
                <a:lnTo>
                  <a:pt x="417659" y="538879"/>
                </a:lnTo>
                <a:lnTo>
                  <a:pt x="413304" y="533515"/>
                </a:lnTo>
                <a:lnTo>
                  <a:pt x="409543" y="528150"/>
                </a:lnTo>
                <a:lnTo>
                  <a:pt x="406178" y="522985"/>
                </a:lnTo>
                <a:lnTo>
                  <a:pt x="403407" y="517621"/>
                </a:lnTo>
                <a:lnTo>
                  <a:pt x="401229" y="512654"/>
                </a:lnTo>
                <a:lnTo>
                  <a:pt x="399448" y="507488"/>
                </a:lnTo>
                <a:lnTo>
                  <a:pt x="398062" y="502522"/>
                </a:lnTo>
                <a:lnTo>
                  <a:pt x="397469" y="497753"/>
                </a:lnTo>
                <a:lnTo>
                  <a:pt x="396875" y="492787"/>
                </a:lnTo>
                <a:lnTo>
                  <a:pt x="396875" y="488217"/>
                </a:lnTo>
                <a:lnTo>
                  <a:pt x="397469" y="483648"/>
                </a:lnTo>
                <a:lnTo>
                  <a:pt x="398260" y="479277"/>
                </a:lnTo>
                <a:lnTo>
                  <a:pt x="399646" y="475105"/>
                </a:lnTo>
                <a:lnTo>
                  <a:pt x="401229" y="471131"/>
                </a:lnTo>
                <a:lnTo>
                  <a:pt x="403209" y="467356"/>
                </a:lnTo>
                <a:lnTo>
                  <a:pt x="405386" y="463582"/>
                </a:lnTo>
                <a:lnTo>
                  <a:pt x="407762" y="460005"/>
                </a:lnTo>
                <a:lnTo>
                  <a:pt x="410731" y="456628"/>
                </a:lnTo>
                <a:lnTo>
                  <a:pt x="413700" y="453449"/>
                </a:lnTo>
                <a:lnTo>
                  <a:pt x="417065" y="450866"/>
                </a:lnTo>
                <a:lnTo>
                  <a:pt x="420826" y="448284"/>
                </a:lnTo>
                <a:lnTo>
                  <a:pt x="424587" y="445701"/>
                </a:lnTo>
                <a:lnTo>
                  <a:pt x="428545" y="443714"/>
                </a:lnTo>
                <a:lnTo>
                  <a:pt x="432702" y="441728"/>
                </a:lnTo>
                <a:lnTo>
                  <a:pt x="437255" y="440138"/>
                </a:lnTo>
                <a:lnTo>
                  <a:pt x="441807" y="439145"/>
                </a:lnTo>
                <a:lnTo>
                  <a:pt x="446558" y="437953"/>
                </a:lnTo>
                <a:lnTo>
                  <a:pt x="450319" y="418880"/>
                </a:lnTo>
                <a:lnTo>
                  <a:pt x="453288" y="400602"/>
                </a:lnTo>
                <a:lnTo>
                  <a:pt x="456455" y="383119"/>
                </a:lnTo>
                <a:lnTo>
                  <a:pt x="459226" y="366430"/>
                </a:lnTo>
                <a:lnTo>
                  <a:pt x="461008" y="358483"/>
                </a:lnTo>
                <a:lnTo>
                  <a:pt x="462591" y="350934"/>
                </a:lnTo>
                <a:lnTo>
                  <a:pt x="464571" y="343384"/>
                </a:lnTo>
                <a:lnTo>
                  <a:pt x="466550" y="336232"/>
                </a:lnTo>
                <a:lnTo>
                  <a:pt x="468925" y="329080"/>
                </a:lnTo>
                <a:lnTo>
                  <a:pt x="471301" y="322524"/>
                </a:lnTo>
                <a:lnTo>
                  <a:pt x="473874" y="315967"/>
                </a:lnTo>
                <a:lnTo>
                  <a:pt x="477041" y="310007"/>
                </a:lnTo>
                <a:lnTo>
                  <a:pt x="482979" y="311994"/>
                </a:lnTo>
                <a:lnTo>
                  <a:pt x="491095" y="314577"/>
                </a:lnTo>
                <a:lnTo>
                  <a:pt x="501388" y="317358"/>
                </a:lnTo>
                <a:lnTo>
                  <a:pt x="507326" y="318749"/>
                </a:lnTo>
                <a:lnTo>
                  <a:pt x="513462" y="320338"/>
                </a:lnTo>
                <a:lnTo>
                  <a:pt x="520192" y="321332"/>
                </a:lnTo>
                <a:lnTo>
                  <a:pt x="527318" y="322722"/>
                </a:lnTo>
                <a:lnTo>
                  <a:pt x="534840" y="323914"/>
                </a:lnTo>
                <a:lnTo>
                  <a:pt x="542757" y="324709"/>
                </a:lnTo>
                <a:lnTo>
                  <a:pt x="550873" y="325702"/>
                </a:lnTo>
                <a:lnTo>
                  <a:pt x="559582" y="326298"/>
                </a:lnTo>
                <a:lnTo>
                  <a:pt x="568490" y="326497"/>
                </a:lnTo>
                <a:lnTo>
                  <a:pt x="577595" y="326696"/>
                </a:lnTo>
                <a:lnTo>
                  <a:pt x="587294" y="326497"/>
                </a:lnTo>
                <a:lnTo>
                  <a:pt x="596993" y="326100"/>
                </a:lnTo>
                <a:lnTo>
                  <a:pt x="606890" y="325106"/>
                </a:lnTo>
                <a:lnTo>
                  <a:pt x="616985" y="324113"/>
                </a:lnTo>
                <a:lnTo>
                  <a:pt x="627674" y="322325"/>
                </a:lnTo>
                <a:lnTo>
                  <a:pt x="638363" y="320338"/>
                </a:lnTo>
                <a:lnTo>
                  <a:pt x="648854" y="317755"/>
                </a:lnTo>
                <a:lnTo>
                  <a:pt x="659939" y="314974"/>
                </a:lnTo>
                <a:lnTo>
                  <a:pt x="671023" y="311398"/>
                </a:lnTo>
                <a:lnTo>
                  <a:pt x="682108" y="307424"/>
                </a:lnTo>
                <a:lnTo>
                  <a:pt x="693391" y="302656"/>
                </a:lnTo>
                <a:lnTo>
                  <a:pt x="699131" y="300073"/>
                </a:lnTo>
                <a:lnTo>
                  <a:pt x="704871" y="297491"/>
                </a:lnTo>
                <a:lnTo>
                  <a:pt x="710414" y="294511"/>
                </a:lnTo>
                <a:lnTo>
                  <a:pt x="716154" y="291531"/>
                </a:lnTo>
                <a:lnTo>
                  <a:pt x="721894" y="288550"/>
                </a:lnTo>
                <a:lnTo>
                  <a:pt x="727635" y="285173"/>
                </a:lnTo>
                <a:lnTo>
                  <a:pt x="733375" y="281597"/>
                </a:lnTo>
                <a:lnTo>
                  <a:pt x="739115" y="277822"/>
                </a:lnTo>
                <a:lnTo>
                  <a:pt x="744855" y="274047"/>
                </a:lnTo>
                <a:lnTo>
                  <a:pt x="750794" y="269875"/>
                </a:lnTo>
                <a:close/>
                <a:moveTo>
                  <a:pt x="957262" y="211138"/>
                </a:moveTo>
                <a:lnTo>
                  <a:pt x="1204912" y="211138"/>
                </a:lnTo>
                <a:lnTo>
                  <a:pt x="1204912" y="225426"/>
                </a:lnTo>
                <a:lnTo>
                  <a:pt x="957262" y="225426"/>
                </a:lnTo>
                <a:lnTo>
                  <a:pt x="957262" y="211138"/>
                </a:lnTo>
                <a:close/>
                <a:moveTo>
                  <a:pt x="957262" y="155575"/>
                </a:moveTo>
                <a:lnTo>
                  <a:pt x="1274762" y="155575"/>
                </a:lnTo>
                <a:lnTo>
                  <a:pt x="1274762" y="169863"/>
                </a:lnTo>
                <a:lnTo>
                  <a:pt x="957262" y="169863"/>
                </a:lnTo>
                <a:lnTo>
                  <a:pt x="957262" y="155575"/>
                </a:lnTo>
                <a:close/>
                <a:moveTo>
                  <a:pt x="634009" y="142875"/>
                </a:moveTo>
                <a:lnTo>
                  <a:pt x="645946" y="143074"/>
                </a:lnTo>
                <a:lnTo>
                  <a:pt x="657486" y="143868"/>
                </a:lnTo>
                <a:lnTo>
                  <a:pt x="669026" y="145061"/>
                </a:lnTo>
                <a:lnTo>
                  <a:pt x="679969" y="146650"/>
                </a:lnTo>
                <a:lnTo>
                  <a:pt x="690912" y="148438"/>
                </a:lnTo>
                <a:lnTo>
                  <a:pt x="701059" y="150823"/>
                </a:lnTo>
                <a:lnTo>
                  <a:pt x="711007" y="153406"/>
                </a:lnTo>
                <a:lnTo>
                  <a:pt x="720558" y="156585"/>
                </a:lnTo>
                <a:lnTo>
                  <a:pt x="729511" y="159963"/>
                </a:lnTo>
                <a:lnTo>
                  <a:pt x="738066" y="163738"/>
                </a:lnTo>
                <a:lnTo>
                  <a:pt x="746025" y="167712"/>
                </a:lnTo>
                <a:lnTo>
                  <a:pt x="749805" y="169898"/>
                </a:lnTo>
                <a:lnTo>
                  <a:pt x="753386" y="172084"/>
                </a:lnTo>
                <a:lnTo>
                  <a:pt x="756570" y="174270"/>
                </a:lnTo>
                <a:lnTo>
                  <a:pt x="759952" y="176455"/>
                </a:lnTo>
                <a:lnTo>
                  <a:pt x="762937" y="179038"/>
                </a:lnTo>
                <a:lnTo>
                  <a:pt x="765722" y="181423"/>
                </a:lnTo>
                <a:lnTo>
                  <a:pt x="768707" y="184006"/>
                </a:lnTo>
                <a:lnTo>
                  <a:pt x="771094" y="186589"/>
                </a:lnTo>
                <a:lnTo>
                  <a:pt x="773482" y="189172"/>
                </a:lnTo>
                <a:lnTo>
                  <a:pt x="775670" y="191954"/>
                </a:lnTo>
                <a:lnTo>
                  <a:pt x="780246" y="192153"/>
                </a:lnTo>
                <a:lnTo>
                  <a:pt x="784823" y="192550"/>
                </a:lnTo>
                <a:lnTo>
                  <a:pt x="789200" y="193345"/>
                </a:lnTo>
                <a:lnTo>
                  <a:pt x="793378" y="194537"/>
                </a:lnTo>
                <a:lnTo>
                  <a:pt x="797357" y="195928"/>
                </a:lnTo>
                <a:lnTo>
                  <a:pt x="801138" y="197518"/>
                </a:lnTo>
                <a:lnTo>
                  <a:pt x="804918" y="199107"/>
                </a:lnTo>
                <a:lnTo>
                  <a:pt x="808499" y="201492"/>
                </a:lnTo>
                <a:lnTo>
                  <a:pt x="811882" y="203677"/>
                </a:lnTo>
                <a:lnTo>
                  <a:pt x="814866" y="206062"/>
                </a:lnTo>
                <a:lnTo>
                  <a:pt x="818049" y="209042"/>
                </a:lnTo>
                <a:lnTo>
                  <a:pt x="821034" y="211824"/>
                </a:lnTo>
                <a:lnTo>
                  <a:pt x="823819" y="215003"/>
                </a:lnTo>
                <a:lnTo>
                  <a:pt x="826406" y="218381"/>
                </a:lnTo>
                <a:lnTo>
                  <a:pt x="829191" y="221958"/>
                </a:lnTo>
                <a:lnTo>
                  <a:pt x="831380" y="225336"/>
                </a:lnTo>
                <a:lnTo>
                  <a:pt x="833767" y="229509"/>
                </a:lnTo>
                <a:lnTo>
                  <a:pt x="835757" y="233483"/>
                </a:lnTo>
                <a:lnTo>
                  <a:pt x="838145" y="237457"/>
                </a:lnTo>
                <a:lnTo>
                  <a:pt x="839935" y="241828"/>
                </a:lnTo>
                <a:lnTo>
                  <a:pt x="841527" y="246001"/>
                </a:lnTo>
                <a:lnTo>
                  <a:pt x="843318" y="250770"/>
                </a:lnTo>
                <a:lnTo>
                  <a:pt x="844909" y="255340"/>
                </a:lnTo>
                <a:lnTo>
                  <a:pt x="846501" y="260109"/>
                </a:lnTo>
                <a:lnTo>
                  <a:pt x="849088" y="269845"/>
                </a:lnTo>
                <a:lnTo>
                  <a:pt x="851475" y="279979"/>
                </a:lnTo>
                <a:lnTo>
                  <a:pt x="853465" y="290311"/>
                </a:lnTo>
                <a:lnTo>
                  <a:pt x="855056" y="300842"/>
                </a:lnTo>
                <a:lnTo>
                  <a:pt x="856250" y="311572"/>
                </a:lnTo>
                <a:lnTo>
                  <a:pt x="857245" y="322302"/>
                </a:lnTo>
                <a:lnTo>
                  <a:pt x="857842" y="333230"/>
                </a:lnTo>
                <a:lnTo>
                  <a:pt x="858240" y="343762"/>
                </a:lnTo>
                <a:lnTo>
                  <a:pt x="858837" y="354293"/>
                </a:lnTo>
                <a:lnTo>
                  <a:pt x="858837" y="364625"/>
                </a:lnTo>
                <a:lnTo>
                  <a:pt x="858439" y="374759"/>
                </a:lnTo>
                <a:lnTo>
                  <a:pt x="858240" y="384495"/>
                </a:lnTo>
                <a:lnTo>
                  <a:pt x="857643" y="402577"/>
                </a:lnTo>
                <a:lnTo>
                  <a:pt x="856449" y="418870"/>
                </a:lnTo>
                <a:lnTo>
                  <a:pt x="855255" y="432183"/>
                </a:lnTo>
                <a:lnTo>
                  <a:pt x="854062" y="442317"/>
                </a:lnTo>
                <a:lnTo>
                  <a:pt x="848690" y="439734"/>
                </a:lnTo>
                <a:lnTo>
                  <a:pt x="846103" y="438343"/>
                </a:lnTo>
                <a:lnTo>
                  <a:pt x="843119" y="437350"/>
                </a:lnTo>
                <a:lnTo>
                  <a:pt x="840333" y="436356"/>
                </a:lnTo>
                <a:lnTo>
                  <a:pt x="837150" y="435561"/>
                </a:lnTo>
                <a:lnTo>
                  <a:pt x="833966" y="434568"/>
                </a:lnTo>
                <a:lnTo>
                  <a:pt x="830982" y="434170"/>
                </a:lnTo>
                <a:lnTo>
                  <a:pt x="826804" y="404167"/>
                </a:lnTo>
                <a:lnTo>
                  <a:pt x="824416" y="389860"/>
                </a:lnTo>
                <a:lnTo>
                  <a:pt x="822228" y="376150"/>
                </a:lnTo>
                <a:lnTo>
                  <a:pt x="819641" y="362837"/>
                </a:lnTo>
                <a:lnTo>
                  <a:pt x="816856" y="350517"/>
                </a:lnTo>
                <a:lnTo>
                  <a:pt x="815463" y="344159"/>
                </a:lnTo>
                <a:lnTo>
                  <a:pt x="813672" y="338198"/>
                </a:lnTo>
                <a:lnTo>
                  <a:pt x="811882" y="332436"/>
                </a:lnTo>
                <a:lnTo>
                  <a:pt x="810091" y="326872"/>
                </a:lnTo>
                <a:lnTo>
                  <a:pt x="808101" y="321308"/>
                </a:lnTo>
                <a:lnTo>
                  <a:pt x="805913" y="315943"/>
                </a:lnTo>
                <a:lnTo>
                  <a:pt x="803326" y="310976"/>
                </a:lnTo>
                <a:lnTo>
                  <a:pt x="800939" y="305810"/>
                </a:lnTo>
                <a:lnTo>
                  <a:pt x="798352" y="300842"/>
                </a:lnTo>
                <a:lnTo>
                  <a:pt x="795368" y="296272"/>
                </a:lnTo>
                <a:lnTo>
                  <a:pt x="792184" y="291901"/>
                </a:lnTo>
                <a:lnTo>
                  <a:pt x="789001" y="287331"/>
                </a:lnTo>
                <a:lnTo>
                  <a:pt x="785220" y="283158"/>
                </a:lnTo>
                <a:lnTo>
                  <a:pt x="781440" y="279184"/>
                </a:lnTo>
                <a:lnTo>
                  <a:pt x="777262" y="275408"/>
                </a:lnTo>
                <a:lnTo>
                  <a:pt x="773084" y="271633"/>
                </a:lnTo>
                <a:lnTo>
                  <a:pt x="768508" y="268057"/>
                </a:lnTo>
                <a:lnTo>
                  <a:pt x="763534" y="264679"/>
                </a:lnTo>
                <a:lnTo>
                  <a:pt x="758360" y="261698"/>
                </a:lnTo>
                <a:lnTo>
                  <a:pt x="752790" y="258718"/>
                </a:lnTo>
                <a:lnTo>
                  <a:pt x="746821" y="262890"/>
                </a:lnTo>
                <a:lnTo>
                  <a:pt x="740852" y="266864"/>
                </a:lnTo>
                <a:lnTo>
                  <a:pt x="734883" y="270640"/>
                </a:lnTo>
                <a:lnTo>
                  <a:pt x="728914" y="274415"/>
                </a:lnTo>
                <a:lnTo>
                  <a:pt x="722945" y="277992"/>
                </a:lnTo>
                <a:lnTo>
                  <a:pt x="716777" y="281171"/>
                </a:lnTo>
                <a:lnTo>
                  <a:pt x="711007" y="284549"/>
                </a:lnTo>
                <a:lnTo>
                  <a:pt x="705038" y="287331"/>
                </a:lnTo>
                <a:lnTo>
                  <a:pt x="699070" y="290311"/>
                </a:lnTo>
                <a:lnTo>
                  <a:pt x="693300" y="292894"/>
                </a:lnTo>
                <a:lnTo>
                  <a:pt x="687331" y="295477"/>
                </a:lnTo>
                <a:lnTo>
                  <a:pt x="681561" y="297663"/>
                </a:lnTo>
                <a:lnTo>
                  <a:pt x="669623" y="301836"/>
                </a:lnTo>
                <a:lnTo>
                  <a:pt x="658282" y="305611"/>
                </a:lnTo>
                <a:lnTo>
                  <a:pt x="646941" y="308790"/>
                </a:lnTo>
                <a:lnTo>
                  <a:pt x="635600" y="311373"/>
                </a:lnTo>
                <a:lnTo>
                  <a:pt x="624856" y="313360"/>
                </a:lnTo>
                <a:lnTo>
                  <a:pt x="613913" y="315149"/>
                </a:lnTo>
                <a:lnTo>
                  <a:pt x="603368" y="316341"/>
                </a:lnTo>
                <a:lnTo>
                  <a:pt x="593022" y="317136"/>
                </a:lnTo>
                <a:lnTo>
                  <a:pt x="583074" y="317732"/>
                </a:lnTo>
                <a:lnTo>
                  <a:pt x="573126" y="317732"/>
                </a:lnTo>
                <a:lnTo>
                  <a:pt x="563576" y="317732"/>
                </a:lnTo>
                <a:lnTo>
                  <a:pt x="554423" y="317334"/>
                </a:lnTo>
                <a:lnTo>
                  <a:pt x="545669" y="316738"/>
                </a:lnTo>
                <a:lnTo>
                  <a:pt x="537114" y="315943"/>
                </a:lnTo>
                <a:lnTo>
                  <a:pt x="528956" y="314950"/>
                </a:lnTo>
                <a:lnTo>
                  <a:pt x="521197" y="313758"/>
                </a:lnTo>
                <a:lnTo>
                  <a:pt x="513835" y="312565"/>
                </a:lnTo>
                <a:lnTo>
                  <a:pt x="506871" y="311175"/>
                </a:lnTo>
                <a:lnTo>
                  <a:pt x="500505" y="309585"/>
                </a:lnTo>
                <a:lnTo>
                  <a:pt x="494536" y="308194"/>
                </a:lnTo>
                <a:lnTo>
                  <a:pt x="483792" y="305412"/>
                </a:lnTo>
                <a:lnTo>
                  <a:pt x="475435" y="302630"/>
                </a:lnTo>
                <a:lnTo>
                  <a:pt x="469068" y="300445"/>
                </a:lnTo>
                <a:lnTo>
                  <a:pt x="466084" y="307002"/>
                </a:lnTo>
                <a:lnTo>
                  <a:pt x="463099" y="313559"/>
                </a:lnTo>
                <a:lnTo>
                  <a:pt x="460513" y="320514"/>
                </a:lnTo>
                <a:lnTo>
                  <a:pt x="458125" y="327865"/>
                </a:lnTo>
                <a:lnTo>
                  <a:pt x="455937" y="335416"/>
                </a:lnTo>
                <a:lnTo>
                  <a:pt x="453947" y="343165"/>
                </a:lnTo>
                <a:lnTo>
                  <a:pt x="452157" y="351113"/>
                </a:lnTo>
                <a:lnTo>
                  <a:pt x="450565" y="359260"/>
                </a:lnTo>
                <a:lnTo>
                  <a:pt x="447580" y="376746"/>
                </a:lnTo>
                <a:lnTo>
                  <a:pt x="444397" y="394828"/>
                </a:lnTo>
                <a:lnTo>
                  <a:pt x="440816" y="414300"/>
                </a:lnTo>
                <a:lnTo>
                  <a:pt x="437035" y="434170"/>
                </a:lnTo>
                <a:lnTo>
                  <a:pt x="433852" y="434766"/>
                </a:lnTo>
                <a:lnTo>
                  <a:pt x="430669" y="435561"/>
                </a:lnTo>
                <a:lnTo>
                  <a:pt x="427684" y="436356"/>
                </a:lnTo>
                <a:lnTo>
                  <a:pt x="424700" y="437548"/>
                </a:lnTo>
                <a:lnTo>
                  <a:pt x="421715" y="438542"/>
                </a:lnTo>
                <a:lnTo>
                  <a:pt x="418930" y="439933"/>
                </a:lnTo>
                <a:lnTo>
                  <a:pt x="413558" y="442913"/>
                </a:lnTo>
                <a:lnTo>
                  <a:pt x="411767" y="430991"/>
                </a:lnTo>
                <a:lnTo>
                  <a:pt x="410772" y="423838"/>
                </a:lnTo>
                <a:lnTo>
                  <a:pt x="409976" y="415492"/>
                </a:lnTo>
                <a:lnTo>
                  <a:pt x="408982" y="406352"/>
                </a:lnTo>
                <a:lnTo>
                  <a:pt x="408385" y="396417"/>
                </a:lnTo>
                <a:lnTo>
                  <a:pt x="407987" y="386085"/>
                </a:lnTo>
                <a:lnTo>
                  <a:pt x="407987" y="374958"/>
                </a:lnTo>
                <a:lnTo>
                  <a:pt x="408186" y="363035"/>
                </a:lnTo>
                <a:lnTo>
                  <a:pt x="408584" y="351113"/>
                </a:lnTo>
                <a:lnTo>
                  <a:pt x="409777" y="338595"/>
                </a:lnTo>
                <a:lnTo>
                  <a:pt x="411369" y="325878"/>
                </a:lnTo>
                <a:lnTo>
                  <a:pt x="412165" y="319321"/>
                </a:lnTo>
                <a:lnTo>
                  <a:pt x="413359" y="312963"/>
                </a:lnTo>
                <a:lnTo>
                  <a:pt x="414553" y="306406"/>
                </a:lnTo>
                <a:lnTo>
                  <a:pt x="415945" y="300047"/>
                </a:lnTo>
                <a:lnTo>
                  <a:pt x="417537" y="293689"/>
                </a:lnTo>
                <a:lnTo>
                  <a:pt x="419328" y="286933"/>
                </a:lnTo>
                <a:lnTo>
                  <a:pt x="421317" y="280575"/>
                </a:lnTo>
                <a:lnTo>
                  <a:pt x="423506" y="274018"/>
                </a:lnTo>
                <a:lnTo>
                  <a:pt x="425694" y="267659"/>
                </a:lnTo>
                <a:lnTo>
                  <a:pt x="428281" y="261102"/>
                </a:lnTo>
                <a:lnTo>
                  <a:pt x="431066" y="254942"/>
                </a:lnTo>
                <a:lnTo>
                  <a:pt x="434051" y="248783"/>
                </a:lnTo>
                <a:lnTo>
                  <a:pt x="437035" y="242424"/>
                </a:lnTo>
                <a:lnTo>
                  <a:pt x="440617" y="236463"/>
                </a:lnTo>
                <a:lnTo>
                  <a:pt x="444198" y="230502"/>
                </a:lnTo>
                <a:lnTo>
                  <a:pt x="448177" y="224541"/>
                </a:lnTo>
                <a:lnTo>
                  <a:pt x="452355" y="218779"/>
                </a:lnTo>
                <a:lnTo>
                  <a:pt x="456733" y="213215"/>
                </a:lnTo>
                <a:lnTo>
                  <a:pt x="461309" y="207651"/>
                </a:lnTo>
                <a:lnTo>
                  <a:pt x="466482" y="202286"/>
                </a:lnTo>
                <a:lnTo>
                  <a:pt x="471655" y="197120"/>
                </a:lnTo>
                <a:lnTo>
                  <a:pt x="477027" y="192153"/>
                </a:lnTo>
                <a:lnTo>
                  <a:pt x="482996" y="187384"/>
                </a:lnTo>
                <a:lnTo>
                  <a:pt x="489164" y="182814"/>
                </a:lnTo>
                <a:lnTo>
                  <a:pt x="495530" y="178244"/>
                </a:lnTo>
                <a:lnTo>
                  <a:pt x="502295" y="174071"/>
                </a:lnTo>
                <a:lnTo>
                  <a:pt x="509458" y="170097"/>
                </a:lnTo>
                <a:lnTo>
                  <a:pt x="516621" y="166322"/>
                </a:lnTo>
                <a:lnTo>
                  <a:pt x="524579" y="162745"/>
                </a:lnTo>
                <a:lnTo>
                  <a:pt x="532538" y="159367"/>
                </a:lnTo>
                <a:lnTo>
                  <a:pt x="540894" y="156387"/>
                </a:lnTo>
                <a:lnTo>
                  <a:pt x="549847" y="153605"/>
                </a:lnTo>
                <a:lnTo>
                  <a:pt x="559000" y="151220"/>
                </a:lnTo>
                <a:lnTo>
                  <a:pt x="568550" y="149035"/>
                </a:lnTo>
                <a:lnTo>
                  <a:pt x="578498" y="147246"/>
                </a:lnTo>
                <a:lnTo>
                  <a:pt x="588844" y="145657"/>
                </a:lnTo>
                <a:lnTo>
                  <a:pt x="599389" y="144663"/>
                </a:lnTo>
                <a:lnTo>
                  <a:pt x="610531" y="143670"/>
                </a:lnTo>
                <a:lnTo>
                  <a:pt x="622071" y="143074"/>
                </a:lnTo>
                <a:lnTo>
                  <a:pt x="634009" y="142875"/>
                </a:lnTo>
                <a:close/>
                <a:moveTo>
                  <a:pt x="957262" y="101600"/>
                </a:moveTo>
                <a:lnTo>
                  <a:pt x="1274762" y="101600"/>
                </a:lnTo>
                <a:lnTo>
                  <a:pt x="1274762" y="114300"/>
                </a:lnTo>
                <a:lnTo>
                  <a:pt x="957262" y="114300"/>
                </a:lnTo>
                <a:lnTo>
                  <a:pt x="957262" y="101600"/>
                </a:lnTo>
                <a:close/>
                <a:moveTo>
                  <a:pt x="970718" y="6942"/>
                </a:moveTo>
                <a:lnTo>
                  <a:pt x="966553" y="7140"/>
                </a:lnTo>
                <a:lnTo>
                  <a:pt x="962387" y="7339"/>
                </a:lnTo>
                <a:lnTo>
                  <a:pt x="958222" y="7934"/>
                </a:lnTo>
                <a:lnTo>
                  <a:pt x="954056" y="8727"/>
                </a:lnTo>
                <a:lnTo>
                  <a:pt x="950089" y="9520"/>
                </a:lnTo>
                <a:lnTo>
                  <a:pt x="946122" y="10710"/>
                </a:lnTo>
                <a:lnTo>
                  <a:pt x="942353" y="11900"/>
                </a:lnTo>
                <a:lnTo>
                  <a:pt x="938584" y="13487"/>
                </a:lnTo>
                <a:lnTo>
                  <a:pt x="934816" y="15074"/>
                </a:lnTo>
                <a:lnTo>
                  <a:pt x="931245" y="17057"/>
                </a:lnTo>
                <a:lnTo>
                  <a:pt x="928072" y="19041"/>
                </a:lnTo>
                <a:lnTo>
                  <a:pt x="924501" y="21024"/>
                </a:lnTo>
                <a:lnTo>
                  <a:pt x="921328" y="23602"/>
                </a:lnTo>
                <a:lnTo>
                  <a:pt x="918154" y="25983"/>
                </a:lnTo>
                <a:lnTo>
                  <a:pt x="915179" y="28561"/>
                </a:lnTo>
                <a:lnTo>
                  <a:pt x="912203" y="31338"/>
                </a:lnTo>
                <a:lnTo>
                  <a:pt x="909625" y="34115"/>
                </a:lnTo>
                <a:lnTo>
                  <a:pt x="906848" y="37090"/>
                </a:lnTo>
                <a:lnTo>
                  <a:pt x="904467" y="40461"/>
                </a:lnTo>
                <a:lnTo>
                  <a:pt x="902087" y="43437"/>
                </a:lnTo>
                <a:lnTo>
                  <a:pt x="900104" y="46808"/>
                </a:lnTo>
                <a:lnTo>
                  <a:pt x="898120" y="50379"/>
                </a:lnTo>
                <a:lnTo>
                  <a:pt x="896137" y="53949"/>
                </a:lnTo>
                <a:lnTo>
                  <a:pt x="894550" y="57717"/>
                </a:lnTo>
                <a:lnTo>
                  <a:pt x="892963" y="61486"/>
                </a:lnTo>
                <a:lnTo>
                  <a:pt x="891574" y="65254"/>
                </a:lnTo>
                <a:lnTo>
                  <a:pt x="890583" y="69221"/>
                </a:lnTo>
                <a:lnTo>
                  <a:pt x="889591" y="73188"/>
                </a:lnTo>
                <a:lnTo>
                  <a:pt x="888996" y="77155"/>
                </a:lnTo>
                <a:lnTo>
                  <a:pt x="888202" y="81320"/>
                </a:lnTo>
                <a:lnTo>
                  <a:pt x="888004" y="85683"/>
                </a:lnTo>
                <a:lnTo>
                  <a:pt x="888004" y="89848"/>
                </a:lnTo>
                <a:lnTo>
                  <a:pt x="888004" y="241183"/>
                </a:lnTo>
                <a:lnTo>
                  <a:pt x="888004" y="245348"/>
                </a:lnTo>
                <a:lnTo>
                  <a:pt x="888202" y="249712"/>
                </a:lnTo>
                <a:lnTo>
                  <a:pt x="888996" y="253877"/>
                </a:lnTo>
                <a:lnTo>
                  <a:pt x="889591" y="257844"/>
                </a:lnTo>
                <a:lnTo>
                  <a:pt x="890583" y="261811"/>
                </a:lnTo>
                <a:lnTo>
                  <a:pt x="891574" y="265777"/>
                </a:lnTo>
                <a:lnTo>
                  <a:pt x="892963" y="269546"/>
                </a:lnTo>
                <a:lnTo>
                  <a:pt x="894550" y="273314"/>
                </a:lnTo>
                <a:lnTo>
                  <a:pt x="896137" y="277083"/>
                </a:lnTo>
                <a:lnTo>
                  <a:pt x="898120" y="280653"/>
                </a:lnTo>
                <a:lnTo>
                  <a:pt x="900104" y="284223"/>
                </a:lnTo>
                <a:lnTo>
                  <a:pt x="902087" y="287595"/>
                </a:lnTo>
                <a:lnTo>
                  <a:pt x="904467" y="290570"/>
                </a:lnTo>
                <a:lnTo>
                  <a:pt x="906848" y="293942"/>
                </a:lnTo>
                <a:lnTo>
                  <a:pt x="909625" y="296917"/>
                </a:lnTo>
                <a:lnTo>
                  <a:pt x="912203" y="299694"/>
                </a:lnTo>
                <a:lnTo>
                  <a:pt x="915179" y="302669"/>
                </a:lnTo>
                <a:lnTo>
                  <a:pt x="918154" y="305049"/>
                </a:lnTo>
                <a:lnTo>
                  <a:pt x="921328" y="307429"/>
                </a:lnTo>
                <a:lnTo>
                  <a:pt x="924501" y="310008"/>
                </a:lnTo>
                <a:lnTo>
                  <a:pt x="928072" y="312189"/>
                </a:lnTo>
                <a:lnTo>
                  <a:pt x="931245" y="314173"/>
                </a:lnTo>
                <a:lnTo>
                  <a:pt x="934816" y="315958"/>
                </a:lnTo>
                <a:lnTo>
                  <a:pt x="938584" y="317545"/>
                </a:lnTo>
                <a:lnTo>
                  <a:pt x="942353" y="319131"/>
                </a:lnTo>
                <a:lnTo>
                  <a:pt x="946122" y="320321"/>
                </a:lnTo>
                <a:lnTo>
                  <a:pt x="950089" y="321511"/>
                </a:lnTo>
                <a:lnTo>
                  <a:pt x="954056" y="322305"/>
                </a:lnTo>
                <a:lnTo>
                  <a:pt x="958222" y="323098"/>
                </a:lnTo>
                <a:lnTo>
                  <a:pt x="962387" y="323693"/>
                </a:lnTo>
                <a:lnTo>
                  <a:pt x="966553" y="323891"/>
                </a:lnTo>
                <a:lnTo>
                  <a:pt x="970718" y="324090"/>
                </a:lnTo>
                <a:lnTo>
                  <a:pt x="978652" y="324090"/>
                </a:lnTo>
                <a:lnTo>
                  <a:pt x="976470" y="330833"/>
                </a:lnTo>
                <a:lnTo>
                  <a:pt x="973892" y="337379"/>
                </a:lnTo>
                <a:lnTo>
                  <a:pt x="970916" y="344122"/>
                </a:lnTo>
                <a:lnTo>
                  <a:pt x="967743" y="351064"/>
                </a:lnTo>
                <a:lnTo>
                  <a:pt x="964371" y="357411"/>
                </a:lnTo>
                <a:lnTo>
                  <a:pt x="960999" y="363758"/>
                </a:lnTo>
                <a:lnTo>
                  <a:pt x="954453" y="375659"/>
                </a:lnTo>
                <a:lnTo>
                  <a:pt x="948105" y="385774"/>
                </a:lnTo>
                <a:lnTo>
                  <a:pt x="943146" y="393708"/>
                </a:lnTo>
                <a:lnTo>
                  <a:pt x="938188" y="400848"/>
                </a:lnTo>
                <a:lnTo>
                  <a:pt x="941758" y="400848"/>
                </a:lnTo>
                <a:lnTo>
                  <a:pt x="945923" y="400650"/>
                </a:lnTo>
                <a:lnTo>
                  <a:pt x="951676" y="400054"/>
                </a:lnTo>
                <a:lnTo>
                  <a:pt x="958420" y="399063"/>
                </a:lnTo>
                <a:lnTo>
                  <a:pt x="966156" y="397476"/>
                </a:lnTo>
                <a:lnTo>
                  <a:pt x="970321" y="396484"/>
                </a:lnTo>
                <a:lnTo>
                  <a:pt x="974685" y="395096"/>
                </a:lnTo>
                <a:lnTo>
                  <a:pt x="979446" y="393708"/>
                </a:lnTo>
                <a:lnTo>
                  <a:pt x="984008" y="392121"/>
                </a:lnTo>
                <a:lnTo>
                  <a:pt x="988967" y="390137"/>
                </a:lnTo>
                <a:lnTo>
                  <a:pt x="993727" y="388154"/>
                </a:lnTo>
                <a:lnTo>
                  <a:pt x="998884" y="385774"/>
                </a:lnTo>
                <a:lnTo>
                  <a:pt x="1004042" y="383195"/>
                </a:lnTo>
                <a:lnTo>
                  <a:pt x="1009199" y="380220"/>
                </a:lnTo>
                <a:lnTo>
                  <a:pt x="1013959" y="376849"/>
                </a:lnTo>
                <a:lnTo>
                  <a:pt x="1019116" y="373278"/>
                </a:lnTo>
                <a:lnTo>
                  <a:pt x="1024274" y="369312"/>
                </a:lnTo>
                <a:lnTo>
                  <a:pt x="1029034" y="365146"/>
                </a:lnTo>
                <a:lnTo>
                  <a:pt x="1033993" y="360585"/>
                </a:lnTo>
                <a:lnTo>
                  <a:pt x="1038753" y="355428"/>
                </a:lnTo>
                <a:lnTo>
                  <a:pt x="1043514" y="350072"/>
                </a:lnTo>
                <a:lnTo>
                  <a:pt x="1047878" y="344321"/>
                </a:lnTo>
                <a:lnTo>
                  <a:pt x="1052043" y="337974"/>
                </a:lnTo>
                <a:lnTo>
                  <a:pt x="1056407" y="331230"/>
                </a:lnTo>
                <a:lnTo>
                  <a:pt x="1060176" y="324090"/>
                </a:lnTo>
                <a:lnTo>
                  <a:pt x="1259918" y="324090"/>
                </a:lnTo>
                <a:lnTo>
                  <a:pt x="1264083" y="323891"/>
                </a:lnTo>
                <a:lnTo>
                  <a:pt x="1268249" y="323693"/>
                </a:lnTo>
                <a:lnTo>
                  <a:pt x="1272414" y="323098"/>
                </a:lnTo>
                <a:lnTo>
                  <a:pt x="1276579" y="322305"/>
                </a:lnTo>
                <a:lnTo>
                  <a:pt x="1280547" y="321511"/>
                </a:lnTo>
                <a:lnTo>
                  <a:pt x="1284514" y="320321"/>
                </a:lnTo>
                <a:lnTo>
                  <a:pt x="1288282" y="319131"/>
                </a:lnTo>
                <a:lnTo>
                  <a:pt x="1292051" y="317545"/>
                </a:lnTo>
                <a:lnTo>
                  <a:pt x="1295820" y="315958"/>
                </a:lnTo>
                <a:lnTo>
                  <a:pt x="1299390" y="314173"/>
                </a:lnTo>
                <a:lnTo>
                  <a:pt x="1302762" y="312189"/>
                </a:lnTo>
                <a:lnTo>
                  <a:pt x="1306134" y="310008"/>
                </a:lnTo>
                <a:lnTo>
                  <a:pt x="1309308" y="307429"/>
                </a:lnTo>
                <a:lnTo>
                  <a:pt x="1312481" y="305049"/>
                </a:lnTo>
                <a:lnTo>
                  <a:pt x="1315457" y="302669"/>
                </a:lnTo>
                <a:lnTo>
                  <a:pt x="1318432" y="299694"/>
                </a:lnTo>
                <a:lnTo>
                  <a:pt x="1321011" y="296917"/>
                </a:lnTo>
                <a:lnTo>
                  <a:pt x="1323788" y="293942"/>
                </a:lnTo>
                <a:lnTo>
                  <a:pt x="1326168" y="290570"/>
                </a:lnTo>
                <a:lnTo>
                  <a:pt x="1328548" y="287595"/>
                </a:lnTo>
                <a:lnTo>
                  <a:pt x="1330532" y="284223"/>
                </a:lnTo>
                <a:lnTo>
                  <a:pt x="1332515" y="280653"/>
                </a:lnTo>
                <a:lnTo>
                  <a:pt x="1334499" y="277083"/>
                </a:lnTo>
                <a:lnTo>
                  <a:pt x="1336086" y="273314"/>
                </a:lnTo>
                <a:lnTo>
                  <a:pt x="1337672" y="269546"/>
                </a:lnTo>
                <a:lnTo>
                  <a:pt x="1339061" y="265777"/>
                </a:lnTo>
                <a:lnTo>
                  <a:pt x="1340053" y="261811"/>
                </a:lnTo>
                <a:lnTo>
                  <a:pt x="1341044" y="257844"/>
                </a:lnTo>
                <a:lnTo>
                  <a:pt x="1341639" y="253877"/>
                </a:lnTo>
                <a:lnTo>
                  <a:pt x="1342433" y="249712"/>
                </a:lnTo>
                <a:lnTo>
                  <a:pt x="1342631" y="245348"/>
                </a:lnTo>
                <a:lnTo>
                  <a:pt x="1342830" y="241183"/>
                </a:lnTo>
                <a:lnTo>
                  <a:pt x="1342830" y="89848"/>
                </a:lnTo>
                <a:lnTo>
                  <a:pt x="1342631" y="85683"/>
                </a:lnTo>
                <a:lnTo>
                  <a:pt x="1342433" y="81320"/>
                </a:lnTo>
                <a:lnTo>
                  <a:pt x="1341639" y="77155"/>
                </a:lnTo>
                <a:lnTo>
                  <a:pt x="1341044" y="73188"/>
                </a:lnTo>
                <a:lnTo>
                  <a:pt x="1340053" y="69221"/>
                </a:lnTo>
                <a:lnTo>
                  <a:pt x="1339061" y="65254"/>
                </a:lnTo>
                <a:lnTo>
                  <a:pt x="1337672" y="61486"/>
                </a:lnTo>
                <a:lnTo>
                  <a:pt x="1336086" y="57717"/>
                </a:lnTo>
                <a:lnTo>
                  <a:pt x="1334499" y="53949"/>
                </a:lnTo>
                <a:lnTo>
                  <a:pt x="1332515" y="50379"/>
                </a:lnTo>
                <a:lnTo>
                  <a:pt x="1330532" y="46808"/>
                </a:lnTo>
                <a:lnTo>
                  <a:pt x="1328548" y="43437"/>
                </a:lnTo>
                <a:lnTo>
                  <a:pt x="1326168" y="40461"/>
                </a:lnTo>
                <a:lnTo>
                  <a:pt x="1323788" y="37090"/>
                </a:lnTo>
                <a:lnTo>
                  <a:pt x="1321011" y="34115"/>
                </a:lnTo>
                <a:lnTo>
                  <a:pt x="1318432" y="31338"/>
                </a:lnTo>
                <a:lnTo>
                  <a:pt x="1315457" y="28561"/>
                </a:lnTo>
                <a:lnTo>
                  <a:pt x="1312481" y="25983"/>
                </a:lnTo>
                <a:lnTo>
                  <a:pt x="1309308" y="23602"/>
                </a:lnTo>
                <a:lnTo>
                  <a:pt x="1306134" y="21024"/>
                </a:lnTo>
                <a:lnTo>
                  <a:pt x="1302762" y="19041"/>
                </a:lnTo>
                <a:lnTo>
                  <a:pt x="1299390" y="17057"/>
                </a:lnTo>
                <a:lnTo>
                  <a:pt x="1295820" y="15074"/>
                </a:lnTo>
                <a:lnTo>
                  <a:pt x="1292051" y="13487"/>
                </a:lnTo>
                <a:lnTo>
                  <a:pt x="1288282" y="11900"/>
                </a:lnTo>
                <a:lnTo>
                  <a:pt x="1284514" y="10710"/>
                </a:lnTo>
                <a:lnTo>
                  <a:pt x="1280547" y="9520"/>
                </a:lnTo>
                <a:lnTo>
                  <a:pt x="1276579" y="8727"/>
                </a:lnTo>
                <a:lnTo>
                  <a:pt x="1272414" y="7934"/>
                </a:lnTo>
                <a:lnTo>
                  <a:pt x="1268249" y="7339"/>
                </a:lnTo>
                <a:lnTo>
                  <a:pt x="1264083" y="7140"/>
                </a:lnTo>
                <a:lnTo>
                  <a:pt x="1259918" y="6942"/>
                </a:lnTo>
                <a:lnTo>
                  <a:pt x="970718" y="6942"/>
                </a:lnTo>
                <a:close/>
                <a:moveTo>
                  <a:pt x="970718" y="0"/>
                </a:moveTo>
                <a:lnTo>
                  <a:pt x="1259918" y="0"/>
                </a:lnTo>
                <a:lnTo>
                  <a:pt x="1264480" y="198"/>
                </a:lnTo>
                <a:lnTo>
                  <a:pt x="1269042" y="397"/>
                </a:lnTo>
                <a:lnTo>
                  <a:pt x="1273406" y="1190"/>
                </a:lnTo>
                <a:lnTo>
                  <a:pt x="1277770" y="1983"/>
                </a:lnTo>
                <a:lnTo>
                  <a:pt x="1282332" y="2975"/>
                </a:lnTo>
                <a:lnTo>
                  <a:pt x="1286497" y="4165"/>
                </a:lnTo>
                <a:lnTo>
                  <a:pt x="1290663" y="5553"/>
                </a:lnTo>
                <a:lnTo>
                  <a:pt x="1294630" y="7140"/>
                </a:lnTo>
                <a:lnTo>
                  <a:pt x="1298597" y="8925"/>
                </a:lnTo>
                <a:lnTo>
                  <a:pt x="1302762" y="10909"/>
                </a:lnTo>
                <a:lnTo>
                  <a:pt x="1306134" y="13090"/>
                </a:lnTo>
                <a:lnTo>
                  <a:pt x="1309903" y="15272"/>
                </a:lnTo>
                <a:lnTo>
                  <a:pt x="1313473" y="18049"/>
                </a:lnTo>
                <a:lnTo>
                  <a:pt x="1316845" y="20627"/>
                </a:lnTo>
                <a:lnTo>
                  <a:pt x="1320217" y="23602"/>
                </a:lnTo>
                <a:lnTo>
                  <a:pt x="1323193" y="26379"/>
                </a:lnTo>
                <a:lnTo>
                  <a:pt x="1326168" y="29553"/>
                </a:lnTo>
                <a:lnTo>
                  <a:pt x="1329143" y="32925"/>
                </a:lnTo>
                <a:lnTo>
                  <a:pt x="1331722" y="36098"/>
                </a:lnTo>
                <a:lnTo>
                  <a:pt x="1334102" y="39668"/>
                </a:lnTo>
                <a:lnTo>
                  <a:pt x="1336681" y="43238"/>
                </a:lnTo>
                <a:lnTo>
                  <a:pt x="1338862" y="47007"/>
                </a:lnTo>
                <a:lnTo>
                  <a:pt x="1340846" y="50974"/>
                </a:lnTo>
                <a:lnTo>
                  <a:pt x="1342631" y="54940"/>
                </a:lnTo>
                <a:lnTo>
                  <a:pt x="1344218" y="58907"/>
                </a:lnTo>
                <a:lnTo>
                  <a:pt x="1345408" y="63271"/>
                </a:lnTo>
                <a:lnTo>
                  <a:pt x="1346797" y="67436"/>
                </a:lnTo>
                <a:lnTo>
                  <a:pt x="1347590" y="71799"/>
                </a:lnTo>
                <a:lnTo>
                  <a:pt x="1348582" y="75965"/>
                </a:lnTo>
                <a:lnTo>
                  <a:pt x="1348979" y="80725"/>
                </a:lnTo>
                <a:lnTo>
                  <a:pt x="1349375" y="85088"/>
                </a:lnTo>
                <a:lnTo>
                  <a:pt x="1349375" y="89848"/>
                </a:lnTo>
                <a:lnTo>
                  <a:pt x="1349375" y="241183"/>
                </a:lnTo>
                <a:lnTo>
                  <a:pt x="1349375" y="245943"/>
                </a:lnTo>
                <a:lnTo>
                  <a:pt x="1348979" y="250307"/>
                </a:lnTo>
                <a:lnTo>
                  <a:pt x="1348582" y="255067"/>
                </a:lnTo>
                <a:lnTo>
                  <a:pt x="1347590" y="259431"/>
                </a:lnTo>
                <a:lnTo>
                  <a:pt x="1346797" y="263596"/>
                </a:lnTo>
                <a:lnTo>
                  <a:pt x="1345408" y="267761"/>
                </a:lnTo>
                <a:lnTo>
                  <a:pt x="1344218" y="272124"/>
                </a:lnTo>
                <a:lnTo>
                  <a:pt x="1342631" y="276091"/>
                </a:lnTo>
                <a:lnTo>
                  <a:pt x="1340846" y="280058"/>
                </a:lnTo>
                <a:lnTo>
                  <a:pt x="1338862" y="284025"/>
                </a:lnTo>
                <a:lnTo>
                  <a:pt x="1336681" y="287793"/>
                </a:lnTo>
                <a:lnTo>
                  <a:pt x="1334102" y="291363"/>
                </a:lnTo>
                <a:lnTo>
                  <a:pt x="1331722" y="294934"/>
                </a:lnTo>
                <a:lnTo>
                  <a:pt x="1329143" y="298305"/>
                </a:lnTo>
                <a:lnTo>
                  <a:pt x="1326168" y="301479"/>
                </a:lnTo>
                <a:lnTo>
                  <a:pt x="1323193" y="304652"/>
                </a:lnTo>
                <a:lnTo>
                  <a:pt x="1320217" y="307826"/>
                </a:lnTo>
                <a:lnTo>
                  <a:pt x="1316845" y="310404"/>
                </a:lnTo>
                <a:lnTo>
                  <a:pt x="1313473" y="312983"/>
                </a:lnTo>
                <a:lnTo>
                  <a:pt x="1309903" y="315759"/>
                </a:lnTo>
                <a:lnTo>
                  <a:pt x="1306134" y="317941"/>
                </a:lnTo>
                <a:lnTo>
                  <a:pt x="1302762" y="320123"/>
                </a:lnTo>
                <a:lnTo>
                  <a:pt x="1298597" y="322106"/>
                </a:lnTo>
                <a:lnTo>
                  <a:pt x="1294630" y="323891"/>
                </a:lnTo>
                <a:lnTo>
                  <a:pt x="1290663" y="325478"/>
                </a:lnTo>
                <a:lnTo>
                  <a:pt x="1286497" y="327065"/>
                </a:lnTo>
                <a:lnTo>
                  <a:pt x="1282332" y="328057"/>
                </a:lnTo>
                <a:lnTo>
                  <a:pt x="1277770" y="329247"/>
                </a:lnTo>
                <a:lnTo>
                  <a:pt x="1273406" y="329842"/>
                </a:lnTo>
                <a:lnTo>
                  <a:pt x="1269042" y="330635"/>
                </a:lnTo>
                <a:lnTo>
                  <a:pt x="1264480" y="330833"/>
                </a:lnTo>
                <a:lnTo>
                  <a:pt x="1259918" y="331032"/>
                </a:lnTo>
                <a:lnTo>
                  <a:pt x="1064539" y="331032"/>
                </a:lnTo>
                <a:lnTo>
                  <a:pt x="1059977" y="338569"/>
                </a:lnTo>
                <a:lnTo>
                  <a:pt x="1055018" y="345709"/>
                </a:lnTo>
                <a:lnTo>
                  <a:pt x="1050060" y="352254"/>
                </a:lnTo>
                <a:lnTo>
                  <a:pt x="1045101" y="358601"/>
                </a:lnTo>
                <a:lnTo>
                  <a:pt x="1039944" y="363956"/>
                </a:lnTo>
                <a:lnTo>
                  <a:pt x="1034786" y="369312"/>
                </a:lnTo>
                <a:lnTo>
                  <a:pt x="1029431" y="374072"/>
                </a:lnTo>
                <a:lnTo>
                  <a:pt x="1024274" y="378435"/>
                </a:lnTo>
                <a:lnTo>
                  <a:pt x="1018918" y="382402"/>
                </a:lnTo>
                <a:lnTo>
                  <a:pt x="1013562" y="385972"/>
                </a:lnTo>
                <a:lnTo>
                  <a:pt x="1008207" y="389344"/>
                </a:lnTo>
                <a:lnTo>
                  <a:pt x="1002851" y="392121"/>
                </a:lnTo>
                <a:lnTo>
                  <a:pt x="997496" y="394898"/>
                </a:lnTo>
                <a:lnTo>
                  <a:pt x="992339" y="397079"/>
                </a:lnTo>
                <a:lnTo>
                  <a:pt x="987181" y="399261"/>
                </a:lnTo>
                <a:lnTo>
                  <a:pt x="982024" y="400848"/>
                </a:lnTo>
                <a:lnTo>
                  <a:pt x="977264" y="402435"/>
                </a:lnTo>
                <a:lnTo>
                  <a:pt x="972107" y="403823"/>
                </a:lnTo>
                <a:lnTo>
                  <a:pt x="967346" y="404815"/>
                </a:lnTo>
                <a:lnTo>
                  <a:pt x="962784" y="405806"/>
                </a:lnTo>
                <a:lnTo>
                  <a:pt x="958420" y="406401"/>
                </a:lnTo>
                <a:lnTo>
                  <a:pt x="953858" y="406996"/>
                </a:lnTo>
                <a:lnTo>
                  <a:pt x="945923" y="407790"/>
                </a:lnTo>
                <a:lnTo>
                  <a:pt x="938783" y="407988"/>
                </a:lnTo>
                <a:lnTo>
                  <a:pt x="932634" y="407988"/>
                </a:lnTo>
                <a:lnTo>
                  <a:pt x="923509" y="407988"/>
                </a:lnTo>
                <a:lnTo>
                  <a:pt x="927080" y="403228"/>
                </a:lnTo>
                <a:lnTo>
                  <a:pt x="931840" y="397278"/>
                </a:lnTo>
                <a:lnTo>
                  <a:pt x="936997" y="389939"/>
                </a:lnTo>
                <a:lnTo>
                  <a:pt x="942750" y="380815"/>
                </a:lnTo>
                <a:lnTo>
                  <a:pt x="949295" y="370700"/>
                </a:lnTo>
                <a:lnTo>
                  <a:pt x="952667" y="364948"/>
                </a:lnTo>
                <a:lnTo>
                  <a:pt x="955841" y="358998"/>
                </a:lnTo>
                <a:lnTo>
                  <a:pt x="959214" y="352453"/>
                </a:lnTo>
                <a:lnTo>
                  <a:pt x="962586" y="345709"/>
                </a:lnTo>
                <a:lnTo>
                  <a:pt x="965958" y="338370"/>
                </a:lnTo>
                <a:lnTo>
                  <a:pt x="969528" y="330833"/>
                </a:lnTo>
                <a:lnTo>
                  <a:pt x="964767" y="330833"/>
                </a:lnTo>
                <a:lnTo>
                  <a:pt x="960404" y="330437"/>
                </a:lnTo>
                <a:lnTo>
                  <a:pt x="955841" y="329643"/>
                </a:lnTo>
                <a:lnTo>
                  <a:pt x="951477" y="328850"/>
                </a:lnTo>
                <a:lnTo>
                  <a:pt x="947312" y="327660"/>
                </a:lnTo>
                <a:lnTo>
                  <a:pt x="943146" y="326668"/>
                </a:lnTo>
                <a:lnTo>
                  <a:pt x="938981" y="325081"/>
                </a:lnTo>
                <a:lnTo>
                  <a:pt x="935014" y="323495"/>
                </a:lnTo>
                <a:lnTo>
                  <a:pt x="931047" y="321710"/>
                </a:lnTo>
                <a:lnTo>
                  <a:pt x="927278" y="319726"/>
                </a:lnTo>
                <a:lnTo>
                  <a:pt x="923509" y="317545"/>
                </a:lnTo>
                <a:lnTo>
                  <a:pt x="919939" y="314966"/>
                </a:lnTo>
                <a:lnTo>
                  <a:pt x="916369" y="312586"/>
                </a:lnTo>
                <a:lnTo>
                  <a:pt x="913195" y="310008"/>
                </a:lnTo>
                <a:lnTo>
                  <a:pt x="910021" y="307032"/>
                </a:lnTo>
                <a:lnTo>
                  <a:pt x="906848" y="304256"/>
                </a:lnTo>
                <a:lnTo>
                  <a:pt x="904071" y="301082"/>
                </a:lnTo>
                <a:lnTo>
                  <a:pt x="901095" y="297710"/>
                </a:lnTo>
                <a:lnTo>
                  <a:pt x="898715" y="294537"/>
                </a:lnTo>
                <a:lnTo>
                  <a:pt x="896137" y="290967"/>
                </a:lnTo>
                <a:lnTo>
                  <a:pt x="893756" y="287397"/>
                </a:lnTo>
                <a:lnTo>
                  <a:pt x="891574" y="283628"/>
                </a:lnTo>
                <a:lnTo>
                  <a:pt x="889789" y="279860"/>
                </a:lnTo>
                <a:lnTo>
                  <a:pt x="888004" y="275893"/>
                </a:lnTo>
                <a:lnTo>
                  <a:pt x="886417" y="271728"/>
                </a:lnTo>
                <a:lnTo>
                  <a:pt x="885029" y="267563"/>
                </a:lnTo>
                <a:lnTo>
                  <a:pt x="883839" y="263397"/>
                </a:lnTo>
                <a:lnTo>
                  <a:pt x="883045" y="259232"/>
                </a:lnTo>
                <a:lnTo>
                  <a:pt x="882054" y="254670"/>
                </a:lnTo>
                <a:lnTo>
                  <a:pt x="881657" y="250307"/>
                </a:lnTo>
                <a:lnTo>
                  <a:pt x="881260" y="245943"/>
                </a:lnTo>
                <a:lnTo>
                  <a:pt x="881062" y="241183"/>
                </a:lnTo>
                <a:lnTo>
                  <a:pt x="881062" y="89848"/>
                </a:lnTo>
                <a:lnTo>
                  <a:pt x="881260" y="85088"/>
                </a:lnTo>
                <a:lnTo>
                  <a:pt x="881657" y="80725"/>
                </a:lnTo>
                <a:lnTo>
                  <a:pt x="882054" y="75965"/>
                </a:lnTo>
                <a:lnTo>
                  <a:pt x="883045" y="71799"/>
                </a:lnTo>
                <a:lnTo>
                  <a:pt x="883839" y="67436"/>
                </a:lnTo>
                <a:lnTo>
                  <a:pt x="885227" y="63271"/>
                </a:lnTo>
                <a:lnTo>
                  <a:pt x="886417" y="58907"/>
                </a:lnTo>
                <a:lnTo>
                  <a:pt x="888004" y="54940"/>
                </a:lnTo>
                <a:lnTo>
                  <a:pt x="889789" y="50974"/>
                </a:lnTo>
                <a:lnTo>
                  <a:pt x="891773" y="47007"/>
                </a:lnTo>
                <a:lnTo>
                  <a:pt x="894153" y="43238"/>
                </a:lnTo>
                <a:lnTo>
                  <a:pt x="896533" y="39668"/>
                </a:lnTo>
                <a:lnTo>
                  <a:pt x="898914" y="36098"/>
                </a:lnTo>
                <a:lnTo>
                  <a:pt x="901691" y="32925"/>
                </a:lnTo>
                <a:lnTo>
                  <a:pt x="904467" y="29553"/>
                </a:lnTo>
                <a:lnTo>
                  <a:pt x="907443" y="26379"/>
                </a:lnTo>
                <a:lnTo>
                  <a:pt x="910418" y="23602"/>
                </a:lnTo>
                <a:lnTo>
                  <a:pt x="913790" y="20627"/>
                </a:lnTo>
                <a:lnTo>
                  <a:pt x="917162" y="18049"/>
                </a:lnTo>
                <a:lnTo>
                  <a:pt x="920732" y="15272"/>
                </a:lnTo>
                <a:lnTo>
                  <a:pt x="924303" y="13090"/>
                </a:lnTo>
                <a:lnTo>
                  <a:pt x="928072" y="10909"/>
                </a:lnTo>
                <a:lnTo>
                  <a:pt x="932039" y="8925"/>
                </a:lnTo>
                <a:lnTo>
                  <a:pt x="936006" y="7140"/>
                </a:lnTo>
                <a:lnTo>
                  <a:pt x="939973" y="5553"/>
                </a:lnTo>
                <a:lnTo>
                  <a:pt x="944138" y="4165"/>
                </a:lnTo>
                <a:lnTo>
                  <a:pt x="948304" y="2975"/>
                </a:lnTo>
                <a:lnTo>
                  <a:pt x="952866" y="1983"/>
                </a:lnTo>
                <a:lnTo>
                  <a:pt x="957230" y="1190"/>
                </a:lnTo>
                <a:lnTo>
                  <a:pt x="961594" y="397"/>
                </a:lnTo>
                <a:lnTo>
                  <a:pt x="966156" y="198"/>
                </a:lnTo>
                <a:lnTo>
                  <a:pt x="9707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MH_Other_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41143" y="1606974"/>
            <a:ext cx="165144" cy="5239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SubTitle_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22201" y="1884406"/>
            <a:ext cx="6002655" cy="442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CrawlSpider是爬取那些具有一定规则网站的常用的爬虫，它基于Spider并有一些独特属性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LinkExtractor(allow=r'Item')</a:t>
            </a:r>
            <a:endParaRPr lang="en-US" altLang="zh-CN" sz="1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链接提取器：根据指定规则（allow="正则"）进行指定链接的提取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rules = (</a:t>
            </a:r>
            <a:endParaRPr lang="en-US" altLang="zh-CN" sz="1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Rule(LinkExtractor(allow=r'Item'),       	callback='parse_item', follow=True),</a:t>
            </a:r>
            <a:endParaRPr lang="en-US" altLang="zh-CN" sz="1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	 )</a:t>
            </a:r>
            <a:endParaRPr lang="en-US" altLang="zh-CN" sz="1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规则解析器：将链接提取器提取到的链接进行指定规则（callback）的解析操作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28213" y="948442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1213564" y="333480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4022" y="1115181"/>
            <a:ext cx="7949487" cy="17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需求：爬取开封人才网招聘信息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微软雅黑" panose="020B0503020204020204" pitchFamily="34" charset="-122"/>
              </a:rPr>
              <a:t>	1 </a:t>
            </a:r>
            <a:r>
              <a:rPr lang="zh-CN" altLang="en-US" sz="1800" dirty="0">
                <a:ea typeface="微软雅黑" panose="020B0503020204020204" pitchFamily="34" charset="-122"/>
              </a:rPr>
              <a:t>岗位名称，公司名称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微软雅黑" panose="020B0503020204020204" pitchFamily="34" charset="-122"/>
              </a:rPr>
              <a:t>	2 </a:t>
            </a:r>
            <a:r>
              <a:rPr lang="zh-CN" altLang="en-US" sz="1800" dirty="0">
                <a:ea typeface="微软雅黑" panose="020B0503020204020204" pitchFamily="34" charset="-122"/>
              </a:rPr>
              <a:t>职位描述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微软雅黑" panose="020B0503020204020204" pitchFamily="34" charset="-122"/>
              </a:rPr>
              <a:t>	3 </a:t>
            </a:r>
            <a:r>
              <a:rPr lang="zh-CN" altLang="en-US" sz="1800" dirty="0">
                <a:ea typeface="微软雅黑" panose="020B0503020204020204" pitchFamily="34" charset="-122"/>
              </a:rPr>
              <a:t>爬取全部</a:t>
            </a:r>
            <a:r>
              <a:rPr lang="en-US" altLang="zh-CN" sz="1800" dirty="0">
                <a:ea typeface="微软雅黑" panose="020B0503020204020204" pitchFamily="34" charset="-122"/>
              </a:rPr>
              <a:t>11</a:t>
            </a:r>
            <a:r>
              <a:rPr lang="zh-CN" altLang="en-US" sz="1800" dirty="0">
                <a:ea typeface="微软雅黑" panose="020B0503020204020204" pitchFamily="34" charset="-122"/>
              </a:rPr>
              <a:t>页数据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u="sng" dirty="0">
                <a:solidFill>
                  <a:schemeClr val="accent4"/>
                </a:solidFill>
                <a:ea typeface="微软雅黑" panose="020B0503020204020204" pitchFamily="34" charset="-122"/>
              </a:rPr>
              <a:t>https://0378.wlzp.vip/job/</a:t>
            </a:r>
            <a:endParaRPr lang="zh-CN" altLang="en-US" sz="1800" u="sng" dirty="0">
              <a:solidFill>
                <a:schemeClr val="accent4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3010535"/>
            <a:ext cx="6176645" cy="297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85" y="5502275"/>
            <a:ext cx="3199765" cy="135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4693" y="1008767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494109" y="338941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0512" y="1242816"/>
            <a:ext cx="7949487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获取首页面分页的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，解析每个页面中的岗位名称和公司名称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0" y="2018665"/>
            <a:ext cx="6851015" cy="3750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5363845"/>
            <a:ext cx="3199765" cy="135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4693" y="1008767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494109" y="338941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0512" y="1242816"/>
            <a:ext cx="7949487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获取每个岗位详情页的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，并解析详情页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958340"/>
            <a:ext cx="7086600" cy="3855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5363845"/>
            <a:ext cx="3199765" cy="135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4693" y="1008767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494109" y="338941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0512" y="1242816"/>
            <a:ext cx="7949487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实体中，分别创建两个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类，分别存储不同数据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5363845"/>
            <a:ext cx="3199765" cy="1355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10" y="1937385"/>
            <a:ext cx="4396740" cy="270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4693" y="1008767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494109" y="338941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0512" y="1242816"/>
            <a:ext cx="7949487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在爬虫模块中，将数据保存到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0530" y="1871345"/>
            <a:ext cx="7543800" cy="4046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5363845"/>
            <a:ext cx="3199765" cy="135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5583"/>
            <a:ext cx="121888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4693" y="1008767"/>
            <a:ext cx="0" cy="5771257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/>
          <p:nvPr/>
        </p:nvSpPr>
        <p:spPr bwMode="auto">
          <a:xfrm>
            <a:off x="494109" y="3389411"/>
            <a:ext cx="1905000" cy="13208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0512" y="1242816"/>
            <a:ext cx="7949487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在管道中获取数据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05" y="5363845"/>
            <a:ext cx="3199765" cy="1355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004060"/>
            <a:ext cx="5372100" cy="334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26299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9776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69135" y="2328545"/>
            <a:ext cx="4291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80484" y="1583138"/>
            <a:ext cx="4934971" cy="328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5550" t="-446" r="11850" b="446"/>
          <a:stretch>
            <a:fillRect/>
          </a:stretch>
        </p:blipFill>
        <p:spPr>
          <a:xfrm>
            <a:off x="6235907" y="1583138"/>
            <a:ext cx="4976735" cy="335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什么是</a:t>
            </a:r>
            <a:r>
              <a:rPr lang="en-US" altLang="zh-CN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CrawlSpider</a:t>
            </a:r>
            <a:endParaRPr lang="en-US" altLang="zh-CN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1410" y="2877185"/>
            <a:ext cx="7018655" cy="267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craw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spider是spider的一个子类，除了继承到Spider的功能外，还派生了其自己的更强大的功能和特性。其中最显著的功能就是'LinkExtractors链接提取器'。Spider是所有爬虫类的基类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174"/>
            <a:ext cx="12192000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3176" y="7939"/>
            <a:ext cx="0" cy="687070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0130" y="1231114"/>
            <a:ext cx="7542398" cy="46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什么是</a:t>
            </a:r>
            <a:r>
              <a:rPr lang="en-US" altLang="zh-CN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CrawlSpider</a:t>
            </a:r>
            <a:endParaRPr lang="en-US" altLang="zh-CN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158" y="1362239"/>
            <a:ext cx="1757372" cy="10505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2" y="2608108"/>
            <a:ext cx="1952167" cy="4237192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527" y="1231114"/>
            <a:ext cx="1765838" cy="145756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61410" y="2877185"/>
            <a:ext cx="7018655" cy="267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Craw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Spider是Spider的派生类，Spider类的设计原则是只爬取start_url列表中的网页，而CrawlSpider类定义了一些规则(rule)来提供跟进link的方便的机制，从爬取的网页中获取link并继续爬取的工作更适合。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371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使用步骤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75619" y="1677333"/>
            <a:ext cx="8895636" cy="971550"/>
            <a:chOff x="674031" y="1667173"/>
            <a:chExt cx="8895636" cy="971550"/>
          </a:xfrm>
        </p:grpSpPr>
        <p:sp>
          <p:nvSpPr>
            <p:cNvPr id="8" name="矩形 7"/>
            <p:cNvSpPr/>
            <p:nvPr/>
          </p:nvSpPr>
          <p:spPr>
            <a:xfrm>
              <a:off x="1420473" y="1671935"/>
              <a:ext cx="2865120" cy="563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000">
                  <a:latin typeface="Arial" panose="020B0604020202020204" pitchFamily="34" charset="0"/>
                  <a:ea typeface="微软雅黑" panose="020B0503020204020204" pitchFamily="34" charset="-122"/>
                </a:rPr>
                <a:t>创建scrapy工程</a:t>
              </a:r>
              <a:endParaRPr sz="20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9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674031" y="1678285"/>
              <a:ext cx="1008063" cy="96043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H_Other_2"/>
            <p:cNvSpPr/>
            <p:nvPr>
              <p:custDataLst>
                <p:tags r:id="rId2"/>
              </p:custDataLst>
            </p:nvPr>
          </p:nvSpPr>
          <p:spPr>
            <a:xfrm>
              <a:off x="791506" y="1667173"/>
              <a:ext cx="1241425" cy="563562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77350" y="1718121"/>
              <a:ext cx="5192317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scrapy startproject projectName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5618" y="3060970"/>
            <a:ext cx="8945880" cy="1076353"/>
            <a:chOff x="674031" y="3060970"/>
            <a:chExt cx="8945880" cy="1076353"/>
          </a:xfrm>
        </p:grpSpPr>
        <p:sp>
          <p:nvSpPr>
            <p:cNvPr id="7" name="矩形 6"/>
            <p:cNvSpPr/>
            <p:nvPr/>
          </p:nvSpPr>
          <p:spPr>
            <a:xfrm>
              <a:off x="1420473" y="3165774"/>
              <a:ext cx="2865120" cy="552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000">
                  <a:latin typeface="Arial" panose="020B0604020202020204" pitchFamily="34" charset="0"/>
                  <a:ea typeface="微软雅黑" panose="020B0503020204020204" pitchFamily="34" charset="-122"/>
                </a:rPr>
                <a:t>创建爬虫文件</a:t>
              </a:r>
              <a:endParaRPr sz="20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674031" y="3178473"/>
              <a:ext cx="1008063" cy="9588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Other_4"/>
            <p:cNvSpPr/>
            <p:nvPr>
              <p:custDataLst>
                <p:tags r:id="rId4"/>
              </p:custDataLst>
            </p:nvPr>
          </p:nvSpPr>
          <p:spPr>
            <a:xfrm>
              <a:off x="791506" y="3167361"/>
              <a:ext cx="1241425" cy="56197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77351" y="3060970"/>
              <a:ext cx="5242560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scrapy genspider -t crawl spidername www.xxx.com</a:t>
              </a:r>
              <a:endParaRPr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3379" y="4557920"/>
            <a:ext cx="9542631" cy="1079590"/>
            <a:chOff x="674031" y="4557920"/>
            <a:chExt cx="8895637" cy="1079590"/>
          </a:xfrm>
        </p:grpSpPr>
        <p:sp>
          <p:nvSpPr>
            <p:cNvPr id="6" name="矩形 5"/>
            <p:cNvSpPr/>
            <p:nvPr/>
          </p:nvSpPr>
          <p:spPr>
            <a:xfrm>
              <a:off x="1420473" y="4678660"/>
              <a:ext cx="2865120" cy="537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     </a:t>
              </a:r>
              <a:r>
                <a:rPr sz="2000">
                  <a:latin typeface="Arial" panose="020B0604020202020204" pitchFamily="34" charset="0"/>
                  <a:ea typeface="微软雅黑" panose="020B0503020204020204" pitchFamily="34" charset="-122"/>
                </a:rPr>
                <a:t>生成的爬虫文件</a:t>
              </a:r>
              <a:endParaRPr sz="20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3" name="MH_Other_5"/>
            <p:cNvCxnSpPr/>
            <p:nvPr>
              <p:custDataLst>
                <p:tags r:id="rId5"/>
              </p:custDataLst>
            </p:nvPr>
          </p:nvCxnSpPr>
          <p:spPr>
            <a:xfrm>
              <a:off x="674031" y="4678660"/>
              <a:ext cx="1008063" cy="958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6"/>
            <p:cNvSpPr/>
            <p:nvPr>
              <p:custDataLst>
                <p:tags r:id="rId6"/>
              </p:custDataLst>
            </p:nvPr>
          </p:nvSpPr>
          <p:spPr>
            <a:xfrm>
              <a:off x="791506" y="4667549"/>
              <a:ext cx="1241425" cy="561975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endParaRPr lang="zh-CN" altLang="en-US" sz="28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77351" y="4557920"/>
              <a:ext cx="5192317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2000">
                  <a:latin typeface="Arial" panose="020B0604020202020204" pitchFamily="34" charset="0"/>
                  <a:ea typeface="微软雅黑" panose="020B0503020204020204" pitchFamily="34" charset="-122"/>
                </a:rPr>
                <a:t>生成的爬虫文件和之前的spider基类的爬虫文件有所不同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KSO_Shape"/>
          <p:cNvSpPr/>
          <p:nvPr/>
        </p:nvSpPr>
        <p:spPr bwMode="auto">
          <a:xfrm>
            <a:off x="9595517" y="2552611"/>
            <a:ext cx="1905000" cy="1539875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1589" y="6258910"/>
            <a:ext cx="11745310" cy="15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8" y="2011055"/>
            <a:ext cx="2572519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64462" y="2011055"/>
            <a:ext cx="3325951" cy="241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微软雅黑" panose="020B0503020204020204" pitchFamily="34" charset="-122"/>
                <a:sym typeface="+mn-ea"/>
              </a:rPr>
              <a:t>使用步骤</a:t>
            </a:r>
            <a:endParaRPr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6595" y="2000885"/>
            <a:ext cx="4965700" cy="2607310"/>
          </a:xfrm>
          <a:prstGeom prst="rect">
            <a:avLst/>
          </a:prstGeom>
          <a:ln w="12700">
            <a:noFill/>
            <a:prstDash val="lgDashDotDot"/>
          </a:ln>
        </p:spPr>
        <p:txBody>
          <a:bodyPr wrap="square"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dirty="0">
                <a:solidFill>
                  <a:srgbClr val="6F7170"/>
                </a:solidFill>
                <a:ea typeface="微软雅黑" panose="020B0503020204020204" pitchFamily="34" charset="-122"/>
              </a:rPr>
              <a:t>这里创建爬虫文件时比之前创建的爬虫文件多了-t crawl 表示的时创建的爬虫文件是一个基于CrawlSpider这个类，而不是Spider这个基类了</a:t>
            </a:r>
            <a:endParaRPr lang="zh-CN" altLang="en-US" sz="2000" dirty="0">
              <a:solidFill>
                <a:srgbClr val="6F717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145" y="2942880"/>
            <a:ext cx="156086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注意事项：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5" y="2841797"/>
            <a:ext cx="736508" cy="736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099" y="1583139"/>
            <a:ext cx="99575" cy="443766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455857" y="224396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solidFill>
            <a:srgbClr val="6F717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07540" y="2328545"/>
            <a:ext cx="452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Craw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Spider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5550" t="-446" r="11850" b="446"/>
          <a:stretch>
            <a:fillRect/>
          </a:stretch>
        </p:blipFill>
        <p:spPr>
          <a:xfrm>
            <a:off x="6235907" y="1583138"/>
            <a:ext cx="4976735" cy="335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如何使用CrawlSpider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48783" y="2888879"/>
            <a:ext cx="2046288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52" name="MH_Other_2"/>
          <p:cNvSpPr/>
          <p:nvPr>
            <p:custDataLst>
              <p:tags r:id="rId3"/>
            </p:custDataLst>
          </p:nvPr>
        </p:nvSpPr>
        <p:spPr bwMode="auto">
          <a:xfrm>
            <a:off x="940897" y="3271467"/>
            <a:ext cx="1362075" cy="1281112"/>
          </a:xfrm>
          <a:custGeom>
            <a:avLst/>
            <a:gdLst>
              <a:gd name="T0" fmla="*/ 373604 w 1361803"/>
              <a:gd name="T1" fmla="*/ 882437 h 1281345"/>
              <a:gd name="T2" fmla="*/ 476200 w 1361803"/>
              <a:gd name="T3" fmla="*/ 923828 h 1281345"/>
              <a:gd name="T4" fmla="*/ 554139 w 1361803"/>
              <a:gd name="T5" fmla="*/ 940808 h 1281345"/>
              <a:gd name="T6" fmla="*/ 528484 w 1361803"/>
              <a:gd name="T7" fmla="*/ 1017215 h 1281345"/>
              <a:gd name="T8" fmla="*/ 460417 w 1361803"/>
              <a:gd name="T9" fmla="*/ 1039501 h 1281345"/>
              <a:gd name="T10" fmla="*/ 352881 w 1361803"/>
              <a:gd name="T11" fmla="*/ 976886 h 1281345"/>
              <a:gd name="T12" fmla="*/ 286785 w 1361803"/>
              <a:gd name="T13" fmla="*/ 1049049 h 1281345"/>
              <a:gd name="T14" fmla="*/ 312434 w 1361803"/>
              <a:gd name="T15" fmla="*/ 885625 h 1281345"/>
              <a:gd name="T16" fmla="*/ 274750 w 1361803"/>
              <a:gd name="T17" fmla="*/ 686240 h 1281345"/>
              <a:gd name="T18" fmla="*/ 665920 w 1361803"/>
              <a:gd name="T19" fmla="*/ 686240 h 1281345"/>
              <a:gd name="T20" fmla="*/ 633318 w 1361803"/>
              <a:gd name="T21" fmla="*/ 771039 h 1281345"/>
              <a:gd name="T22" fmla="*/ 270797 w 1361803"/>
              <a:gd name="T23" fmla="*/ 776338 h 1281345"/>
              <a:gd name="T24" fmla="*/ 255979 w 1361803"/>
              <a:gd name="T25" fmla="*/ 705323 h 1281345"/>
              <a:gd name="T26" fmla="*/ 278558 w 1361803"/>
              <a:gd name="T27" fmla="*/ 503808 h 1281345"/>
              <a:gd name="T28" fmla="*/ 746925 w 1361803"/>
              <a:gd name="T29" fmla="*/ 503808 h 1281345"/>
              <a:gd name="T30" fmla="*/ 766688 w 1361803"/>
              <a:gd name="T31" fmla="*/ 555844 h 1281345"/>
              <a:gd name="T32" fmla="*/ 279544 w 1361803"/>
              <a:gd name="T33" fmla="*/ 593008 h 1281345"/>
              <a:gd name="T34" fmla="*/ 256813 w 1361803"/>
              <a:gd name="T35" fmla="*/ 527172 h 1281345"/>
              <a:gd name="T36" fmla="*/ 944591 w 1361803"/>
              <a:gd name="T37" fmla="*/ 452716 h 1281345"/>
              <a:gd name="T38" fmla="*/ 1023588 w 1361803"/>
              <a:gd name="T39" fmla="*/ 643756 h 1281345"/>
              <a:gd name="T40" fmla="*/ 636495 w 1361803"/>
              <a:gd name="T41" fmla="*/ 1040700 h 1281345"/>
              <a:gd name="T42" fmla="*/ 601932 w 1361803"/>
              <a:gd name="T43" fmla="*/ 1010980 h 1281345"/>
              <a:gd name="T44" fmla="*/ 940644 w 1361803"/>
              <a:gd name="T45" fmla="*/ 460140 h 1281345"/>
              <a:gd name="T46" fmla="*/ 1339566 w 1361803"/>
              <a:gd name="T47" fmla="*/ 322482 h 1281345"/>
              <a:gd name="T48" fmla="*/ 1356355 w 1361803"/>
              <a:gd name="T49" fmla="*/ 373372 h 1281345"/>
              <a:gd name="T50" fmla="*/ 1136163 w 1361803"/>
              <a:gd name="T51" fmla="*/ 663855 h 1281345"/>
              <a:gd name="T52" fmla="*/ 1082839 w 1361803"/>
              <a:gd name="T53" fmla="*/ 676580 h 1281345"/>
              <a:gd name="T54" fmla="*/ 1123322 w 1361803"/>
              <a:gd name="T55" fmla="*/ 596008 h 1281345"/>
              <a:gd name="T56" fmla="*/ 1312908 w 1361803"/>
              <a:gd name="T57" fmla="*/ 334145 h 1281345"/>
              <a:gd name="T58" fmla="*/ 526769 w 1361803"/>
              <a:gd name="T59" fmla="*/ 229043 h 1281345"/>
              <a:gd name="T60" fmla="*/ 766688 w 1361803"/>
              <a:gd name="T61" fmla="*/ 244970 h 1281345"/>
              <a:gd name="T62" fmla="*/ 749907 w 1361803"/>
              <a:gd name="T63" fmla="*/ 318243 h 1281345"/>
              <a:gd name="T64" fmla="*/ 529735 w 1361803"/>
              <a:gd name="T65" fmla="*/ 318243 h 1281345"/>
              <a:gd name="T66" fmla="*/ 511959 w 1361803"/>
              <a:gd name="T67" fmla="*/ 246034 h 1281345"/>
              <a:gd name="T68" fmla="*/ 1245419 w 1361803"/>
              <a:gd name="T69" fmla="*/ 137724 h 1281345"/>
              <a:gd name="T70" fmla="*/ 1309122 w 1361803"/>
              <a:gd name="T71" fmla="*/ 239622 h 1281345"/>
              <a:gd name="T72" fmla="*/ 1116528 w 1361803"/>
              <a:gd name="T73" fmla="*/ 531150 h 1281345"/>
              <a:gd name="T74" fmla="*/ 998003 w 1361803"/>
              <a:gd name="T75" fmla="*/ 384860 h 1281345"/>
              <a:gd name="T76" fmla="*/ 1207394 w 1361803"/>
              <a:gd name="T77" fmla="*/ 148457 h 1281345"/>
              <a:gd name="T78" fmla="*/ 327005 w 1361803"/>
              <a:gd name="T79" fmla="*/ 0 h 1281345"/>
              <a:gd name="T80" fmla="*/ 1023501 w 1361803"/>
              <a:gd name="T81" fmla="*/ 136834 h 1281345"/>
              <a:gd name="T82" fmla="*/ 1015602 w 1361803"/>
              <a:gd name="T83" fmla="*/ 237608 h 1281345"/>
              <a:gd name="T84" fmla="*/ 909891 w 1361803"/>
              <a:gd name="T85" fmla="*/ 379745 h 1281345"/>
              <a:gd name="T86" fmla="*/ 897047 w 1361803"/>
              <a:gd name="T87" fmla="*/ 313980 h 1281345"/>
              <a:gd name="T88" fmla="*/ 872348 w 1361803"/>
              <a:gd name="T89" fmla="*/ 135772 h 1281345"/>
              <a:gd name="T90" fmla="*/ 382329 w 1361803"/>
              <a:gd name="T91" fmla="*/ 135772 h 1281345"/>
              <a:gd name="T92" fmla="*/ 382329 w 1361803"/>
              <a:gd name="T93" fmla="*/ 313980 h 1281345"/>
              <a:gd name="T94" fmla="*/ 143255 w 1361803"/>
              <a:gd name="T95" fmla="*/ 409444 h 1281345"/>
              <a:gd name="T96" fmla="*/ 126454 w 1361803"/>
              <a:gd name="T97" fmla="*/ 428538 h 1281345"/>
              <a:gd name="T98" fmla="*/ 151153 w 1361803"/>
              <a:gd name="T99" fmla="*/ 1143476 h 1281345"/>
              <a:gd name="T100" fmla="*/ 897047 w 1361803"/>
              <a:gd name="T101" fmla="*/ 1115897 h 1281345"/>
              <a:gd name="T102" fmla="*/ 902973 w 1361803"/>
              <a:gd name="T103" fmla="*/ 902690 h 1281345"/>
              <a:gd name="T104" fmla="*/ 1022515 w 1361803"/>
              <a:gd name="T105" fmla="*/ 767972 h 1281345"/>
              <a:gd name="T106" fmla="*/ 1023501 w 1361803"/>
              <a:gd name="T107" fmla="*/ 1133931 h 1281345"/>
              <a:gd name="T108" fmla="*/ 131394 w 1361803"/>
              <a:gd name="T109" fmla="*/ 1279248 h 1281345"/>
              <a:gd name="T110" fmla="*/ 0 w 1361803"/>
              <a:gd name="T111" fmla="*/ 335193 h 1281345"/>
              <a:gd name="T112" fmla="*/ 261801 w 1361803"/>
              <a:gd name="T113" fmla="*/ 28642 h 128134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1803" h="1281345">
                <a:moveTo>
                  <a:pt x="340187" y="867542"/>
                </a:moveTo>
                <a:cubicBezTo>
                  <a:pt x="351512" y="867144"/>
                  <a:pt x="363575" y="872724"/>
                  <a:pt x="372930" y="883885"/>
                </a:cubicBezTo>
                <a:cubicBezTo>
                  <a:pt x="394595" y="907270"/>
                  <a:pt x="415275" y="931718"/>
                  <a:pt x="436940" y="957229"/>
                </a:cubicBezTo>
                <a:cubicBezTo>
                  <a:pt x="449742" y="946599"/>
                  <a:pt x="462543" y="935970"/>
                  <a:pt x="475345" y="925340"/>
                </a:cubicBezTo>
                <a:cubicBezTo>
                  <a:pt x="492086" y="911522"/>
                  <a:pt x="506857" y="910459"/>
                  <a:pt x="525568" y="923214"/>
                </a:cubicBezTo>
                <a:cubicBezTo>
                  <a:pt x="535415" y="929592"/>
                  <a:pt x="544278" y="935970"/>
                  <a:pt x="553141" y="942347"/>
                </a:cubicBezTo>
                <a:cubicBezTo>
                  <a:pt x="545263" y="967858"/>
                  <a:pt x="538370" y="993369"/>
                  <a:pt x="530492" y="1018880"/>
                </a:cubicBezTo>
                <a:cubicBezTo>
                  <a:pt x="528522" y="1018880"/>
                  <a:pt x="528522" y="1018880"/>
                  <a:pt x="527537" y="1018880"/>
                </a:cubicBezTo>
                <a:cubicBezTo>
                  <a:pt x="509812" y="1000810"/>
                  <a:pt x="494056" y="1007187"/>
                  <a:pt x="479284" y="1024195"/>
                </a:cubicBezTo>
                <a:cubicBezTo>
                  <a:pt x="473376" y="1030572"/>
                  <a:pt x="466482" y="1035887"/>
                  <a:pt x="459589" y="1041202"/>
                </a:cubicBezTo>
                <a:cubicBezTo>
                  <a:pt x="438909" y="1058209"/>
                  <a:pt x="420199" y="1056083"/>
                  <a:pt x="402473" y="1035887"/>
                </a:cubicBezTo>
                <a:cubicBezTo>
                  <a:pt x="385732" y="1017817"/>
                  <a:pt x="369976" y="998684"/>
                  <a:pt x="352251" y="978488"/>
                </a:cubicBezTo>
                <a:cubicBezTo>
                  <a:pt x="343388" y="995495"/>
                  <a:pt x="335510" y="1012502"/>
                  <a:pt x="327632" y="1028446"/>
                </a:cubicBezTo>
                <a:cubicBezTo>
                  <a:pt x="318769" y="1046517"/>
                  <a:pt x="303013" y="1053957"/>
                  <a:pt x="286272" y="1050768"/>
                </a:cubicBezTo>
                <a:cubicBezTo>
                  <a:pt x="262638" y="1046517"/>
                  <a:pt x="248851" y="1019943"/>
                  <a:pt x="259683" y="995495"/>
                </a:cubicBezTo>
                <a:cubicBezTo>
                  <a:pt x="276424" y="959355"/>
                  <a:pt x="293165" y="922151"/>
                  <a:pt x="311876" y="887074"/>
                </a:cubicBezTo>
                <a:cubicBezTo>
                  <a:pt x="318276" y="874318"/>
                  <a:pt x="328863" y="867941"/>
                  <a:pt x="340187" y="867542"/>
                </a:cubicBezTo>
                <a:close/>
                <a:moveTo>
                  <a:pt x="274255" y="687365"/>
                </a:moveTo>
                <a:cubicBezTo>
                  <a:pt x="330459" y="687365"/>
                  <a:pt x="386662" y="687365"/>
                  <a:pt x="442866" y="687365"/>
                </a:cubicBezTo>
                <a:cubicBezTo>
                  <a:pt x="516819" y="687365"/>
                  <a:pt x="590771" y="687365"/>
                  <a:pt x="664723" y="687365"/>
                </a:cubicBezTo>
                <a:cubicBezTo>
                  <a:pt x="670640" y="687365"/>
                  <a:pt x="675570" y="687365"/>
                  <a:pt x="684444" y="687365"/>
                </a:cubicBezTo>
                <a:cubicBezTo>
                  <a:pt x="666695" y="718154"/>
                  <a:pt x="649933" y="745757"/>
                  <a:pt x="632184" y="772299"/>
                </a:cubicBezTo>
                <a:cubicBezTo>
                  <a:pt x="630212" y="775484"/>
                  <a:pt x="625282" y="776545"/>
                  <a:pt x="621338" y="776545"/>
                </a:cubicBezTo>
                <a:cubicBezTo>
                  <a:pt x="504000" y="777607"/>
                  <a:pt x="387648" y="776545"/>
                  <a:pt x="270311" y="777607"/>
                </a:cubicBezTo>
                <a:cubicBezTo>
                  <a:pt x="259464" y="777607"/>
                  <a:pt x="255520" y="772299"/>
                  <a:pt x="256506" y="760620"/>
                </a:cubicBezTo>
                <a:cubicBezTo>
                  <a:pt x="256506" y="742572"/>
                  <a:pt x="256506" y="724524"/>
                  <a:pt x="255520" y="706475"/>
                </a:cubicBezTo>
                <a:cubicBezTo>
                  <a:pt x="255520" y="691612"/>
                  <a:pt x="261436" y="687365"/>
                  <a:pt x="274255" y="687365"/>
                </a:cubicBezTo>
                <a:close/>
                <a:moveTo>
                  <a:pt x="278054" y="504636"/>
                </a:moveTo>
                <a:cubicBezTo>
                  <a:pt x="354989" y="504636"/>
                  <a:pt x="432911" y="504636"/>
                  <a:pt x="509846" y="504636"/>
                </a:cubicBezTo>
                <a:cubicBezTo>
                  <a:pt x="588754" y="504636"/>
                  <a:pt x="666676" y="504636"/>
                  <a:pt x="745584" y="504636"/>
                </a:cubicBezTo>
                <a:cubicBezTo>
                  <a:pt x="764325" y="504636"/>
                  <a:pt x="765311" y="505700"/>
                  <a:pt x="765311" y="524845"/>
                </a:cubicBezTo>
                <a:cubicBezTo>
                  <a:pt x="765311" y="535481"/>
                  <a:pt x="765311" y="546117"/>
                  <a:pt x="765311" y="556753"/>
                </a:cubicBezTo>
                <a:cubicBezTo>
                  <a:pt x="765311" y="580153"/>
                  <a:pt x="752489" y="593980"/>
                  <a:pt x="730789" y="593980"/>
                </a:cubicBezTo>
                <a:cubicBezTo>
                  <a:pt x="580863" y="593980"/>
                  <a:pt x="429952" y="593980"/>
                  <a:pt x="279040" y="593980"/>
                </a:cubicBezTo>
                <a:cubicBezTo>
                  <a:pt x="256354" y="593980"/>
                  <a:pt x="256354" y="592917"/>
                  <a:pt x="256354" y="569517"/>
                </a:cubicBezTo>
                <a:cubicBezTo>
                  <a:pt x="256354" y="555690"/>
                  <a:pt x="256354" y="541863"/>
                  <a:pt x="256354" y="528036"/>
                </a:cubicBezTo>
                <a:cubicBezTo>
                  <a:pt x="256354" y="504636"/>
                  <a:pt x="256354" y="504636"/>
                  <a:pt x="278054" y="504636"/>
                </a:cubicBezTo>
                <a:close/>
                <a:moveTo>
                  <a:pt x="942895" y="453454"/>
                </a:moveTo>
                <a:cubicBezTo>
                  <a:pt x="989224" y="494914"/>
                  <a:pt x="1033581" y="534249"/>
                  <a:pt x="1077938" y="574646"/>
                </a:cubicBezTo>
                <a:cubicBezTo>
                  <a:pt x="1059210" y="599097"/>
                  <a:pt x="1040481" y="622484"/>
                  <a:pt x="1021752" y="644809"/>
                </a:cubicBezTo>
                <a:cubicBezTo>
                  <a:pt x="928109" y="760685"/>
                  <a:pt x="831509" y="874435"/>
                  <a:pt x="722095" y="974365"/>
                </a:cubicBezTo>
                <a:cubicBezTo>
                  <a:pt x="695481" y="999879"/>
                  <a:pt x="664923" y="1021141"/>
                  <a:pt x="635352" y="1042403"/>
                </a:cubicBezTo>
                <a:cubicBezTo>
                  <a:pt x="626481" y="1048781"/>
                  <a:pt x="613666" y="1046655"/>
                  <a:pt x="601838" y="1048781"/>
                </a:cubicBezTo>
                <a:cubicBezTo>
                  <a:pt x="601838" y="1037087"/>
                  <a:pt x="596909" y="1023267"/>
                  <a:pt x="600852" y="1012636"/>
                </a:cubicBezTo>
                <a:cubicBezTo>
                  <a:pt x="619581" y="969050"/>
                  <a:pt x="637323" y="924400"/>
                  <a:pt x="659995" y="882940"/>
                </a:cubicBezTo>
                <a:cubicBezTo>
                  <a:pt x="741809" y="734108"/>
                  <a:pt x="838409" y="595907"/>
                  <a:pt x="938952" y="460896"/>
                </a:cubicBezTo>
                <a:cubicBezTo>
                  <a:pt x="939938" y="458770"/>
                  <a:pt x="940924" y="456643"/>
                  <a:pt x="942895" y="453454"/>
                </a:cubicBezTo>
                <a:close/>
                <a:moveTo>
                  <a:pt x="1337162" y="323013"/>
                </a:moveTo>
                <a:cubicBezTo>
                  <a:pt x="1348990" y="326198"/>
                  <a:pt x="1361803" y="343189"/>
                  <a:pt x="1361803" y="358055"/>
                </a:cubicBezTo>
                <a:cubicBezTo>
                  <a:pt x="1359832" y="361241"/>
                  <a:pt x="1357861" y="367612"/>
                  <a:pt x="1353918" y="373984"/>
                </a:cubicBezTo>
                <a:cubicBezTo>
                  <a:pt x="1300693" y="447255"/>
                  <a:pt x="1247469" y="521588"/>
                  <a:pt x="1194244" y="594859"/>
                </a:cubicBezTo>
                <a:cubicBezTo>
                  <a:pt x="1175517" y="619282"/>
                  <a:pt x="1154818" y="642644"/>
                  <a:pt x="1134120" y="664944"/>
                </a:cubicBezTo>
                <a:cubicBezTo>
                  <a:pt x="1125249" y="673439"/>
                  <a:pt x="1113421" y="678749"/>
                  <a:pt x="1101594" y="682996"/>
                </a:cubicBezTo>
                <a:cubicBezTo>
                  <a:pt x="1095680" y="685120"/>
                  <a:pt x="1083852" y="682996"/>
                  <a:pt x="1080895" y="677687"/>
                </a:cubicBezTo>
                <a:cubicBezTo>
                  <a:pt x="1077938" y="671315"/>
                  <a:pt x="1077938" y="658573"/>
                  <a:pt x="1080895" y="652201"/>
                </a:cubicBezTo>
                <a:cubicBezTo>
                  <a:pt x="1092723" y="633087"/>
                  <a:pt x="1107507" y="615035"/>
                  <a:pt x="1121306" y="596983"/>
                </a:cubicBezTo>
                <a:cubicBezTo>
                  <a:pt x="1175517" y="522650"/>
                  <a:pt x="1229727" y="449379"/>
                  <a:pt x="1284923" y="375046"/>
                </a:cubicBezTo>
                <a:cubicBezTo>
                  <a:pt x="1293794" y="362303"/>
                  <a:pt x="1302665" y="348498"/>
                  <a:pt x="1310550" y="334694"/>
                </a:cubicBezTo>
                <a:cubicBezTo>
                  <a:pt x="1317449" y="324075"/>
                  <a:pt x="1325334" y="318765"/>
                  <a:pt x="1337162" y="323013"/>
                </a:cubicBezTo>
                <a:close/>
                <a:moveTo>
                  <a:pt x="525824" y="229421"/>
                </a:moveTo>
                <a:cubicBezTo>
                  <a:pt x="600725" y="229421"/>
                  <a:pt x="675627" y="229421"/>
                  <a:pt x="750528" y="229421"/>
                </a:cubicBezTo>
                <a:cubicBezTo>
                  <a:pt x="761369" y="229421"/>
                  <a:pt x="765311" y="233676"/>
                  <a:pt x="765311" y="245375"/>
                </a:cubicBezTo>
                <a:cubicBezTo>
                  <a:pt x="764326" y="264521"/>
                  <a:pt x="764326" y="282602"/>
                  <a:pt x="765311" y="301747"/>
                </a:cubicBezTo>
                <a:cubicBezTo>
                  <a:pt x="765311" y="314511"/>
                  <a:pt x="760383" y="318765"/>
                  <a:pt x="748557" y="318765"/>
                </a:cubicBezTo>
                <a:cubicBezTo>
                  <a:pt x="711106" y="318765"/>
                  <a:pt x="674641" y="318765"/>
                  <a:pt x="638176" y="318765"/>
                </a:cubicBezTo>
                <a:cubicBezTo>
                  <a:pt x="601711" y="318765"/>
                  <a:pt x="565246" y="317702"/>
                  <a:pt x="528781" y="318765"/>
                </a:cubicBezTo>
                <a:cubicBezTo>
                  <a:pt x="515969" y="318765"/>
                  <a:pt x="511041" y="313447"/>
                  <a:pt x="511041" y="299620"/>
                </a:cubicBezTo>
                <a:cubicBezTo>
                  <a:pt x="512027" y="282602"/>
                  <a:pt x="512027" y="264521"/>
                  <a:pt x="511041" y="246439"/>
                </a:cubicBezTo>
                <a:cubicBezTo>
                  <a:pt x="511041" y="234739"/>
                  <a:pt x="514983" y="229421"/>
                  <a:pt x="525824" y="229421"/>
                </a:cubicBezTo>
                <a:close/>
                <a:moveTo>
                  <a:pt x="1243182" y="137949"/>
                </a:moveTo>
                <a:cubicBezTo>
                  <a:pt x="1255260" y="139675"/>
                  <a:pt x="1267337" y="146577"/>
                  <a:pt x="1281140" y="158257"/>
                </a:cubicBezTo>
                <a:cubicBezTo>
                  <a:pt x="1308745" y="183741"/>
                  <a:pt x="1317618" y="208163"/>
                  <a:pt x="1306773" y="240018"/>
                </a:cubicBezTo>
                <a:cubicBezTo>
                  <a:pt x="1300858" y="257008"/>
                  <a:pt x="1294942" y="275059"/>
                  <a:pt x="1285083" y="289925"/>
                </a:cubicBezTo>
                <a:cubicBezTo>
                  <a:pt x="1228886" y="370624"/>
                  <a:pt x="1171704" y="450262"/>
                  <a:pt x="1114521" y="532023"/>
                </a:cubicBezTo>
                <a:cubicBezTo>
                  <a:pt x="1066212" y="489550"/>
                  <a:pt x="1022832" y="450262"/>
                  <a:pt x="977480" y="410974"/>
                </a:cubicBezTo>
                <a:cubicBezTo>
                  <a:pt x="984381" y="401417"/>
                  <a:pt x="990297" y="392923"/>
                  <a:pt x="996212" y="385490"/>
                </a:cubicBezTo>
                <a:cubicBezTo>
                  <a:pt x="1050437" y="319656"/>
                  <a:pt x="1103676" y="252760"/>
                  <a:pt x="1157901" y="187988"/>
                </a:cubicBezTo>
                <a:cubicBezTo>
                  <a:pt x="1170718" y="172061"/>
                  <a:pt x="1188464" y="159319"/>
                  <a:pt x="1205225" y="148700"/>
                </a:cubicBezTo>
                <a:cubicBezTo>
                  <a:pt x="1219027" y="139675"/>
                  <a:pt x="1231105" y="136224"/>
                  <a:pt x="1243182" y="137949"/>
                </a:cubicBezTo>
                <a:close/>
                <a:moveTo>
                  <a:pt x="326420" y="0"/>
                </a:moveTo>
                <a:cubicBezTo>
                  <a:pt x="513791" y="0"/>
                  <a:pt x="702148" y="0"/>
                  <a:pt x="889519" y="0"/>
                </a:cubicBezTo>
                <a:cubicBezTo>
                  <a:pt x="964468" y="1063"/>
                  <a:pt x="1018707" y="56311"/>
                  <a:pt x="1021665" y="137059"/>
                </a:cubicBezTo>
                <a:cubicBezTo>
                  <a:pt x="1021665" y="164684"/>
                  <a:pt x="1021665" y="191246"/>
                  <a:pt x="1020679" y="218870"/>
                </a:cubicBezTo>
                <a:cubicBezTo>
                  <a:pt x="1020679" y="225245"/>
                  <a:pt x="1017721" y="232682"/>
                  <a:pt x="1013776" y="237995"/>
                </a:cubicBezTo>
                <a:cubicBezTo>
                  <a:pt x="985177" y="275181"/>
                  <a:pt x="956578" y="311305"/>
                  <a:pt x="928966" y="348492"/>
                </a:cubicBezTo>
                <a:cubicBezTo>
                  <a:pt x="921077" y="358054"/>
                  <a:pt x="915160" y="369741"/>
                  <a:pt x="908256" y="380366"/>
                </a:cubicBezTo>
                <a:cubicBezTo>
                  <a:pt x="905298" y="384616"/>
                  <a:pt x="901353" y="387804"/>
                  <a:pt x="895436" y="395241"/>
                </a:cubicBezTo>
                <a:cubicBezTo>
                  <a:pt x="895436" y="365492"/>
                  <a:pt x="895436" y="339992"/>
                  <a:pt x="895436" y="314493"/>
                </a:cubicBezTo>
                <a:cubicBezTo>
                  <a:pt x="895436" y="263494"/>
                  <a:pt x="895436" y="212495"/>
                  <a:pt x="895436" y="161496"/>
                </a:cubicBezTo>
                <a:cubicBezTo>
                  <a:pt x="895436" y="139184"/>
                  <a:pt x="892478" y="135997"/>
                  <a:pt x="870782" y="135997"/>
                </a:cubicBezTo>
                <a:cubicBezTo>
                  <a:pt x="713982" y="135997"/>
                  <a:pt x="557182" y="135997"/>
                  <a:pt x="399396" y="135997"/>
                </a:cubicBezTo>
                <a:cubicBezTo>
                  <a:pt x="394465" y="135997"/>
                  <a:pt x="388548" y="135997"/>
                  <a:pt x="381645" y="135997"/>
                </a:cubicBezTo>
                <a:cubicBezTo>
                  <a:pt x="381645" y="145559"/>
                  <a:pt x="381645" y="152997"/>
                  <a:pt x="381645" y="159371"/>
                </a:cubicBezTo>
                <a:cubicBezTo>
                  <a:pt x="381645" y="211433"/>
                  <a:pt x="381645" y="262431"/>
                  <a:pt x="381645" y="314493"/>
                </a:cubicBezTo>
                <a:cubicBezTo>
                  <a:pt x="380659" y="373991"/>
                  <a:pt x="346143" y="410116"/>
                  <a:pt x="290918" y="410116"/>
                </a:cubicBezTo>
                <a:cubicBezTo>
                  <a:pt x="241610" y="410116"/>
                  <a:pt x="192302" y="410116"/>
                  <a:pt x="142994" y="410116"/>
                </a:cubicBezTo>
                <a:cubicBezTo>
                  <a:pt x="138063" y="410116"/>
                  <a:pt x="133132" y="410116"/>
                  <a:pt x="126229" y="410116"/>
                </a:cubicBezTo>
                <a:cubicBezTo>
                  <a:pt x="126229" y="418615"/>
                  <a:pt x="126229" y="423928"/>
                  <a:pt x="126229" y="429240"/>
                </a:cubicBezTo>
                <a:cubicBezTo>
                  <a:pt x="126229" y="658735"/>
                  <a:pt x="126229" y="888229"/>
                  <a:pt x="126229" y="1117724"/>
                </a:cubicBezTo>
                <a:cubicBezTo>
                  <a:pt x="126229" y="1143223"/>
                  <a:pt x="128201" y="1145348"/>
                  <a:pt x="150883" y="1145348"/>
                </a:cubicBezTo>
                <a:cubicBezTo>
                  <a:pt x="390521" y="1145348"/>
                  <a:pt x="630158" y="1145348"/>
                  <a:pt x="869796" y="1145348"/>
                </a:cubicBezTo>
                <a:cubicBezTo>
                  <a:pt x="893464" y="1145348"/>
                  <a:pt x="895436" y="1143223"/>
                  <a:pt x="895436" y="1117724"/>
                </a:cubicBezTo>
                <a:cubicBezTo>
                  <a:pt x="895436" y="1052913"/>
                  <a:pt x="895436" y="988102"/>
                  <a:pt x="895436" y="923291"/>
                </a:cubicBezTo>
                <a:cubicBezTo>
                  <a:pt x="895436" y="916916"/>
                  <a:pt x="897409" y="908416"/>
                  <a:pt x="901353" y="904166"/>
                </a:cubicBezTo>
                <a:cubicBezTo>
                  <a:pt x="938827" y="860605"/>
                  <a:pt x="976302" y="818106"/>
                  <a:pt x="1013776" y="774545"/>
                </a:cubicBezTo>
                <a:cubicBezTo>
                  <a:pt x="1015748" y="773482"/>
                  <a:pt x="1016734" y="772420"/>
                  <a:pt x="1020679" y="769232"/>
                </a:cubicBezTo>
                <a:cubicBezTo>
                  <a:pt x="1020679" y="775607"/>
                  <a:pt x="1021665" y="779857"/>
                  <a:pt x="1021665" y="784107"/>
                </a:cubicBezTo>
                <a:cubicBezTo>
                  <a:pt x="1021665" y="902042"/>
                  <a:pt x="1021665" y="1018914"/>
                  <a:pt x="1021665" y="1135786"/>
                </a:cubicBezTo>
                <a:cubicBezTo>
                  <a:pt x="1020679" y="1222909"/>
                  <a:pt x="967426" y="1281345"/>
                  <a:pt x="886561" y="1281345"/>
                </a:cubicBezTo>
                <a:cubicBezTo>
                  <a:pt x="634103" y="1281345"/>
                  <a:pt x="382631" y="1281345"/>
                  <a:pt x="131160" y="1281345"/>
                </a:cubicBezTo>
                <a:cubicBezTo>
                  <a:pt x="55225" y="1281345"/>
                  <a:pt x="0" y="1221847"/>
                  <a:pt x="0" y="1140036"/>
                </a:cubicBezTo>
                <a:cubicBezTo>
                  <a:pt x="0" y="872292"/>
                  <a:pt x="0" y="603486"/>
                  <a:pt x="0" y="335742"/>
                </a:cubicBezTo>
                <a:cubicBezTo>
                  <a:pt x="0" y="315555"/>
                  <a:pt x="5917" y="298556"/>
                  <a:pt x="18737" y="283681"/>
                </a:cubicBezTo>
                <a:cubicBezTo>
                  <a:pt x="99603" y="198683"/>
                  <a:pt x="180468" y="113685"/>
                  <a:pt x="261333" y="28687"/>
                </a:cubicBezTo>
                <a:cubicBezTo>
                  <a:pt x="279084" y="9562"/>
                  <a:pt x="300780" y="0"/>
                  <a:pt x="326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flipV="1">
            <a:off x="25910" y="1606973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0" y="6682845"/>
            <a:ext cx="1221473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9526007" y="2478119"/>
            <a:ext cx="1295227" cy="566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</a:t>
            </a:r>
            <a:r>
              <a:rPr lang="en-US" altLang="zh-CN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码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KSO_Shape"/>
          <p:cNvSpPr>
            <a:spLocks noChangeArrowheads="1"/>
          </p:cNvSpPr>
          <p:nvPr/>
        </p:nvSpPr>
        <p:spPr bwMode="auto">
          <a:xfrm>
            <a:off x="9583070" y="3541745"/>
            <a:ext cx="1238164" cy="2071444"/>
          </a:xfrm>
          <a:custGeom>
            <a:avLst/>
            <a:gdLst>
              <a:gd name="T0" fmla="*/ 0 w 1349375"/>
              <a:gd name="T1" fmla="*/ 1161619 h 2176463"/>
              <a:gd name="T2" fmla="*/ 511347 w 1349375"/>
              <a:gd name="T3" fmla="*/ 745789 h 2176463"/>
              <a:gd name="T4" fmla="*/ 877394 w 1349375"/>
              <a:gd name="T5" fmla="*/ 775726 h 2176463"/>
              <a:gd name="T6" fmla="*/ 913982 w 1349375"/>
              <a:gd name="T7" fmla="*/ 844714 h 2176463"/>
              <a:gd name="T8" fmla="*/ 711877 w 1349375"/>
              <a:gd name="T9" fmla="*/ 787716 h 2176463"/>
              <a:gd name="T10" fmla="*/ 169163 w 1349375"/>
              <a:gd name="T11" fmla="*/ 932643 h 2176463"/>
              <a:gd name="T12" fmla="*/ 216908 w 1349375"/>
              <a:gd name="T13" fmla="*/ 787890 h 2176463"/>
              <a:gd name="T14" fmla="*/ 318471 w 1349375"/>
              <a:gd name="T15" fmla="*/ 724290 h 2176463"/>
              <a:gd name="T16" fmla="*/ 553033 w 1349375"/>
              <a:gd name="T17" fmla="*/ 1049070 h 2176463"/>
              <a:gd name="T18" fmla="*/ 680209 w 1349375"/>
              <a:gd name="T19" fmla="*/ 253430 h 2176463"/>
              <a:gd name="T20" fmla="*/ 708796 w 1349375"/>
              <a:gd name="T21" fmla="*/ 323856 h 2176463"/>
              <a:gd name="T22" fmla="*/ 753323 w 1349375"/>
              <a:gd name="T23" fmla="*/ 402630 h 2176463"/>
              <a:gd name="T24" fmla="*/ 754709 w 1349375"/>
              <a:gd name="T25" fmla="*/ 457755 h 2176463"/>
              <a:gd name="T26" fmla="*/ 703425 w 1349375"/>
              <a:gd name="T27" fmla="*/ 546093 h 2176463"/>
              <a:gd name="T28" fmla="*/ 638627 w 1349375"/>
              <a:gd name="T29" fmla="*/ 642082 h 2176463"/>
              <a:gd name="T30" fmla="*/ 559102 w 1349375"/>
              <a:gd name="T31" fmla="*/ 675121 h 2176463"/>
              <a:gd name="T32" fmla="*/ 483735 w 1349375"/>
              <a:gd name="T33" fmla="*/ 651472 h 2176463"/>
              <a:gd name="T34" fmla="*/ 413393 w 1349375"/>
              <a:gd name="T35" fmla="*/ 562091 h 2176463"/>
              <a:gd name="T36" fmla="*/ 361763 w 1349375"/>
              <a:gd name="T37" fmla="*/ 466971 h 2176463"/>
              <a:gd name="T38" fmla="*/ 352926 w 1349375"/>
              <a:gd name="T39" fmla="*/ 409064 h 2176463"/>
              <a:gd name="T40" fmla="*/ 396760 w 1349375"/>
              <a:gd name="T41" fmla="*/ 350636 h 2176463"/>
              <a:gd name="T42" fmla="*/ 444059 w 1349375"/>
              <a:gd name="T43" fmla="*/ 278992 h 2176463"/>
              <a:gd name="T44" fmla="*/ 549399 w 1349375"/>
              <a:gd name="T45" fmla="*/ 282122 h 2176463"/>
              <a:gd name="T46" fmla="*/ 646943 w 1349375"/>
              <a:gd name="T47" fmla="*/ 243170 h 2176463"/>
              <a:gd name="T48" fmla="*/ 565393 w 1349375"/>
              <a:gd name="T49" fmla="*/ 125229 h 2176463"/>
              <a:gd name="T50" fmla="*/ 665182 w 1349375"/>
              <a:gd name="T51" fmla="*/ 154446 h 2176463"/>
              <a:gd name="T52" fmla="*/ 707674 w 1349375"/>
              <a:gd name="T53" fmla="*/ 176361 h 2176463"/>
              <a:gd name="T54" fmla="*/ 738151 w 1349375"/>
              <a:gd name="T55" fmla="*/ 219492 h 2176463"/>
              <a:gd name="T56" fmla="*/ 751212 w 1349375"/>
              <a:gd name="T57" fmla="*/ 336538 h 2176463"/>
              <a:gd name="T58" fmla="*/ 719691 w 1349375"/>
              <a:gd name="T59" fmla="*/ 329234 h 2176463"/>
              <a:gd name="T60" fmla="*/ 690608 w 1349375"/>
              <a:gd name="T61" fmla="*/ 251493 h 2176463"/>
              <a:gd name="T62" fmla="*/ 627391 w 1349375"/>
              <a:gd name="T63" fmla="*/ 246101 h 2176463"/>
              <a:gd name="T64" fmla="*/ 519069 w 1349375"/>
              <a:gd name="T65" fmla="*/ 277581 h 2176463"/>
              <a:gd name="T66" fmla="*/ 416145 w 1349375"/>
              <a:gd name="T67" fmla="*/ 264884 h 2176463"/>
              <a:gd name="T68" fmla="*/ 379748 w 1349375"/>
              <a:gd name="T69" fmla="*/ 380539 h 2176463"/>
              <a:gd name="T70" fmla="*/ 357283 w 1349375"/>
              <a:gd name="T71" fmla="*/ 317755 h 2176463"/>
              <a:gd name="T72" fmla="*/ 377310 w 1349375"/>
              <a:gd name="T73" fmla="*/ 223144 h 2176463"/>
              <a:gd name="T74" fmla="*/ 433734 w 1349375"/>
              <a:gd name="T75" fmla="*/ 156012 h 2176463"/>
              <a:gd name="T76" fmla="*/ 544495 w 1349375"/>
              <a:gd name="T77" fmla="*/ 125229 h 2176463"/>
              <a:gd name="T78" fmla="*/ 824836 w 1349375"/>
              <a:gd name="T79" fmla="*/ 10416 h 2176463"/>
              <a:gd name="T80" fmla="*/ 787856 w 1349375"/>
              <a:gd name="T81" fmla="*/ 40970 h 2176463"/>
              <a:gd name="T82" fmla="*/ 777438 w 1349375"/>
              <a:gd name="T83" fmla="*/ 218566 h 2176463"/>
              <a:gd name="T84" fmla="*/ 798446 w 1349375"/>
              <a:gd name="T85" fmla="*/ 262314 h 2176463"/>
              <a:gd name="T86" fmla="*/ 842372 w 1349375"/>
              <a:gd name="T87" fmla="*/ 283320 h 2176463"/>
              <a:gd name="T88" fmla="*/ 824315 w 1349375"/>
              <a:gd name="T89" fmla="*/ 350852 h 2176463"/>
              <a:gd name="T90" fmla="*/ 887512 w 1349375"/>
              <a:gd name="T91" fmla="*/ 329846 h 2176463"/>
              <a:gd name="T92" fmla="*/ 1113736 w 1349375"/>
              <a:gd name="T93" fmla="*/ 282799 h 2176463"/>
              <a:gd name="T94" fmla="*/ 1156273 w 1349375"/>
              <a:gd name="T95" fmla="*/ 259884 h 2176463"/>
              <a:gd name="T96" fmla="*/ 1175197 w 1349375"/>
              <a:gd name="T97" fmla="*/ 214747 h 2176463"/>
              <a:gd name="T98" fmla="*/ 1162870 w 1349375"/>
              <a:gd name="T99" fmla="*/ 38019 h 2176463"/>
              <a:gd name="T100" fmla="*/ 1124328 w 1349375"/>
              <a:gd name="T101" fmla="*/ 9374 h 2176463"/>
              <a:gd name="T102" fmla="*/ 1122418 w 1349375"/>
              <a:gd name="T103" fmla="*/ 2604 h 2176463"/>
              <a:gd name="T104" fmla="*/ 1165648 w 1349375"/>
              <a:gd name="T105" fmla="*/ 31596 h 2176463"/>
              <a:gd name="T106" fmla="*/ 1181100 w 1349375"/>
              <a:gd name="T107" fmla="*/ 211101 h 2176463"/>
              <a:gd name="T108" fmla="*/ 1163391 w 1349375"/>
              <a:gd name="T109" fmla="*/ 261098 h 2176463"/>
              <a:gd name="T110" fmla="*/ 1118425 w 1349375"/>
              <a:gd name="T111" fmla="*/ 288181 h 2176463"/>
              <a:gd name="T112" fmla="*/ 891853 w 1349375"/>
              <a:gd name="T113" fmla="*/ 334706 h 2176463"/>
              <a:gd name="T114" fmla="*/ 827961 w 1349375"/>
              <a:gd name="T115" fmla="*/ 356928 h 2176463"/>
              <a:gd name="T116" fmla="*/ 848622 w 1349375"/>
              <a:gd name="T117" fmla="*/ 289569 h 2176463"/>
              <a:gd name="T118" fmla="*/ 799314 w 1349375"/>
              <a:gd name="T119" fmla="*/ 271342 h 2176463"/>
              <a:gd name="T120" fmla="*/ 772924 w 1349375"/>
              <a:gd name="T121" fmla="*/ 226899 h 2176463"/>
              <a:gd name="T122" fmla="*/ 778827 w 1349375"/>
              <a:gd name="T123" fmla="*/ 44616 h 2176463"/>
              <a:gd name="T124" fmla="*/ 815808 w 1349375"/>
              <a:gd name="T125" fmla="*/ 7812 h 21764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49375" h="2176463">
                <a:moveTo>
                  <a:pt x="303212" y="1423988"/>
                </a:moveTo>
                <a:lnTo>
                  <a:pt x="960437" y="1423988"/>
                </a:lnTo>
                <a:lnTo>
                  <a:pt x="960437" y="2176463"/>
                </a:lnTo>
                <a:lnTo>
                  <a:pt x="303212" y="2176463"/>
                </a:lnTo>
                <a:lnTo>
                  <a:pt x="303212" y="1423988"/>
                </a:lnTo>
                <a:close/>
                <a:moveTo>
                  <a:pt x="0" y="1327150"/>
                </a:moveTo>
                <a:lnTo>
                  <a:pt x="1263650" y="1327150"/>
                </a:lnTo>
                <a:lnTo>
                  <a:pt x="1125559" y="1600200"/>
                </a:lnTo>
                <a:lnTo>
                  <a:pt x="973977" y="1600200"/>
                </a:lnTo>
                <a:lnTo>
                  <a:pt x="973977" y="1411074"/>
                </a:lnTo>
                <a:lnTo>
                  <a:pt x="289871" y="1411074"/>
                </a:lnTo>
                <a:lnTo>
                  <a:pt x="289871" y="1600200"/>
                </a:lnTo>
                <a:lnTo>
                  <a:pt x="138091" y="1600200"/>
                </a:lnTo>
                <a:lnTo>
                  <a:pt x="0" y="1327150"/>
                </a:lnTo>
                <a:close/>
                <a:moveTo>
                  <a:pt x="0" y="1212850"/>
                </a:moveTo>
                <a:lnTo>
                  <a:pt x="1263650" y="1212850"/>
                </a:lnTo>
                <a:lnTo>
                  <a:pt x="1263650" y="1312863"/>
                </a:lnTo>
                <a:lnTo>
                  <a:pt x="0" y="1312863"/>
                </a:lnTo>
                <a:lnTo>
                  <a:pt x="0" y="1212850"/>
                </a:lnTo>
                <a:close/>
                <a:moveTo>
                  <a:pt x="608111" y="806450"/>
                </a:moveTo>
                <a:lnTo>
                  <a:pt x="655341" y="806450"/>
                </a:lnTo>
                <a:lnTo>
                  <a:pt x="679450" y="852064"/>
                </a:lnTo>
                <a:lnTo>
                  <a:pt x="662850" y="869318"/>
                </a:lnTo>
                <a:lnTo>
                  <a:pt x="677869" y="974429"/>
                </a:lnTo>
                <a:lnTo>
                  <a:pt x="631627" y="1146175"/>
                </a:lnTo>
                <a:lnTo>
                  <a:pt x="585583" y="974429"/>
                </a:lnTo>
                <a:lnTo>
                  <a:pt x="600799" y="869318"/>
                </a:lnTo>
                <a:lnTo>
                  <a:pt x="584200" y="852064"/>
                </a:lnTo>
                <a:lnTo>
                  <a:pt x="608111" y="806450"/>
                </a:lnTo>
                <a:close/>
                <a:moveTo>
                  <a:pt x="829622" y="793750"/>
                </a:moveTo>
                <a:lnTo>
                  <a:pt x="857290" y="806456"/>
                </a:lnTo>
                <a:lnTo>
                  <a:pt x="886153" y="820354"/>
                </a:lnTo>
                <a:lnTo>
                  <a:pt x="900683" y="827501"/>
                </a:lnTo>
                <a:lnTo>
                  <a:pt x="915015" y="834648"/>
                </a:lnTo>
                <a:lnTo>
                  <a:pt x="928949" y="841796"/>
                </a:lnTo>
                <a:lnTo>
                  <a:pt x="942484" y="849141"/>
                </a:lnTo>
                <a:lnTo>
                  <a:pt x="955422" y="856289"/>
                </a:lnTo>
                <a:lnTo>
                  <a:pt x="967565" y="863436"/>
                </a:lnTo>
                <a:lnTo>
                  <a:pt x="978911" y="870186"/>
                </a:lnTo>
                <a:lnTo>
                  <a:pt x="989262" y="876936"/>
                </a:lnTo>
                <a:lnTo>
                  <a:pt x="998418" y="883091"/>
                </a:lnTo>
                <a:lnTo>
                  <a:pt x="1002399" y="886267"/>
                </a:lnTo>
                <a:lnTo>
                  <a:pt x="1005982" y="889245"/>
                </a:lnTo>
                <a:lnTo>
                  <a:pt x="1009167" y="892224"/>
                </a:lnTo>
                <a:lnTo>
                  <a:pt x="1012351" y="894804"/>
                </a:lnTo>
                <a:lnTo>
                  <a:pt x="1014740" y="897584"/>
                </a:lnTo>
                <a:lnTo>
                  <a:pt x="1017129" y="900165"/>
                </a:lnTo>
                <a:lnTo>
                  <a:pt x="1018522" y="902150"/>
                </a:lnTo>
                <a:lnTo>
                  <a:pt x="1020114" y="904930"/>
                </a:lnTo>
                <a:lnTo>
                  <a:pt x="1023299" y="910687"/>
                </a:lnTo>
                <a:lnTo>
                  <a:pt x="1026683" y="917437"/>
                </a:lnTo>
                <a:lnTo>
                  <a:pt x="1029868" y="925379"/>
                </a:lnTo>
                <a:lnTo>
                  <a:pt x="1033451" y="934114"/>
                </a:lnTo>
                <a:lnTo>
                  <a:pt x="1037034" y="943644"/>
                </a:lnTo>
                <a:lnTo>
                  <a:pt x="1040617" y="953968"/>
                </a:lnTo>
                <a:lnTo>
                  <a:pt x="1044200" y="965086"/>
                </a:lnTo>
                <a:lnTo>
                  <a:pt x="1047782" y="976402"/>
                </a:lnTo>
                <a:lnTo>
                  <a:pt x="1051365" y="988314"/>
                </a:lnTo>
                <a:lnTo>
                  <a:pt x="1058133" y="1013330"/>
                </a:lnTo>
                <a:lnTo>
                  <a:pt x="1065100" y="1039338"/>
                </a:lnTo>
                <a:lnTo>
                  <a:pt x="1071868" y="1065545"/>
                </a:lnTo>
                <a:lnTo>
                  <a:pt x="1078038" y="1091156"/>
                </a:lnTo>
                <a:lnTo>
                  <a:pt x="1083612" y="1115377"/>
                </a:lnTo>
                <a:lnTo>
                  <a:pt x="1088787" y="1137811"/>
                </a:lnTo>
                <a:lnTo>
                  <a:pt x="1093166" y="1157863"/>
                </a:lnTo>
                <a:lnTo>
                  <a:pt x="1099536" y="1187445"/>
                </a:lnTo>
                <a:lnTo>
                  <a:pt x="1101725" y="1198563"/>
                </a:lnTo>
                <a:lnTo>
                  <a:pt x="650875" y="1198563"/>
                </a:lnTo>
                <a:lnTo>
                  <a:pt x="889537" y="956350"/>
                </a:lnTo>
                <a:lnTo>
                  <a:pt x="813300" y="899966"/>
                </a:lnTo>
                <a:lnTo>
                  <a:pt x="876598" y="873958"/>
                </a:lnTo>
                <a:lnTo>
                  <a:pt x="829622" y="793750"/>
                </a:lnTo>
                <a:close/>
                <a:moveTo>
                  <a:pt x="434260" y="793750"/>
                </a:moveTo>
                <a:lnTo>
                  <a:pt x="387846" y="873958"/>
                </a:lnTo>
                <a:lnTo>
                  <a:pt x="450921" y="899966"/>
                </a:lnTo>
                <a:lnTo>
                  <a:pt x="374755" y="956350"/>
                </a:lnTo>
                <a:lnTo>
                  <a:pt x="612775" y="1198563"/>
                </a:lnTo>
                <a:lnTo>
                  <a:pt x="163512" y="1198563"/>
                </a:lnTo>
                <a:lnTo>
                  <a:pt x="165694" y="1187445"/>
                </a:lnTo>
                <a:lnTo>
                  <a:pt x="171842" y="1157863"/>
                </a:lnTo>
                <a:lnTo>
                  <a:pt x="176206" y="1137811"/>
                </a:lnTo>
                <a:lnTo>
                  <a:pt x="181363" y="1115377"/>
                </a:lnTo>
                <a:lnTo>
                  <a:pt x="187115" y="1091156"/>
                </a:lnTo>
                <a:lnTo>
                  <a:pt x="193264" y="1065545"/>
                </a:lnTo>
                <a:lnTo>
                  <a:pt x="199810" y="1039338"/>
                </a:lnTo>
                <a:lnTo>
                  <a:pt x="206554" y="1013330"/>
                </a:lnTo>
                <a:lnTo>
                  <a:pt x="213694" y="988314"/>
                </a:lnTo>
                <a:lnTo>
                  <a:pt x="217265" y="976402"/>
                </a:lnTo>
                <a:lnTo>
                  <a:pt x="220835" y="965086"/>
                </a:lnTo>
                <a:lnTo>
                  <a:pt x="224405" y="953968"/>
                </a:lnTo>
                <a:lnTo>
                  <a:pt x="227976" y="943644"/>
                </a:lnTo>
                <a:lnTo>
                  <a:pt x="231546" y="934114"/>
                </a:lnTo>
                <a:lnTo>
                  <a:pt x="234719" y="925379"/>
                </a:lnTo>
                <a:lnTo>
                  <a:pt x="238091" y="917437"/>
                </a:lnTo>
                <a:lnTo>
                  <a:pt x="241463" y="910687"/>
                </a:lnTo>
                <a:lnTo>
                  <a:pt x="244835" y="904930"/>
                </a:lnTo>
                <a:lnTo>
                  <a:pt x="246422" y="902150"/>
                </a:lnTo>
                <a:lnTo>
                  <a:pt x="247811" y="900165"/>
                </a:lnTo>
                <a:lnTo>
                  <a:pt x="249794" y="897584"/>
                </a:lnTo>
                <a:lnTo>
                  <a:pt x="252571" y="894804"/>
                </a:lnTo>
                <a:lnTo>
                  <a:pt x="255348" y="892224"/>
                </a:lnTo>
                <a:lnTo>
                  <a:pt x="258720" y="889245"/>
                </a:lnTo>
                <a:lnTo>
                  <a:pt x="262488" y="886267"/>
                </a:lnTo>
                <a:lnTo>
                  <a:pt x="266455" y="883091"/>
                </a:lnTo>
                <a:lnTo>
                  <a:pt x="275580" y="876936"/>
                </a:lnTo>
                <a:lnTo>
                  <a:pt x="285894" y="870186"/>
                </a:lnTo>
                <a:lnTo>
                  <a:pt x="297200" y="863436"/>
                </a:lnTo>
                <a:lnTo>
                  <a:pt x="309299" y="856289"/>
                </a:lnTo>
                <a:lnTo>
                  <a:pt x="322192" y="849141"/>
                </a:lnTo>
                <a:lnTo>
                  <a:pt x="335680" y="841796"/>
                </a:lnTo>
                <a:lnTo>
                  <a:pt x="349564" y="834648"/>
                </a:lnTo>
                <a:lnTo>
                  <a:pt x="363845" y="827501"/>
                </a:lnTo>
                <a:lnTo>
                  <a:pt x="378325" y="820354"/>
                </a:lnTo>
                <a:lnTo>
                  <a:pt x="406887" y="806456"/>
                </a:lnTo>
                <a:lnTo>
                  <a:pt x="434260" y="793750"/>
                </a:lnTo>
                <a:close/>
                <a:moveTo>
                  <a:pt x="750590" y="758825"/>
                </a:moveTo>
                <a:lnTo>
                  <a:pt x="766876" y="765966"/>
                </a:lnTo>
                <a:lnTo>
                  <a:pt x="785147" y="773900"/>
                </a:lnTo>
                <a:lnTo>
                  <a:pt x="808186" y="784015"/>
                </a:lnTo>
                <a:lnTo>
                  <a:pt x="856844" y="867718"/>
                </a:lnTo>
                <a:lnTo>
                  <a:pt x="785743" y="896875"/>
                </a:lnTo>
                <a:lnTo>
                  <a:pt x="868363" y="958165"/>
                </a:lnTo>
                <a:lnTo>
                  <a:pt x="631825" y="1198563"/>
                </a:lnTo>
                <a:lnTo>
                  <a:pt x="750590" y="758825"/>
                </a:lnTo>
                <a:close/>
                <a:moveTo>
                  <a:pt x="513357" y="758825"/>
                </a:moveTo>
                <a:lnTo>
                  <a:pt x="631825" y="1198563"/>
                </a:lnTo>
                <a:lnTo>
                  <a:pt x="395287" y="958165"/>
                </a:lnTo>
                <a:lnTo>
                  <a:pt x="478174" y="896875"/>
                </a:lnTo>
                <a:lnTo>
                  <a:pt x="407014" y="867718"/>
                </a:lnTo>
                <a:lnTo>
                  <a:pt x="455514" y="784015"/>
                </a:lnTo>
                <a:lnTo>
                  <a:pt x="478771" y="773900"/>
                </a:lnTo>
                <a:lnTo>
                  <a:pt x="497058" y="765966"/>
                </a:lnTo>
                <a:lnTo>
                  <a:pt x="513357" y="758825"/>
                </a:lnTo>
                <a:close/>
                <a:moveTo>
                  <a:pt x="750794" y="269875"/>
                </a:moveTo>
                <a:lnTo>
                  <a:pt x="755742" y="272657"/>
                </a:lnTo>
                <a:lnTo>
                  <a:pt x="760691" y="275835"/>
                </a:lnTo>
                <a:lnTo>
                  <a:pt x="765243" y="279014"/>
                </a:lnTo>
                <a:lnTo>
                  <a:pt x="769598" y="282392"/>
                </a:lnTo>
                <a:lnTo>
                  <a:pt x="773557" y="285769"/>
                </a:lnTo>
                <a:lnTo>
                  <a:pt x="777120" y="289544"/>
                </a:lnTo>
                <a:lnTo>
                  <a:pt x="780485" y="293319"/>
                </a:lnTo>
                <a:lnTo>
                  <a:pt x="783652" y="297689"/>
                </a:lnTo>
                <a:lnTo>
                  <a:pt x="786621" y="301663"/>
                </a:lnTo>
                <a:lnTo>
                  <a:pt x="789392" y="306034"/>
                </a:lnTo>
                <a:lnTo>
                  <a:pt x="791767" y="310603"/>
                </a:lnTo>
                <a:lnTo>
                  <a:pt x="794143" y="315173"/>
                </a:lnTo>
                <a:lnTo>
                  <a:pt x="796320" y="320139"/>
                </a:lnTo>
                <a:lnTo>
                  <a:pt x="798300" y="324908"/>
                </a:lnTo>
                <a:lnTo>
                  <a:pt x="800081" y="330272"/>
                </a:lnTo>
                <a:lnTo>
                  <a:pt x="801862" y="335437"/>
                </a:lnTo>
                <a:lnTo>
                  <a:pt x="803446" y="341000"/>
                </a:lnTo>
                <a:lnTo>
                  <a:pt x="804634" y="346563"/>
                </a:lnTo>
                <a:lnTo>
                  <a:pt x="807405" y="358086"/>
                </a:lnTo>
                <a:lnTo>
                  <a:pt x="809780" y="370006"/>
                </a:lnTo>
                <a:lnTo>
                  <a:pt x="811957" y="382722"/>
                </a:lnTo>
                <a:lnTo>
                  <a:pt x="816708" y="409344"/>
                </a:lnTo>
                <a:lnTo>
                  <a:pt x="819083" y="423450"/>
                </a:lnTo>
                <a:lnTo>
                  <a:pt x="821855" y="437953"/>
                </a:lnTo>
                <a:lnTo>
                  <a:pt x="826803" y="439145"/>
                </a:lnTo>
                <a:lnTo>
                  <a:pt x="831158" y="440138"/>
                </a:lnTo>
                <a:lnTo>
                  <a:pt x="835710" y="441728"/>
                </a:lnTo>
                <a:lnTo>
                  <a:pt x="839867" y="443714"/>
                </a:lnTo>
                <a:lnTo>
                  <a:pt x="843826" y="445701"/>
                </a:lnTo>
                <a:lnTo>
                  <a:pt x="847785" y="448284"/>
                </a:lnTo>
                <a:lnTo>
                  <a:pt x="851348" y="450866"/>
                </a:lnTo>
                <a:lnTo>
                  <a:pt x="854713" y="453449"/>
                </a:lnTo>
                <a:lnTo>
                  <a:pt x="857880" y="456628"/>
                </a:lnTo>
                <a:lnTo>
                  <a:pt x="860651" y="460005"/>
                </a:lnTo>
                <a:lnTo>
                  <a:pt x="863026" y="463582"/>
                </a:lnTo>
                <a:lnTo>
                  <a:pt x="865600" y="467356"/>
                </a:lnTo>
                <a:lnTo>
                  <a:pt x="867381" y="471131"/>
                </a:lnTo>
                <a:lnTo>
                  <a:pt x="868767" y="475105"/>
                </a:lnTo>
                <a:lnTo>
                  <a:pt x="870152" y="479277"/>
                </a:lnTo>
                <a:lnTo>
                  <a:pt x="871142" y="483648"/>
                </a:lnTo>
                <a:lnTo>
                  <a:pt x="871538" y="488217"/>
                </a:lnTo>
                <a:lnTo>
                  <a:pt x="871538" y="492787"/>
                </a:lnTo>
                <a:lnTo>
                  <a:pt x="871142" y="497753"/>
                </a:lnTo>
                <a:lnTo>
                  <a:pt x="870350" y="502522"/>
                </a:lnTo>
                <a:lnTo>
                  <a:pt x="869162" y="507488"/>
                </a:lnTo>
                <a:lnTo>
                  <a:pt x="867381" y="512654"/>
                </a:lnTo>
                <a:lnTo>
                  <a:pt x="865006" y="517621"/>
                </a:lnTo>
                <a:lnTo>
                  <a:pt x="862235" y="522985"/>
                </a:lnTo>
                <a:lnTo>
                  <a:pt x="859067" y="528150"/>
                </a:lnTo>
                <a:lnTo>
                  <a:pt x="855109" y="533515"/>
                </a:lnTo>
                <a:lnTo>
                  <a:pt x="850952" y="538879"/>
                </a:lnTo>
                <a:lnTo>
                  <a:pt x="845805" y="544044"/>
                </a:lnTo>
                <a:lnTo>
                  <a:pt x="840263" y="549607"/>
                </a:lnTo>
                <a:lnTo>
                  <a:pt x="834127" y="554971"/>
                </a:lnTo>
                <a:lnTo>
                  <a:pt x="827397" y="560335"/>
                </a:lnTo>
                <a:lnTo>
                  <a:pt x="819875" y="565700"/>
                </a:lnTo>
                <a:lnTo>
                  <a:pt x="817896" y="575633"/>
                </a:lnTo>
                <a:lnTo>
                  <a:pt x="815520" y="585368"/>
                </a:lnTo>
                <a:lnTo>
                  <a:pt x="813145" y="595302"/>
                </a:lnTo>
                <a:lnTo>
                  <a:pt x="810176" y="605037"/>
                </a:lnTo>
                <a:lnTo>
                  <a:pt x="806811" y="614573"/>
                </a:lnTo>
                <a:lnTo>
                  <a:pt x="803644" y="623911"/>
                </a:lnTo>
                <a:lnTo>
                  <a:pt x="799883" y="633249"/>
                </a:lnTo>
                <a:lnTo>
                  <a:pt x="796122" y="642189"/>
                </a:lnTo>
                <a:lnTo>
                  <a:pt x="791767" y="651328"/>
                </a:lnTo>
                <a:lnTo>
                  <a:pt x="787215" y="660069"/>
                </a:lnTo>
                <a:lnTo>
                  <a:pt x="782662" y="668414"/>
                </a:lnTo>
                <a:lnTo>
                  <a:pt x="777714" y="676957"/>
                </a:lnTo>
                <a:lnTo>
                  <a:pt x="772369" y="684904"/>
                </a:lnTo>
                <a:lnTo>
                  <a:pt x="767025" y="692851"/>
                </a:lnTo>
                <a:lnTo>
                  <a:pt x="761285" y="700400"/>
                </a:lnTo>
                <a:lnTo>
                  <a:pt x="755544" y="707552"/>
                </a:lnTo>
                <a:lnTo>
                  <a:pt x="749408" y="714705"/>
                </a:lnTo>
                <a:lnTo>
                  <a:pt x="742876" y="721261"/>
                </a:lnTo>
                <a:lnTo>
                  <a:pt x="736542" y="727618"/>
                </a:lnTo>
                <a:lnTo>
                  <a:pt x="729614" y="733579"/>
                </a:lnTo>
                <a:lnTo>
                  <a:pt x="722884" y="739141"/>
                </a:lnTo>
                <a:lnTo>
                  <a:pt x="715758" y="744307"/>
                </a:lnTo>
                <a:lnTo>
                  <a:pt x="708434" y="749075"/>
                </a:lnTo>
                <a:lnTo>
                  <a:pt x="700715" y="753645"/>
                </a:lnTo>
                <a:lnTo>
                  <a:pt x="693193" y="757419"/>
                </a:lnTo>
                <a:lnTo>
                  <a:pt x="685275" y="760797"/>
                </a:lnTo>
                <a:lnTo>
                  <a:pt x="676962" y="763976"/>
                </a:lnTo>
                <a:lnTo>
                  <a:pt x="668846" y="766360"/>
                </a:lnTo>
                <a:lnTo>
                  <a:pt x="660532" y="768744"/>
                </a:lnTo>
                <a:lnTo>
                  <a:pt x="656178" y="769340"/>
                </a:lnTo>
                <a:lnTo>
                  <a:pt x="651823" y="769936"/>
                </a:lnTo>
                <a:lnTo>
                  <a:pt x="647468" y="770730"/>
                </a:lnTo>
                <a:lnTo>
                  <a:pt x="643114" y="771128"/>
                </a:lnTo>
                <a:lnTo>
                  <a:pt x="638759" y="771326"/>
                </a:lnTo>
                <a:lnTo>
                  <a:pt x="634206" y="771525"/>
                </a:lnTo>
                <a:lnTo>
                  <a:pt x="629654" y="771326"/>
                </a:lnTo>
                <a:lnTo>
                  <a:pt x="625299" y="771128"/>
                </a:lnTo>
                <a:lnTo>
                  <a:pt x="620746" y="770730"/>
                </a:lnTo>
                <a:lnTo>
                  <a:pt x="616589" y="769936"/>
                </a:lnTo>
                <a:lnTo>
                  <a:pt x="612235" y="769340"/>
                </a:lnTo>
                <a:lnTo>
                  <a:pt x="608078" y="768744"/>
                </a:lnTo>
                <a:lnTo>
                  <a:pt x="599567" y="766360"/>
                </a:lnTo>
                <a:lnTo>
                  <a:pt x="591451" y="763976"/>
                </a:lnTo>
                <a:lnTo>
                  <a:pt x="583137" y="760797"/>
                </a:lnTo>
                <a:lnTo>
                  <a:pt x="575220" y="757419"/>
                </a:lnTo>
                <a:lnTo>
                  <a:pt x="567698" y="753645"/>
                </a:lnTo>
                <a:lnTo>
                  <a:pt x="560176" y="749075"/>
                </a:lnTo>
                <a:lnTo>
                  <a:pt x="552654" y="744307"/>
                </a:lnTo>
                <a:lnTo>
                  <a:pt x="545529" y="739141"/>
                </a:lnTo>
                <a:lnTo>
                  <a:pt x="538799" y="733579"/>
                </a:lnTo>
                <a:lnTo>
                  <a:pt x="531871" y="727618"/>
                </a:lnTo>
                <a:lnTo>
                  <a:pt x="525537" y="721261"/>
                </a:lnTo>
                <a:lnTo>
                  <a:pt x="519004" y="714705"/>
                </a:lnTo>
                <a:lnTo>
                  <a:pt x="512868" y="707552"/>
                </a:lnTo>
                <a:lnTo>
                  <a:pt x="507128" y="700400"/>
                </a:lnTo>
                <a:lnTo>
                  <a:pt x="501388" y="692851"/>
                </a:lnTo>
                <a:lnTo>
                  <a:pt x="496043" y="684904"/>
                </a:lnTo>
                <a:lnTo>
                  <a:pt x="490699" y="676957"/>
                </a:lnTo>
                <a:lnTo>
                  <a:pt x="485948" y="668414"/>
                </a:lnTo>
                <a:lnTo>
                  <a:pt x="481198" y="660069"/>
                </a:lnTo>
                <a:lnTo>
                  <a:pt x="476645" y="651328"/>
                </a:lnTo>
                <a:lnTo>
                  <a:pt x="472290" y="642189"/>
                </a:lnTo>
                <a:lnTo>
                  <a:pt x="468529" y="633249"/>
                </a:lnTo>
                <a:lnTo>
                  <a:pt x="464769" y="623911"/>
                </a:lnTo>
                <a:lnTo>
                  <a:pt x="461602" y="614573"/>
                </a:lnTo>
                <a:lnTo>
                  <a:pt x="458237" y="605037"/>
                </a:lnTo>
                <a:lnTo>
                  <a:pt x="455267" y="595302"/>
                </a:lnTo>
                <a:lnTo>
                  <a:pt x="452892" y="585368"/>
                </a:lnTo>
                <a:lnTo>
                  <a:pt x="450517" y="575633"/>
                </a:lnTo>
                <a:lnTo>
                  <a:pt x="448537" y="565700"/>
                </a:lnTo>
                <a:lnTo>
                  <a:pt x="441214" y="560335"/>
                </a:lnTo>
                <a:lnTo>
                  <a:pt x="434286" y="554971"/>
                </a:lnTo>
                <a:lnTo>
                  <a:pt x="428149" y="549607"/>
                </a:lnTo>
                <a:lnTo>
                  <a:pt x="422607" y="544044"/>
                </a:lnTo>
                <a:lnTo>
                  <a:pt x="417659" y="538879"/>
                </a:lnTo>
                <a:lnTo>
                  <a:pt x="413304" y="533515"/>
                </a:lnTo>
                <a:lnTo>
                  <a:pt x="409543" y="528150"/>
                </a:lnTo>
                <a:lnTo>
                  <a:pt x="406178" y="522985"/>
                </a:lnTo>
                <a:lnTo>
                  <a:pt x="403407" y="517621"/>
                </a:lnTo>
                <a:lnTo>
                  <a:pt x="401229" y="512654"/>
                </a:lnTo>
                <a:lnTo>
                  <a:pt x="399448" y="507488"/>
                </a:lnTo>
                <a:lnTo>
                  <a:pt x="398062" y="502522"/>
                </a:lnTo>
                <a:lnTo>
                  <a:pt x="397469" y="497753"/>
                </a:lnTo>
                <a:lnTo>
                  <a:pt x="396875" y="492787"/>
                </a:lnTo>
                <a:lnTo>
                  <a:pt x="396875" y="488217"/>
                </a:lnTo>
                <a:lnTo>
                  <a:pt x="397469" y="483648"/>
                </a:lnTo>
                <a:lnTo>
                  <a:pt x="398260" y="479277"/>
                </a:lnTo>
                <a:lnTo>
                  <a:pt x="399646" y="475105"/>
                </a:lnTo>
                <a:lnTo>
                  <a:pt x="401229" y="471131"/>
                </a:lnTo>
                <a:lnTo>
                  <a:pt x="403209" y="467356"/>
                </a:lnTo>
                <a:lnTo>
                  <a:pt x="405386" y="463582"/>
                </a:lnTo>
                <a:lnTo>
                  <a:pt x="407762" y="460005"/>
                </a:lnTo>
                <a:lnTo>
                  <a:pt x="410731" y="456628"/>
                </a:lnTo>
                <a:lnTo>
                  <a:pt x="413700" y="453449"/>
                </a:lnTo>
                <a:lnTo>
                  <a:pt x="417065" y="450866"/>
                </a:lnTo>
                <a:lnTo>
                  <a:pt x="420826" y="448284"/>
                </a:lnTo>
                <a:lnTo>
                  <a:pt x="424587" y="445701"/>
                </a:lnTo>
                <a:lnTo>
                  <a:pt x="428545" y="443714"/>
                </a:lnTo>
                <a:lnTo>
                  <a:pt x="432702" y="441728"/>
                </a:lnTo>
                <a:lnTo>
                  <a:pt x="437255" y="440138"/>
                </a:lnTo>
                <a:lnTo>
                  <a:pt x="441807" y="439145"/>
                </a:lnTo>
                <a:lnTo>
                  <a:pt x="446558" y="437953"/>
                </a:lnTo>
                <a:lnTo>
                  <a:pt x="450319" y="418880"/>
                </a:lnTo>
                <a:lnTo>
                  <a:pt x="453288" y="400602"/>
                </a:lnTo>
                <a:lnTo>
                  <a:pt x="456455" y="383119"/>
                </a:lnTo>
                <a:lnTo>
                  <a:pt x="459226" y="366430"/>
                </a:lnTo>
                <a:lnTo>
                  <a:pt x="461008" y="358483"/>
                </a:lnTo>
                <a:lnTo>
                  <a:pt x="462591" y="350934"/>
                </a:lnTo>
                <a:lnTo>
                  <a:pt x="464571" y="343384"/>
                </a:lnTo>
                <a:lnTo>
                  <a:pt x="466550" y="336232"/>
                </a:lnTo>
                <a:lnTo>
                  <a:pt x="468925" y="329080"/>
                </a:lnTo>
                <a:lnTo>
                  <a:pt x="471301" y="322524"/>
                </a:lnTo>
                <a:lnTo>
                  <a:pt x="473874" y="315967"/>
                </a:lnTo>
                <a:lnTo>
                  <a:pt x="477041" y="310007"/>
                </a:lnTo>
                <a:lnTo>
                  <a:pt x="482979" y="311994"/>
                </a:lnTo>
                <a:lnTo>
                  <a:pt x="491095" y="314577"/>
                </a:lnTo>
                <a:lnTo>
                  <a:pt x="501388" y="317358"/>
                </a:lnTo>
                <a:lnTo>
                  <a:pt x="507326" y="318749"/>
                </a:lnTo>
                <a:lnTo>
                  <a:pt x="513462" y="320338"/>
                </a:lnTo>
                <a:lnTo>
                  <a:pt x="520192" y="321332"/>
                </a:lnTo>
                <a:lnTo>
                  <a:pt x="527318" y="322722"/>
                </a:lnTo>
                <a:lnTo>
                  <a:pt x="534840" y="323914"/>
                </a:lnTo>
                <a:lnTo>
                  <a:pt x="542757" y="324709"/>
                </a:lnTo>
                <a:lnTo>
                  <a:pt x="550873" y="325702"/>
                </a:lnTo>
                <a:lnTo>
                  <a:pt x="559582" y="326298"/>
                </a:lnTo>
                <a:lnTo>
                  <a:pt x="568490" y="326497"/>
                </a:lnTo>
                <a:lnTo>
                  <a:pt x="577595" y="326696"/>
                </a:lnTo>
                <a:lnTo>
                  <a:pt x="587294" y="326497"/>
                </a:lnTo>
                <a:lnTo>
                  <a:pt x="596993" y="326100"/>
                </a:lnTo>
                <a:lnTo>
                  <a:pt x="606890" y="325106"/>
                </a:lnTo>
                <a:lnTo>
                  <a:pt x="616985" y="324113"/>
                </a:lnTo>
                <a:lnTo>
                  <a:pt x="627674" y="322325"/>
                </a:lnTo>
                <a:lnTo>
                  <a:pt x="638363" y="320338"/>
                </a:lnTo>
                <a:lnTo>
                  <a:pt x="648854" y="317755"/>
                </a:lnTo>
                <a:lnTo>
                  <a:pt x="659939" y="314974"/>
                </a:lnTo>
                <a:lnTo>
                  <a:pt x="671023" y="311398"/>
                </a:lnTo>
                <a:lnTo>
                  <a:pt x="682108" y="307424"/>
                </a:lnTo>
                <a:lnTo>
                  <a:pt x="693391" y="302656"/>
                </a:lnTo>
                <a:lnTo>
                  <a:pt x="699131" y="300073"/>
                </a:lnTo>
                <a:lnTo>
                  <a:pt x="704871" y="297491"/>
                </a:lnTo>
                <a:lnTo>
                  <a:pt x="710414" y="294511"/>
                </a:lnTo>
                <a:lnTo>
                  <a:pt x="716154" y="291531"/>
                </a:lnTo>
                <a:lnTo>
                  <a:pt x="721894" y="288550"/>
                </a:lnTo>
                <a:lnTo>
                  <a:pt x="727635" y="285173"/>
                </a:lnTo>
                <a:lnTo>
                  <a:pt x="733375" y="281597"/>
                </a:lnTo>
                <a:lnTo>
                  <a:pt x="739115" y="277822"/>
                </a:lnTo>
                <a:lnTo>
                  <a:pt x="744855" y="274047"/>
                </a:lnTo>
                <a:lnTo>
                  <a:pt x="750794" y="269875"/>
                </a:lnTo>
                <a:close/>
                <a:moveTo>
                  <a:pt x="957262" y="211138"/>
                </a:moveTo>
                <a:lnTo>
                  <a:pt x="1204912" y="211138"/>
                </a:lnTo>
                <a:lnTo>
                  <a:pt x="1204912" y="225426"/>
                </a:lnTo>
                <a:lnTo>
                  <a:pt x="957262" y="225426"/>
                </a:lnTo>
                <a:lnTo>
                  <a:pt x="957262" y="211138"/>
                </a:lnTo>
                <a:close/>
                <a:moveTo>
                  <a:pt x="957262" y="155575"/>
                </a:moveTo>
                <a:lnTo>
                  <a:pt x="1274762" y="155575"/>
                </a:lnTo>
                <a:lnTo>
                  <a:pt x="1274762" y="169863"/>
                </a:lnTo>
                <a:lnTo>
                  <a:pt x="957262" y="169863"/>
                </a:lnTo>
                <a:lnTo>
                  <a:pt x="957262" y="155575"/>
                </a:lnTo>
                <a:close/>
                <a:moveTo>
                  <a:pt x="634009" y="142875"/>
                </a:moveTo>
                <a:lnTo>
                  <a:pt x="645946" y="143074"/>
                </a:lnTo>
                <a:lnTo>
                  <a:pt x="657486" y="143868"/>
                </a:lnTo>
                <a:lnTo>
                  <a:pt x="669026" y="145061"/>
                </a:lnTo>
                <a:lnTo>
                  <a:pt x="679969" y="146650"/>
                </a:lnTo>
                <a:lnTo>
                  <a:pt x="690912" y="148438"/>
                </a:lnTo>
                <a:lnTo>
                  <a:pt x="701059" y="150823"/>
                </a:lnTo>
                <a:lnTo>
                  <a:pt x="711007" y="153406"/>
                </a:lnTo>
                <a:lnTo>
                  <a:pt x="720558" y="156585"/>
                </a:lnTo>
                <a:lnTo>
                  <a:pt x="729511" y="159963"/>
                </a:lnTo>
                <a:lnTo>
                  <a:pt x="738066" y="163738"/>
                </a:lnTo>
                <a:lnTo>
                  <a:pt x="746025" y="167712"/>
                </a:lnTo>
                <a:lnTo>
                  <a:pt x="749805" y="169898"/>
                </a:lnTo>
                <a:lnTo>
                  <a:pt x="753386" y="172084"/>
                </a:lnTo>
                <a:lnTo>
                  <a:pt x="756570" y="174270"/>
                </a:lnTo>
                <a:lnTo>
                  <a:pt x="759952" y="176455"/>
                </a:lnTo>
                <a:lnTo>
                  <a:pt x="762937" y="179038"/>
                </a:lnTo>
                <a:lnTo>
                  <a:pt x="765722" y="181423"/>
                </a:lnTo>
                <a:lnTo>
                  <a:pt x="768707" y="184006"/>
                </a:lnTo>
                <a:lnTo>
                  <a:pt x="771094" y="186589"/>
                </a:lnTo>
                <a:lnTo>
                  <a:pt x="773482" y="189172"/>
                </a:lnTo>
                <a:lnTo>
                  <a:pt x="775670" y="191954"/>
                </a:lnTo>
                <a:lnTo>
                  <a:pt x="780246" y="192153"/>
                </a:lnTo>
                <a:lnTo>
                  <a:pt x="784823" y="192550"/>
                </a:lnTo>
                <a:lnTo>
                  <a:pt x="789200" y="193345"/>
                </a:lnTo>
                <a:lnTo>
                  <a:pt x="793378" y="194537"/>
                </a:lnTo>
                <a:lnTo>
                  <a:pt x="797357" y="195928"/>
                </a:lnTo>
                <a:lnTo>
                  <a:pt x="801138" y="197518"/>
                </a:lnTo>
                <a:lnTo>
                  <a:pt x="804918" y="199107"/>
                </a:lnTo>
                <a:lnTo>
                  <a:pt x="808499" y="201492"/>
                </a:lnTo>
                <a:lnTo>
                  <a:pt x="811882" y="203677"/>
                </a:lnTo>
                <a:lnTo>
                  <a:pt x="814866" y="206062"/>
                </a:lnTo>
                <a:lnTo>
                  <a:pt x="818049" y="209042"/>
                </a:lnTo>
                <a:lnTo>
                  <a:pt x="821034" y="211824"/>
                </a:lnTo>
                <a:lnTo>
                  <a:pt x="823819" y="215003"/>
                </a:lnTo>
                <a:lnTo>
                  <a:pt x="826406" y="218381"/>
                </a:lnTo>
                <a:lnTo>
                  <a:pt x="829191" y="221958"/>
                </a:lnTo>
                <a:lnTo>
                  <a:pt x="831380" y="225336"/>
                </a:lnTo>
                <a:lnTo>
                  <a:pt x="833767" y="229509"/>
                </a:lnTo>
                <a:lnTo>
                  <a:pt x="835757" y="233483"/>
                </a:lnTo>
                <a:lnTo>
                  <a:pt x="838145" y="237457"/>
                </a:lnTo>
                <a:lnTo>
                  <a:pt x="839935" y="241828"/>
                </a:lnTo>
                <a:lnTo>
                  <a:pt x="841527" y="246001"/>
                </a:lnTo>
                <a:lnTo>
                  <a:pt x="843318" y="250770"/>
                </a:lnTo>
                <a:lnTo>
                  <a:pt x="844909" y="255340"/>
                </a:lnTo>
                <a:lnTo>
                  <a:pt x="846501" y="260109"/>
                </a:lnTo>
                <a:lnTo>
                  <a:pt x="849088" y="269845"/>
                </a:lnTo>
                <a:lnTo>
                  <a:pt x="851475" y="279979"/>
                </a:lnTo>
                <a:lnTo>
                  <a:pt x="853465" y="290311"/>
                </a:lnTo>
                <a:lnTo>
                  <a:pt x="855056" y="300842"/>
                </a:lnTo>
                <a:lnTo>
                  <a:pt x="856250" y="311572"/>
                </a:lnTo>
                <a:lnTo>
                  <a:pt x="857245" y="322302"/>
                </a:lnTo>
                <a:lnTo>
                  <a:pt x="857842" y="333230"/>
                </a:lnTo>
                <a:lnTo>
                  <a:pt x="858240" y="343762"/>
                </a:lnTo>
                <a:lnTo>
                  <a:pt x="858837" y="354293"/>
                </a:lnTo>
                <a:lnTo>
                  <a:pt x="858837" y="364625"/>
                </a:lnTo>
                <a:lnTo>
                  <a:pt x="858439" y="374759"/>
                </a:lnTo>
                <a:lnTo>
                  <a:pt x="858240" y="384495"/>
                </a:lnTo>
                <a:lnTo>
                  <a:pt x="857643" y="402577"/>
                </a:lnTo>
                <a:lnTo>
                  <a:pt x="856449" y="418870"/>
                </a:lnTo>
                <a:lnTo>
                  <a:pt x="855255" y="432183"/>
                </a:lnTo>
                <a:lnTo>
                  <a:pt x="854062" y="442317"/>
                </a:lnTo>
                <a:lnTo>
                  <a:pt x="848690" y="439734"/>
                </a:lnTo>
                <a:lnTo>
                  <a:pt x="846103" y="438343"/>
                </a:lnTo>
                <a:lnTo>
                  <a:pt x="843119" y="437350"/>
                </a:lnTo>
                <a:lnTo>
                  <a:pt x="840333" y="436356"/>
                </a:lnTo>
                <a:lnTo>
                  <a:pt x="837150" y="435561"/>
                </a:lnTo>
                <a:lnTo>
                  <a:pt x="833966" y="434568"/>
                </a:lnTo>
                <a:lnTo>
                  <a:pt x="830982" y="434170"/>
                </a:lnTo>
                <a:lnTo>
                  <a:pt x="826804" y="404167"/>
                </a:lnTo>
                <a:lnTo>
                  <a:pt x="824416" y="389860"/>
                </a:lnTo>
                <a:lnTo>
                  <a:pt x="822228" y="376150"/>
                </a:lnTo>
                <a:lnTo>
                  <a:pt x="819641" y="362837"/>
                </a:lnTo>
                <a:lnTo>
                  <a:pt x="816856" y="350517"/>
                </a:lnTo>
                <a:lnTo>
                  <a:pt x="815463" y="344159"/>
                </a:lnTo>
                <a:lnTo>
                  <a:pt x="813672" y="338198"/>
                </a:lnTo>
                <a:lnTo>
                  <a:pt x="811882" y="332436"/>
                </a:lnTo>
                <a:lnTo>
                  <a:pt x="810091" y="326872"/>
                </a:lnTo>
                <a:lnTo>
                  <a:pt x="808101" y="321308"/>
                </a:lnTo>
                <a:lnTo>
                  <a:pt x="805913" y="315943"/>
                </a:lnTo>
                <a:lnTo>
                  <a:pt x="803326" y="310976"/>
                </a:lnTo>
                <a:lnTo>
                  <a:pt x="800939" y="305810"/>
                </a:lnTo>
                <a:lnTo>
                  <a:pt x="798352" y="300842"/>
                </a:lnTo>
                <a:lnTo>
                  <a:pt x="795368" y="296272"/>
                </a:lnTo>
                <a:lnTo>
                  <a:pt x="792184" y="291901"/>
                </a:lnTo>
                <a:lnTo>
                  <a:pt x="789001" y="287331"/>
                </a:lnTo>
                <a:lnTo>
                  <a:pt x="785220" y="283158"/>
                </a:lnTo>
                <a:lnTo>
                  <a:pt x="781440" y="279184"/>
                </a:lnTo>
                <a:lnTo>
                  <a:pt x="777262" y="275408"/>
                </a:lnTo>
                <a:lnTo>
                  <a:pt x="773084" y="271633"/>
                </a:lnTo>
                <a:lnTo>
                  <a:pt x="768508" y="268057"/>
                </a:lnTo>
                <a:lnTo>
                  <a:pt x="763534" y="264679"/>
                </a:lnTo>
                <a:lnTo>
                  <a:pt x="758360" y="261698"/>
                </a:lnTo>
                <a:lnTo>
                  <a:pt x="752790" y="258718"/>
                </a:lnTo>
                <a:lnTo>
                  <a:pt x="746821" y="262890"/>
                </a:lnTo>
                <a:lnTo>
                  <a:pt x="740852" y="266864"/>
                </a:lnTo>
                <a:lnTo>
                  <a:pt x="734883" y="270640"/>
                </a:lnTo>
                <a:lnTo>
                  <a:pt x="728914" y="274415"/>
                </a:lnTo>
                <a:lnTo>
                  <a:pt x="722945" y="277992"/>
                </a:lnTo>
                <a:lnTo>
                  <a:pt x="716777" y="281171"/>
                </a:lnTo>
                <a:lnTo>
                  <a:pt x="711007" y="284549"/>
                </a:lnTo>
                <a:lnTo>
                  <a:pt x="705038" y="287331"/>
                </a:lnTo>
                <a:lnTo>
                  <a:pt x="699070" y="290311"/>
                </a:lnTo>
                <a:lnTo>
                  <a:pt x="693300" y="292894"/>
                </a:lnTo>
                <a:lnTo>
                  <a:pt x="687331" y="295477"/>
                </a:lnTo>
                <a:lnTo>
                  <a:pt x="681561" y="297663"/>
                </a:lnTo>
                <a:lnTo>
                  <a:pt x="669623" y="301836"/>
                </a:lnTo>
                <a:lnTo>
                  <a:pt x="658282" y="305611"/>
                </a:lnTo>
                <a:lnTo>
                  <a:pt x="646941" y="308790"/>
                </a:lnTo>
                <a:lnTo>
                  <a:pt x="635600" y="311373"/>
                </a:lnTo>
                <a:lnTo>
                  <a:pt x="624856" y="313360"/>
                </a:lnTo>
                <a:lnTo>
                  <a:pt x="613913" y="315149"/>
                </a:lnTo>
                <a:lnTo>
                  <a:pt x="603368" y="316341"/>
                </a:lnTo>
                <a:lnTo>
                  <a:pt x="593022" y="317136"/>
                </a:lnTo>
                <a:lnTo>
                  <a:pt x="583074" y="317732"/>
                </a:lnTo>
                <a:lnTo>
                  <a:pt x="573126" y="317732"/>
                </a:lnTo>
                <a:lnTo>
                  <a:pt x="563576" y="317732"/>
                </a:lnTo>
                <a:lnTo>
                  <a:pt x="554423" y="317334"/>
                </a:lnTo>
                <a:lnTo>
                  <a:pt x="545669" y="316738"/>
                </a:lnTo>
                <a:lnTo>
                  <a:pt x="537114" y="315943"/>
                </a:lnTo>
                <a:lnTo>
                  <a:pt x="528956" y="314950"/>
                </a:lnTo>
                <a:lnTo>
                  <a:pt x="521197" y="313758"/>
                </a:lnTo>
                <a:lnTo>
                  <a:pt x="513835" y="312565"/>
                </a:lnTo>
                <a:lnTo>
                  <a:pt x="506871" y="311175"/>
                </a:lnTo>
                <a:lnTo>
                  <a:pt x="500505" y="309585"/>
                </a:lnTo>
                <a:lnTo>
                  <a:pt x="494536" y="308194"/>
                </a:lnTo>
                <a:lnTo>
                  <a:pt x="483792" y="305412"/>
                </a:lnTo>
                <a:lnTo>
                  <a:pt x="475435" y="302630"/>
                </a:lnTo>
                <a:lnTo>
                  <a:pt x="469068" y="300445"/>
                </a:lnTo>
                <a:lnTo>
                  <a:pt x="466084" y="307002"/>
                </a:lnTo>
                <a:lnTo>
                  <a:pt x="463099" y="313559"/>
                </a:lnTo>
                <a:lnTo>
                  <a:pt x="460513" y="320514"/>
                </a:lnTo>
                <a:lnTo>
                  <a:pt x="458125" y="327865"/>
                </a:lnTo>
                <a:lnTo>
                  <a:pt x="455937" y="335416"/>
                </a:lnTo>
                <a:lnTo>
                  <a:pt x="453947" y="343165"/>
                </a:lnTo>
                <a:lnTo>
                  <a:pt x="452157" y="351113"/>
                </a:lnTo>
                <a:lnTo>
                  <a:pt x="450565" y="359260"/>
                </a:lnTo>
                <a:lnTo>
                  <a:pt x="447580" y="376746"/>
                </a:lnTo>
                <a:lnTo>
                  <a:pt x="444397" y="394828"/>
                </a:lnTo>
                <a:lnTo>
                  <a:pt x="440816" y="414300"/>
                </a:lnTo>
                <a:lnTo>
                  <a:pt x="437035" y="434170"/>
                </a:lnTo>
                <a:lnTo>
                  <a:pt x="433852" y="434766"/>
                </a:lnTo>
                <a:lnTo>
                  <a:pt x="430669" y="435561"/>
                </a:lnTo>
                <a:lnTo>
                  <a:pt x="427684" y="436356"/>
                </a:lnTo>
                <a:lnTo>
                  <a:pt x="424700" y="437548"/>
                </a:lnTo>
                <a:lnTo>
                  <a:pt x="421715" y="438542"/>
                </a:lnTo>
                <a:lnTo>
                  <a:pt x="418930" y="439933"/>
                </a:lnTo>
                <a:lnTo>
                  <a:pt x="413558" y="442913"/>
                </a:lnTo>
                <a:lnTo>
                  <a:pt x="411767" y="430991"/>
                </a:lnTo>
                <a:lnTo>
                  <a:pt x="410772" y="423838"/>
                </a:lnTo>
                <a:lnTo>
                  <a:pt x="409976" y="415492"/>
                </a:lnTo>
                <a:lnTo>
                  <a:pt x="408982" y="406352"/>
                </a:lnTo>
                <a:lnTo>
                  <a:pt x="408385" y="396417"/>
                </a:lnTo>
                <a:lnTo>
                  <a:pt x="407987" y="386085"/>
                </a:lnTo>
                <a:lnTo>
                  <a:pt x="407987" y="374958"/>
                </a:lnTo>
                <a:lnTo>
                  <a:pt x="408186" y="363035"/>
                </a:lnTo>
                <a:lnTo>
                  <a:pt x="408584" y="351113"/>
                </a:lnTo>
                <a:lnTo>
                  <a:pt x="409777" y="338595"/>
                </a:lnTo>
                <a:lnTo>
                  <a:pt x="411369" y="325878"/>
                </a:lnTo>
                <a:lnTo>
                  <a:pt x="412165" y="319321"/>
                </a:lnTo>
                <a:lnTo>
                  <a:pt x="413359" y="312963"/>
                </a:lnTo>
                <a:lnTo>
                  <a:pt x="414553" y="306406"/>
                </a:lnTo>
                <a:lnTo>
                  <a:pt x="415945" y="300047"/>
                </a:lnTo>
                <a:lnTo>
                  <a:pt x="417537" y="293689"/>
                </a:lnTo>
                <a:lnTo>
                  <a:pt x="419328" y="286933"/>
                </a:lnTo>
                <a:lnTo>
                  <a:pt x="421317" y="280575"/>
                </a:lnTo>
                <a:lnTo>
                  <a:pt x="423506" y="274018"/>
                </a:lnTo>
                <a:lnTo>
                  <a:pt x="425694" y="267659"/>
                </a:lnTo>
                <a:lnTo>
                  <a:pt x="428281" y="261102"/>
                </a:lnTo>
                <a:lnTo>
                  <a:pt x="431066" y="254942"/>
                </a:lnTo>
                <a:lnTo>
                  <a:pt x="434051" y="248783"/>
                </a:lnTo>
                <a:lnTo>
                  <a:pt x="437035" y="242424"/>
                </a:lnTo>
                <a:lnTo>
                  <a:pt x="440617" y="236463"/>
                </a:lnTo>
                <a:lnTo>
                  <a:pt x="444198" y="230502"/>
                </a:lnTo>
                <a:lnTo>
                  <a:pt x="448177" y="224541"/>
                </a:lnTo>
                <a:lnTo>
                  <a:pt x="452355" y="218779"/>
                </a:lnTo>
                <a:lnTo>
                  <a:pt x="456733" y="213215"/>
                </a:lnTo>
                <a:lnTo>
                  <a:pt x="461309" y="207651"/>
                </a:lnTo>
                <a:lnTo>
                  <a:pt x="466482" y="202286"/>
                </a:lnTo>
                <a:lnTo>
                  <a:pt x="471655" y="197120"/>
                </a:lnTo>
                <a:lnTo>
                  <a:pt x="477027" y="192153"/>
                </a:lnTo>
                <a:lnTo>
                  <a:pt x="482996" y="187384"/>
                </a:lnTo>
                <a:lnTo>
                  <a:pt x="489164" y="182814"/>
                </a:lnTo>
                <a:lnTo>
                  <a:pt x="495530" y="178244"/>
                </a:lnTo>
                <a:lnTo>
                  <a:pt x="502295" y="174071"/>
                </a:lnTo>
                <a:lnTo>
                  <a:pt x="509458" y="170097"/>
                </a:lnTo>
                <a:lnTo>
                  <a:pt x="516621" y="166322"/>
                </a:lnTo>
                <a:lnTo>
                  <a:pt x="524579" y="162745"/>
                </a:lnTo>
                <a:lnTo>
                  <a:pt x="532538" y="159367"/>
                </a:lnTo>
                <a:lnTo>
                  <a:pt x="540894" y="156387"/>
                </a:lnTo>
                <a:lnTo>
                  <a:pt x="549847" y="153605"/>
                </a:lnTo>
                <a:lnTo>
                  <a:pt x="559000" y="151220"/>
                </a:lnTo>
                <a:lnTo>
                  <a:pt x="568550" y="149035"/>
                </a:lnTo>
                <a:lnTo>
                  <a:pt x="578498" y="147246"/>
                </a:lnTo>
                <a:lnTo>
                  <a:pt x="588844" y="145657"/>
                </a:lnTo>
                <a:lnTo>
                  <a:pt x="599389" y="144663"/>
                </a:lnTo>
                <a:lnTo>
                  <a:pt x="610531" y="143670"/>
                </a:lnTo>
                <a:lnTo>
                  <a:pt x="622071" y="143074"/>
                </a:lnTo>
                <a:lnTo>
                  <a:pt x="634009" y="142875"/>
                </a:lnTo>
                <a:close/>
                <a:moveTo>
                  <a:pt x="957262" y="101600"/>
                </a:moveTo>
                <a:lnTo>
                  <a:pt x="1274762" y="101600"/>
                </a:lnTo>
                <a:lnTo>
                  <a:pt x="1274762" y="114300"/>
                </a:lnTo>
                <a:lnTo>
                  <a:pt x="957262" y="114300"/>
                </a:lnTo>
                <a:lnTo>
                  <a:pt x="957262" y="101600"/>
                </a:lnTo>
                <a:close/>
                <a:moveTo>
                  <a:pt x="970718" y="6942"/>
                </a:moveTo>
                <a:lnTo>
                  <a:pt x="966553" y="7140"/>
                </a:lnTo>
                <a:lnTo>
                  <a:pt x="962387" y="7339"/>
                </a:lnTo>
                <a:lnTo>
                  <a:pt x="958222" y="7934"/>
                </a:lnTo>
                <a:lnTo>
                  <a:pt x="954056" y="8727"/>
                </a:lnTo>
                <a:lnTo>
                  <a:pt x="950089" y="9520"/>
                </a:lnTo>
                <a:lnTo>
                  <a:pt x="946122" y="10710"/>
                </a:lnTo>
                <a:lnTo>
                  <a:pt x="942353" y="11900"/>
                </a:lnTo>
                <a:lnTo>
                  <a:pt x="938584" y="13487"/>
                </a:lnTo>
                <a:lnTo>
                  <a:pt x="934816" y="15074"/>
                </a:lnTo>
                <a:lnTo>
                  <a:pt x="931245" y="17057"/>
                </a:lnTo>
                <a:lnTo>
                  <a:pt x="928072" y="19041"/>
                </a:lnTo>
                <a:lnTo>
                  <a:pt x="924501" y="21024"/>
                </a:lnTo>
                <a:lnTo>
                  <a:pt x="921328" y="23602"/>
                </a:lnTo>
                <a:lnTo>
                  <a:pt x="918154" y="25983"/>
                </a:lnTo>
                <a:lnTo>
                  <a:pt x="915179" y="28561"/>
                </a:lnTo>
                <a:lnTo>
                  <a:pt x="912203" y="31338"/>
                </a:lnTo>
                <a:lnTo>
                  <a:pt x="909625" y="34115"/>
                </a:lnTo>
                <a:lnTo>
                  <a:pt x="906848" y="37090"/>
                </a:lnTo>
                <a:lnTo>
                  <a:pt x="904467" y="40461"/>
                </a:lnTo>
                <a:lnTo>
                  <a:pt x="902087" y="43437"/>
                </a:lnTo>
                <a:lnTo>
                  <a:pt x="900104" y="46808"/>
                </a:lnTo>
                <a:lnTo>
                  <a:pt x="898120" y="50379"/>
                </a:lnTo>
                <a:lnTo>
                  <a:pt x="896137" y="53949"/>
                </a:lnTo>
                <a:lnTo>
                  <a:pt x="894550" y="57717"/>
                </a:lnTo>
                <a:lnTo>
                  <a:pt x="892963" y="61486"/>
                </a:lnTo>
                <a:lnTo>
                  <a:pt x="891574" y="65254"/>
                </a:lnTo>
                <a:lnTo>
                  <a:pt x="890583" y="69221"/>
                </a:lnTo>
                <a:lnTo>
                  <a:pt x="889591" y="73188"/>
                </a:lnTo>
                <a:lnTo>
                  <a:pt x="888996" y="77155"/>
                </a:lnTo>
                <a:lnTo>
                  <a:pt x="888202" y="81320"/>
                </a:lnTo>
                <a:lnTo>
                  <a:pt x="888004" y="85683"/>
                </a:lnTo>
                <a:lnTo>
                  <a:pt x="888004" y="89848"/>
                </a:lnTo>
                <a:lnTo>
                  <a:pt x="888004" y="241183"/>
                </a:lnTo>
                <a:lnTo>
                  <a:pt x="888004" y="245348"/>
                </a:lnTo>
                <a:lnTo>
                  <a:pt x="888202" y="249712"/>
                </a:lnTo>
                <a:lnTo>
                  <a:pt x="888996" y="253877"/>
                </a:lnTo>
                <a:lnTo>
                  <a:pt x="889591" y="257844"/>
                </a:lnTo>
                <a:lnTo>
                  <a:pt x="890583" y="261811"/>
                </a:lnTo>
                <a:lnTo>
                  <a:pt x="891574" y="265777"/>
                </a:lnTo>
                <a:lnTo>
                  <a:pt x="892963" y="269546"/>
                </a:lnTo>
                <a:lnTo>
                  <a:pt x="894550" y="273314"/>
                </a:lnTo>
                <a:lnTo>
                  <a:pt x="896137" y="277083"/>
                </a:lnTo>
                <a:lnTo>
                  <a:pt x="898120" y="280653"/>
                </a:lnTo>
                <a:lnTo>
                  <a:pt x="900104" y="284223"/>
                </a:lnTo>
                <a:lnTo>
                  <a:pt x="902087" y="287595"/>
                </a:lnTo>
                <a:lnTo>
                  <a:pt x="904467" y="290570"/>
                </a:lnTo>
                <a:lnTo>
                  <a:pt x="906848" y="293942"/>
                </a:lnTo>
                <a:lnTo>
                  <a:pt x="909625" y="296917"/>
                </a:lnTo>
                <a:lnTo>
                  <a:pt x="912203" y="299694"/>
                </a:lnTo>
                <a:lnTo>
                  <a:pt x="915179" y="302669"/>
                </a:lnTo>
                <a:lnTo>
                  <a:pt x="918154" y="305049"/>
                </a:lnTo>
                <a:lnTo>
                  <a:pt x="921328" y="307429"/>
                </a:lnTo>
                <a:lnTo>
                  <a:pt x="924501" y="310008"/>
                </a:lnTo>
                <a:lnTo>
                  <a:pt x="928072" y="312189"/>
                </a:lnTo>
                <a:lnTo>
                  <a:pt x="931245" y="314173"/>
                </a:lnTo>
                <a:lnTo>
                  <a:pt x="934816" y="315958"/>
                </a:lnTo>
                <a:lnTo>
                  <a:pt x="938584" y="317545"/>
                </a:lnTo>
                <a:lnTo>
                  <a:pt x="942353" y="319131"/>
                </a:lnTo>
                <a:lnTo>
                  <a:pt x="946122" y="320321"/>
                </a:lnTo>
                <a:lnTo>
                  <a:pt x="950089" y="321511"/>
                </a:lnTo>
                <a:lnTo>
                  <a:pt x="954056" y="322305"/>
                </a:lnTo>
                <a:lnTo>
                  <a:pt x="958222" y="323098"/>
                </a:lnTo>
                <a:lnTo>
                  <a:pt x="962387" y="323693"/>
                </a:lnTo>
                <a:lnTo>
                  <a:pt x="966553" y="323891"/>
                </a:lnTo>
                <a:lnTo>
                  <a:pt x="970718" y="324090"/>
                </a:lnTo>
                <a:lnTo>
                  <a:pt x="978652" y="324090"/>
                </a:lnTo>
                <a:lnTo>
                  <a:pt x="976470" y="330833"/>
                </a:lnTo>
                <a:lnTo>
                  <a:pt x="973892" y="337379"/>
                </a:lnTo>
                <a:lnTo>
                  <a:pt x="970916" y="344122"/>
                </a:lnTo>
                <a:lnTo>
                  <a:pt x="967743" y="351064"/>
                </a:lnTo>
                <a:lnTo>
                  <a:pt x="964371" y="357411"/>
                </a:lnTo>
                <a:lnTo>
                  <a:pt x="960999" y="363758"/>
                </a:lnTo>
                <a:lnTo>
                  <a:pt x="954453" y="375659"/>
                </a:lnTo>
                <a:lnTo>
                  <a:pt x="948105" y="385774"/>
                </a:lnTo>
                <a:lnTo>
                  <a:pt x="943146" y="393708"/>
                </a:lnTo>
                <a:lnTo>
                  <a:pt x="938188" y="400848"/>
                </a:lnTo>
                <a:lnTo>
                  <a:pt x="941758" y="400848"/>
                </a:lnTo>
                <a:lnTo>
                  <a:pt x="945923" y="400650"/>
                </a:lnTo>
                <a:lnTo>
                  <a:pt x="951676" y="400054"/>
                </a:lnTo>
                <a:lnTo>
                  <a:pt x="958420" y="399063"/>
                </a:lnTo>
                <a:lnTo>
                  <a:pt x="966156" y="397476"/>
                </a:lnTo>
                <a:lnTo>
                  <a:pt x="970321" y="396484"/>
                </a:lnTo>
                <a:lnTo>
                  <a:pt x="974685" y="395096"/>
                </a:lnTo>
                <a:lnTo>
                  <a:pt x="979446" y="393708"/>
                </a:lnTo>
                <a:lnTo>
                  <a:pt x="984008" y="392121"/>
                </a:lnTo>
                <a:lnTo>
                  <a:pt x="988967" y="390137"/>
                </a:lnTo>
                <a:lnTo>
                  <a:pt x="993727" y="388154"/>
                </a:lnTo>
                <a:lnTo>
                  <a:pt x="998884" y="385774"/>
                </a:lnTo>
                <a:lnTo>
                  <a:pt x="1004042" y="383195"/>
                </a:lnTo>
                <a:lnTo>
                  <a:pt x="1009199" y="380220"/>
                </a:lnTo>
                <a:lnTo>
                  <a:pt x="1013959" y="376849"/>
                </a:lnTo>
                <a:lnTo>
                  <a:pt x="1019116" y="373278"/>
                </a:lnTo>
                <a:lnTo>
                  <a:pt x="1024274" y="369312"/>
                </a:lnTo>
                <a:lnTo>
                  <a:pt x="1029034" y="365146"/>
                </a:lnTo>
                <a:lnTo>
                  <a:pt x="1033993" y="360585"/>
                </a:lnTo>
                <a:lnTo>
                  <a:pt x="1038753" y="355428"/>
                </a:lnTo>
                <a:lnTo>
                  <a:pt x="1043514" y="350072"/>
                </a:lnTo>
                <a:lnTo>
                  <a:pt x="1047878" y="344321"/>
                </a:lnTo>
                <a:lnTo>
                  <a:pt x="1052043" y="337974"/>
                </a:lnTo>
                <a:lnTo>
                  <a:pt x="1056407" y="331230"/>
                </a:lnTo>
                <a:lnTo>
                  <a:pt x="1060176" y="324090"/>
                </a:lnTo>
                <a:lnTo>
                  <a:pt x="1259918" y="324090"/>
                </a:lnTo>
                <a:lnTo>
                  <a:pt x="1264083" y="323891"/>
                </a:lnTo>
                <a:lnTo>
                  <a:pt x="1268249" y="323693"/>
                </a:lnTo>
                <a:lnTo>
                  <a:pt x="1272414" y="323098"/>
                </a:lnTo>
                <a:lnTo>
                  <a:pt x="1276579" y="322305"/>
                </a:lnTo>
                <a:lnTo>
                  <a:pt x="1280547" y="321511"/>
                </a:lnTo>
                <a:lnTo>
                  <a:pt x="1284514" y="320321"/>
                </a:lnTo>
                <a:lnTo>
                  <a:pt x="1288282" y="319131"/>
                </a:lnTo>
                <a:lnTo>
                  <a:pt x="1292051" y="317545"/>
                </a:lnTo>
                <a:lnTo>
                  <a:pt x="1295820" y="315958"/>
                </a:lnTo>
                <a:lnTo>
                  <a:pt x="1299390" y="314173"/>
                </a:lnTo>
                <a:lnTo>
                  <a:pt x="1302762" y="312189"/>
                </a:lnTo>
                <a:lnTo>
                  <a:pt x="1306134" y="310008"/>
                </a:lnTo>
                <a:lnTo>
                  <a:pt x="1309308" y="307429"/>
                </a:lnTo>
                <a:lnTo>
                  <a:pt x="1312481" y="305049"/>
                </a:lnTo>
                <a:lnTo>
                  <a:pt x="1315457" y="302669"/>
                </a:lnTo>
                <a:lnTo>
                  <a:pt x="1318432" y="299694"/>
                </a:lnTo>
                <a:lnTo>
                  <a:pt x="1321011" y="296917"/>
                </a:lnTo>
                <a:lnTo>
                  <a:pt x="1323788" y="293942"/>
                </a:lnTo>
                <a:lnTo>
                  <a:pt x="1326168" y="290570"/>
                </a:lnTo>
                <a:lnTo>
                  <a:pt x="1328548" y="287595"/>
                </a:lnTo>
                <a:lnTo>
                  <a:pt x="1330532" y="284223"/>
                </a:lnTo>
                <a:lnTo>
                  <a:pt x="1332515" y="280653"/>
                </a:lnTo>
                <a:lnTo>
                  <a:pt x="1334499" y="277083"/>
                </a:lnTo>
                <a:lnTo>
                  <a:pt x="1336086" y="273314"/>
                </a:lnTo>
                <a:lnTo>
                  <a:pt x="1337672" y="269546"/>
                </a:lnTo>
                <a:lnTo>
                  <a:pt x="1339061" y="265777"/>
                </a:lnTo>
                <a:lnTo>
                  <a:pt x="1340053" y="261811"/>
                </a:lnTo>
                <a:lnTo>
                  <a:pt x="1341044" y="257844"/>
                </a:lnTo>
                <a:lnTo>
                  <a:pt x="1341639" y="253877"/>
                </a:lnTo>
                <a:lnTo>
                  <a:pt x="1342433" y="249712"/>
                </a:lnTo>
                <a:lnTo>
                  <a:pt x="1342631" y="245348"/>
                </a:lnTo>
                <a:lnTo>
                  <a:pt x="1342830" y="241183"/>
                </a:lnTo>
                <a:lnTo>
                  <a:pt x="1342830" y="89848"/>
                </a:lnTo>
                <a:lnTo>
                  <a:pt x="1342631" y="85683"/>
                </a:lnTo>
                <a:lnTo>
                  <a:pt x="1342433" y="81320"/>
                </a:lnTo>
                <a:lnTo>
                  <a:pt x="1341639" y="77155"/>
                </a:lnTo>
                <a:lnTo>
                  <a:pt x="1341044" y="73188"/>
                </a:lnTo>
                <a:lnTo>
                  <a:pt x="1340053" y="69221"/>
                </a:lnTo>
                <a:lnTo>
                  <a:pt x="1339061" y="65254"/>
                </a:lnTo>
                <a:lnTo>
                  <a:pt x="1337672" y="61486"/>
                </a:lnTo>
                <a:lnTo>
                  <a:pt x="1336086" y="57717"/>
                </a:lnTo>
                <a:lnTo>
                  <a:pt x="1334499" y="53949"/>
                </a:lnTo>
                <a:lnTo>
                  <a:pt x="1332515" y="50379"/>
                </a:lnTo>
                <a:lnTo>
                  <a:pt x="1330532" y="46808"/>
                </a:lnTo>
                <a:lnTo>
                  <a:pt x="1328548" y="43437"/>
                </a:lnTo>
                <a:lnTo>
                  <a:pt x="1326168" y="40461"/>
                </a:lnTo>
                <a:lnTo>
                  <a:pt x="1323788" y="37090"/>
                </a:lnTo>
                <a:lnTo>
                  <a:pt x="1321011" y="34115"/>
                </a:lnTo>
                <a:lnTo>
                  <a:pt x="1318432" y="31338"/>
                </a:lnTo>
                <a:lnTo>
                  <a:pt x="1315457" y="28561"/>
                </a:lnTo>
                <a:lnTo>
                  <a:pt x="1312481" y="25983"/>
                </a:lnTo>
                <a:lnTo>
                  <a:pt x="1309308" y="23602"/>
                </a:lnTo>
                <a:lnTo>
                  <a:pt x="1306134" y="21024"/>
                </a:lnTo>
                <a:lnTo>
                  <a:pt x="1302762" y="19041"/>
                </a:lnTo>
                <a:lnTo>
                  <a:pt x="1299390" y="17057"/>
                </a:lnTo>
                <a:lnTo>
                  <a:pt x="1295820" y="15074"/>
                </a:lnTo>
                <a:lnTo>
                  <a:pt x="1292051" y="13487"/>
                </a:lnTo>
                <a:lnTo>
                  <a:pt x="1288282" y="11900"/>
                </a:lnTo>
                <a:lnTo>
                  <a:pt x="1284514" y="10710"/>
                </a:lnTo>
                <a:lnTo>
                  <a:pt x="1280547" y="9520"/>
                </a:lnTo>
                <a:lnTo>
                  <a:pt x="1276579" y="8727"/>
                </a:lnTo>
                <a:lnTo>
                  <a:pt x="1272414" y="7934"/>
                </a:lnTo>
                <a:lnTo>
                  <a:pt x="1268249" y="7339"/>
                </a:lnTo>
                <a:lnTo>
                  <a:pt x="1264083" y="7140"/>
                </a:lnTo>
                <a:lnTo>
                  <a:pt x="1259918" y="6942"/>
                </a:lnTo>
                <a:lnTo>
                  <a:pt x="970718" y="6942"/>
                </a:lnTo>
                <a:close/>
                <a:moveTo>
                  <a:pt x="970718" y="0"/>
                </a:moveTo>
                <a:lnTo>
                  <a:pt x="1259918" y="0"/>
                </a:lnTo>
                <a:lnTo>
                  <a:pt x="1264480" y="198"/>
                </a:lnTo>
                <a:lnTo>
                  <a:pt x="1269042" y="397"/>
                </a:lnTo>
                <a:lnTo>
                  <a:pt x="1273406" y="1190"/>
                </a:lnTo>
                <a:lnTo>
                  <a:pt x="1277770" y="1983"/>
                </a:lnTo>
                <a:lnTo>
                  <a:pt x="1282332" y="2975"/>
                </a:lnTo>
                <a:lnTo>
                  <a:pt x="1286497" y="4165"/>
                </a:lnTo>
                <a:lnTo>
                  <a:pt x="1290663" y="5553"/>
                </a:lnTo>
                <a:lnTo>
                  <a:pt x="1294630" y="7140"/>
                </a:lnTo>
                <a:lnTo>
                  <a:pt x="1298597" y="8925"/>
                </a:lnTo>
                <a:lnTo>
                  <a:pt x="1302762" y="10909"/>
                </a:lnTo>
                <a:lnTo>
                  <a:pt x="1306134" y="13090"/>
                </a:lnTo>
                <a:lnTo>
                  <a:pt x="1309903" y="15272"/>
                </a:lnTo>
                <a:lnTo>
                  <a:pt x="1313473" y="18049"/>
                </a:lnTo>
                <a:lnTo>
                  <a:pt x="1316845" y="20627"/>
                </a:lnTo>
                <a:lnTo>
                  <a:pt x="1320217" y="23602"/>
                </a:lnTo>
                <a:lnTo>
                  <a:pt x="1323193" y="26379"/>
                </a:lnTo>
                <a:lnTo>
                  <a:pt x="1326168" y="29553"/>
                </a:lnTo>
                <a:lnTo>
                  <a:pt x="1329143" y="32925"/>
                </a:lnTo>
                <a:lnTo>
                  <a:pt x="1331722" y="36098"/>
                </a:lnTo>
                <a:lnTo>
                  <a:pt x="1334102" y="39668"/>
                </a:lnTo>
                <a:lnTo>
                  <a:pt x="1336681" y="43238"/>
                </a:lnTo>
                <a:lnTo>
                  <a:pt x="1338862" y="47007"/>
                </a:lnTo>
                <a:lnTo>
                  <a:pt x="1340846" y="50974"/>
                </a:lnTo>
                <a:lnTo>
                  <a:pt x="1342631" y="54940"/>
                </a:lnTo>
                <a:lnTo>
                  <a:pt x="1344218" y="58907"/>
                </a:lnTo>
                <a:lnTo>
                  <a:pt x="1345408" y="63271"/>
                </a:lnTo>
                <a:lnTo>
                  <a:pt x="1346797" y="67436"/>
                </a:lnTo>
                <a:lnTo>
                  <a:pt x="1347590" y="71799"/>
                </a:lnTo>
                <a:lnTo>
                  <a:pt x="1348582" y="75965"/>
                </a:lnTo>
                <a:lnTo>
                  <a:pt x="1348979" y="80725"/>
                </a:lnTo>
                <a:lnTo>
                  <a:pt x="1349375" y="85088"/>
                </a:lnTo>
                <a:lnTo>
                  <a:pt x="1349375" y="89848"/>
                </a:lnTo>
                <a:lnTo>
                  <a:pt x="1349375" y="241183"/>
                </a:lnTo>
                <a:lnTo>
                  <a:pt x="1349375" y="245943"/>
                </a:lnTo>
                <a:lnTo>
                  <a:pt x="1348979" y="250307"/>
                </a:lnTo>
                <a:lnTo>
                  <a:pt x="1348582" y="255067"/>
                </a:lnTo>
                <a:lnTo>
                  <a:pt x="1347590" y="259431"/>
                </a:lnTo>
                <a:lnTo>
                  <a:pt x="1346797" y="263596"/>
                </a:lnTo>
                <a:lnTo>
                  <a:pt x="1345408" y="267761"/>
                </a:lnTo>
                <a:lnTo>
                  <a:pt x="1344218" y="272124"/>
                </a:lnTo>
                <a:lnTo>
                  <a:pt x="1342631" y="276091"/>
                </a:lnTo>
                <a:lnTo>
                  <a:pt x="1340846" y="280058"/>
                </a:lnTo>
                <a:lnTo>
                  <a:pt x="1338862" y="284025"/>
                </a:lnTo>
                <a:lnTo>
                  <a:pt x="1336681" y="287793"/>
                </a:lnTo>
                <a:lnTo>
                  <a:pt x="1334102" y="291363"/>
                </a:lnTo>
                <a:lnTo>
                  <a:pt x="1331722" y="294934"/>
                </a:lnTo>
                <a:lnTo>
                  <a:pt x="1329143" y="298305"/>
                </a:lnTo>
                <a:lnTo>
                  <a:pt x="1326168" y="301479"/>
                </a:lnTo>
                <a:lnTo>
                  <a:pt x="1323193" y="304652"/>
                </a:lnTo>
                <a:lnTo>
                  <a:pt x="1320217" y="307826"/>
                </a:lnTo>
                <a:lnTo>
                  <a:pt x="1316845" y="310404"/>
                </a:lnTo>
                <a:lnTo>
                  <a:pt x="1313473" y="312983"/>
                </a:lnTo>
                <a:lnTo>
                  <a:pt x="1309903" y="315759"/>
                </a:lnTo>
                <a:lnTo>
                  <a:pt x="1306134" y="317941"/>
                </a:lnTo>
                <a:lnTo>
                  <a:pt x="1302762" y="320123"/>
                </a:lnTo>
                <a:lnTo>
                  <a:pt x="1298597" y="322106"/>
                </a:lnTo>
                <a:lnTo>
                  <a:pt x="1294630" y="323891"/>
                </a:lnTo>
                <a:lnTo>
                  <a:pt x="1290663" y="325478"/>
                </a:lnTo>
                <a:lnTo>
                  <a:pt x="1286497" y="327065"/>
                </a:lnTo>
                <a:lnTo>
                  <a:pt x="1282332" y="328057"/>
                </a:lnTo>
                <a:lnTo>
                  <a:pt x="1277770" y="329247"/>
                </a:lnTo>
                <a:lnTo>
                  <a:pt x="1273406" y="329842"/>
                </a:lnTo>
                <a:lnTo>
                  <a:pt x="1269042" y="330635"/>
                </a:lnTo>
                <a:lnTo>
                  <a:pt x="1264480" y="330833"/>
                </a:lnTo>
                <a:lnTo>
                  <a:pt x="1259918" y="331032"/>
                </a:lnTo>
                <a:lnTo>
                  <a:pt x="1064539" y="331032"/>
                </a:lnTo>
                <a:lnTo>
                  <a:pt x="1059977" y="338569"/>
                </a:lnTo>
                <a:lnTo>
                  <a:pt x="1055018" y="345709"/>
                </a:lnTo>
                <a:lnTo>
                  <a:pt x="1050060" y="352254"/>
                </a:lnTo>
                <a:lnTo>
                  <a:pt x="1045101" y="358601"/>
                </a:lnTo>
                <a:lnTo>
                  <a:pt x="1039944" y="363956"/>
                </a:lnTo>
                <a:lnTo>
                  <a:pt x="1034786" y="369312"/>
                </a:lnTo>
                <a:lnTo>
                  <a:pt x="1029431" y="374072"/>
                </a:lnTo>
                <a:lnTo>
                  <a:pt x="1024274" y="378435"/>
                </a:lnTo>
                <a:lnTo>
                  <a:pt x="1018918" y="382402"/>
                </a:lnTo>
                <a:lnTo>
                  <a:pt x="1013562" y="385972"/>
                </a:lnTo>
                <a:lnTo>
                  <a:pt x="1008207" y="389344"/>
                </a:lnTo>
                <a:lnTo>
                  <a:pt x="1002851" y="392121"/>
                </a:lnTo>
                <a:lnTo>
                  <a:pt x="997496" y="394898"/>
                </a:lnTo>
                <a:lnTo>
                  <a:pt x="992339" y="397079"/>
                </a:lnTo>
                <a:lnTo>
                  <a:pt x="987181" y="399261"/>
                </a:lnTo>
                <a:lnTo>
                  <a:pt x="982024" y="400848"/>
                </a:lnTo>
                <a:lnTo>
                  <a:pt x="977264" y="402435"/>
                </a:lnTo>
                <a:lnTo>
                  <a:pt x="972107" y="403823"/>
                </a:lnTo>
                <a:lnTo>
                  <a:pt x="967346" y="404815"/>
                </a:lnTo>
                <a:lnTo>
                  <a:pt x="962784" y="405806"/>
                </a:lnTo>
                <a:lnTo>
                  <a:pt x="958420" y="406401"/>
                </a:lnTo>
                <a:lnTo>
                  <a:pt x="953858" y="406996"/>
                </a:lnTo>
                <a:lnTo>
                  <a:pt x="945923" y="407790"/>
                </a:lnTo>
                <a:lnTo>
                  <a:pt x="938783" y="407988"/>
                </a:lnTo>
                <a:lnTo>
                  <a:pt x="932634" y="407988"/>
                </a:lnTo>
                <a:lnTo>
                  <a:pt x="923509" y="407988"/>
                </a:lnTo>
                <a:lnTo>
                  <a:pt x="927080" y="403228"/>
                </a:lnTo>
                <a:lnTo>
                  <a:pt x="931840" y="397278"/>
                </a:lnTo>
                <a:lnTo>
                  <a:pt x="936997" y="389939"/>
                </a:lnTo>
                <a:lnTo>
                  <a:pt x="942750" y="380815"/>
                </a:lnTo>
                <a:lnTo>
                  <a:pt x="949295" y="370700"/>
                </a:lnTo>
                <a:lnTo>
                  <a:pt x="952667" y="364948"/>
                </a:lnTo>
                <a:lnTo>
                  <a:pt x="955841" y="358998"/>
                </a:lnTo>
                <a:lnTo>
                  <a:pt x="959214" y="352453"/>
                </a:lnTo>
                <a:lnTo>
                  <a:pt x="962586" y="345709"/>
                </a:lnTo>
                <a:lnTo>
                  <a:pt x="965958" y="338370"/>
                </a:lnTo>
                <a:lnTo>
                  <a:pt x="969528" y="330833"/>
                </a:lnTo>
                <a:lnTo>
                  <a:pt x="964767" y="330833"/>
                </a:lnTo>
                <a:lnTo>
                  <a:pt x="960404" y="330437"/>
                </a:lnTo>
                <a:lnTo>
                  <a:pt x="955841" y="329643"/>
                </a:lnTo>
                <a:lnTo>
                  <a:pt x="951477" y="328850"/>
                </a:lnTo>
                <a:lnTo>
                  <a:pt x="947312" y="327660"/>
                </a:lnTo>
                <a:lnTo>
                  <a:pt x="943146" y="326668"/>
                </a:lnTo>
                <a:lnTo>
                  <a:pt x="938981" y="325081"/>
                </a:lnTo>
                <a:lnTo>
                  <a:pt x="935014" y="323495"/>
                </a:lnTo>
                <a:lnTo>
                  <a:pt x="931047" y="321710"/>
                </a:lnTo>
                <a:lnTo>
                  <a:pt x="927278" y="319726"/>
                </a:lnTo>
                <a:lnTo>
                  <a:pt x="923509" y="317545"/>
                </a:lnTo>
                <a:lnTo>
                  <a:pt x="919939" y="314966"/>
                </a:lnTo>
                <a:lnTo>
                  <a:pt x="916369" y="312586"/>
                </a:lnTo>
                <a:lnTo>
                  <a:pt x="913195" y="310008"/>
                </a:lnTo>
                <a:lnTo>
                  <a:pt x="910021" y="307032"/>
                </a:lnTo>
                <a:lnTo>
                  <a:pt x="906848" y="304256"/>
                </a:lnTo>
                <a:lnTo>
                  <a:pt x="904071" y="301082"/>
                </a:lnTo>
                <a:lnTo>
                  <a:pt x="901095" y="297710"/>
                </a:lnTo>
                <a:lnTo>
                  <a:pt x="898715" y="294537"/>
                </a:lnTo>
                <a:lnTo>
                  <a:pt x="896137" y="290967"/>
                </a:lnTo>
                <a:lnTo>
                  <a:pt x="893756" y="287397"/>
                </a:lnTo>
                <a:lnTo>
                  <a:pt x="891574" y="283628"/>
                </a:lnTo>
                <a:lnTo>
                  <a:pt x="889789" y="279860"/>
                </a:lnTo>
                <a:lnTo>
                  <a:pt x="888004" y="275893"/>
                </a:lnTo>
                <a:lnTo>
                  <a:pt x="886417" y="271728"/>
                </a:lnTo>
                <a:lnTo>
                  <a:pt x="885029" y="267563"/>
                </a:lnTo>
                <a:lnTo>
                  <a:pt x="883839" y="263397"/>
                </a:lnTo>
                <a:lnTo>
                  <a:pt x="883045" y="259232"/>
                </a:lnTo>
                <a:lnTo>
                  <a:pt x="882054" y="254670"/>
                </a:lnTo>
                <a:lnTo>
                  <a:pt x="881657" y="250307"/>
                </a:lnTo>
                <a:lnTo>
                  <a:pt x="881260" y="245943"/>
                </a:lnTo>
                <a:lnTo>
                  <a:pt x="881062" y="241183"/>
                </a:lnTo>
                <a:lnTo>
                  <a:pt x="881062" y="89848"/>
                </a:lnTo>
                <a:lnTo>
                  <a:pt x="881260" y="85088"/>
                </a:lnTo>
                <a:lnTo>
                  <a:pt x="881657" y="80725"/>
                </a:lnTo>
                <a:lnTo>
                  <a:pt x="882054" y="75965"/>
                </a:lnTo>
                <a:lnTo>
                  <a:pt x="883045" y="71799"/>
                </a:lnTo>
                <a:lnTo>
                  <a:pt x="883839" y="67436"/>
                </a:lnTo>
                <a:lnTo>
                  <a:pt x="885227" y="63271"/>
                </a:lnTo>
                <a:lnTo>
                  <a:pt x="886417" y="58907"/>
                </a:lnTo>
                <a:lnTo>
                  <a:pt x="888004" y="54940"/>
                </a:lnTo>
                <a:lnTo>
                  <a:pt x="889789" y="50974"/>
                </a:lnTo>
                <a:lnTo>
                  <a:pt x="891773" y="47007"/>
                </a:lnTo>
                <a:lnTo>
                  <a:pt x="894153" y="43238"/>
                </a:lnTo>
                <a:lnTo>
                  <a:pt x="896533" y="39668"/>
                </a:lnTo>
                <a:lnTo>
                  <a:pt x="898914" y="36098"/>
                </a:lnTo>
                <a:lnTo>
                  <a:pt x="901691" y="32925"/>
                </a:lnTo>
                <a:lnTo>
                  <a:pt x="904467" y="29553"/>
                </a:lnTo>
                <a:lnTo>
                  <a:pt x="907443" y="26379"/>
                </a:lnTo>
                <a:lnTo>
                  <a:pt x="910418" y="23602"/>
                </a:lnTo>
                <a:lnTo>
                  <a:pt x="913790" y="20627"/>
                </a:lnTo>
                <a:lnTo>
                  <a:pt x="917162" y="18049"/>
                </a:lnTo>
                <a:lnTo>
                  <a:pt x="920732" y="15272"/>
                </a:lnTo>
                <a:lnTo>
                  <a:pt x="924303" y="13090"/>
                </a:lnTo>
                <a:lnTo>
                  <a:pt x="928072" y="10909"/>
                </a:lnTo>
                <a:lnTo>
                  <a:pt x="932039" y="8925"/>
                </a:lnTo>
                <a:lnTo>
                  <a:pt x="936006" y="7140"/>
                </a:lnTo>
                <a:lnTo>
                  <a:pt x="939973" y="5553"/>
                </a:lnTo>
                <a:lnTo>
                  <a:pt x="944138" y="4165"/>
                </a:lnTo>
                <a:lnTo>
                  <a:pt x="948304" y="2975"/>
                </a:lnTo>
                <a:lnTo>
                  <a:pt x="952866" y="1983"/>
                </a:lnTo>
                <a:lnTo>
                  <a:pt x="957230" y="1190"/>
                </a:lnTo>
                <a:lnTo>
                  <a:pt x="961594" y="397"/>
                </a:lnTo>
                <a:lnTo>
                  <a:pt x="966156" y="198"/>
                </a:lnTo>
                <a:lnTo>
                  <a:pt x="9707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MH_Other_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41143" y="1606974"/>
            <a:ext cx="165144" cy="5239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SubTitle_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25439" y="2019957"/>
            <a:ext cx="5039416" cy="64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ea typeface="微软雅黑" panose="020B0503020204020204" pitchFamily="34" charset="-122"/>
              </a:rPr>
              <a:t>创建程序后的初始化代码：</a:t>
            </a:r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495" y="2815590"/>
            <a:ext cx="6238875" cy="31134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0.xml><?xml version="1.0" encoding="utf-8"?>
<p:tagLst xmlns:p="http://schemas.openxmlformats.org/presentationml/2006/main">
  <p:tag name="MH" val="20160608141645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0608141645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60608141645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60608141645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60608141645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60608231807"/>
  <p:tag name="MH_LIBRARY" val="GRAPHIC"/>
  <p:tag name="MH_TYPE" val="PageTitle"/>
  <p:tag name="MH_ORDER" val="PageTitle"/>
</p:tagLst>
</file>

<file path=ppt/tags/tag16.xml><?xml version="1.0" encoding="utf-8"?>
<p:tagLst xmlns:p="http://schemas.openxmlformats.org/presentationml/2006/main">
  <p:tag name="MH" val="20160608231807"/>
  <p:tag name="MH_LIBRARY" val="GRAPHIC"/>
  <p:tag name="MH_TYPE" val="Other"/>
  <p:tag name="MH_ORDER" val="1"/>
</p:tagLst>
</file>

<file path=ppt/tags/tag17.xml><?xml version="1.0" encoding="utf-8"?>
<p:tagLst xmlns:p="http://schemas.openxmlformats.org/presentationml/2006/main">
  <p:tag name="MH" val="20160608231807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60423131312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0616181409"/>
  <p:tag name="MH_LIBRARY" val="GRAPHIC"/>
  <p:tag name="MH_TYPE" val="Other"/>
  <p:tag name="MH_ORDER" val="6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0.xml><?xml version="1.0" encoding="utf-8"?>
<p:tagLst xmlns:p="http://schemas.openxmlformats.org/presentationml/2006/main">
  <p:tag name="MH" val="20160616181409"/>
  <p:tag name="MH_LIBRARY" val="GRAPHIC"/>
  <p:tag name="MH_TYPE" val="SubTitle"/>
  <p:tag name="MH_ORDER" val="5"/>
</p:tagLst>
</file>

<file path=ppt/tags/tag21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608231807"/>
  <p:tag name="MH_LIBRARY" val="GRAPHIC"/>
</p:tagLst>
</file>

<file path=ppt/tags/tag22.xml><?xml version="1.0" encoding="utf-8"?>
<p:tagLst xmlns:p="http://schemas.openxmlformats.org/presentationml/2006/main">
  <p:tag name="MH" val="20160608231807"/>
  <p:tag name="MH_LIBRARY" val="GRAPHIC"/>
  <p:tag name="MH_TYPE" val="PageTitle"/>
  <p:tag name="MH_ORDER" val="PageTitle"/>
</p:tagLst>
</file>

<file path=ppt/tags/tag23.xml><?xml version="1.0" encoding="utf-8"?>
<p:tagLst xmlns:p="http://schemas.openxmlformats.org/presentationml/2006/main">
  <p:tag name="MH" val="20160608231807"/>
  <p:tag name="MH_LIBRARY" val="GRAPHIC"/>
  <p:tag name="MH_TYPE" val="Other"/>
  <p:tag name="MH_ORDER" val="1"/>
</p:tagLst>
</file>

<file path=ppt/tags/tag24.xml><?xml version="1.0" encoding="utf-8"?>
<p:tagLst xmlns:p="http://schemas.openxmlformats.org/presentationml/2006/main">
  <p:tag name="MH" val="20160608231807"/>
  <p:tag name="MH_LIBRARY" val="GRAPHIC"/>
  <p:tag name="MH_TYPE" val="Other"/>
  <p:tag name="MH_ORDER" val="2"/>
</p:tagLst>
</file>

<file path=ppt/tags/tag25.xml><?xml version="1.0" encoding="utf-8"?>
<p:tagLst xmlns:p="http://schemas.openxmlformats.org/presentationml/2006/main">
  <p:tag name="MH" val="20160423131312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0616181409"/>
  <p:tag name="MH_LIBRARY" val="GRAPHIC"/>
  <p:tag name="MH_TYPE" val="Other"/>
  <p:tag name="MH_ORDER" val="6"/>
</p:tagLst>
</file>

<file path=ppt/tags/tag27.xml><?xml version="1.0" encoding="utf-8"?>
<p:tagLst xmlns:p="http://schemas.openxmlformats.org/presentationml/2006/main">
  <p:tag name="MH" val="20160616181409"/>
  <p:tag name="MH_LIBRARY" val="GRAPHIC"/>
  <p:tag name="MH_TYPE" val="SubTitle"/>
  <p:tag name="MH_ORDER" val="5"/>
</p:tagLst>
</file>

<file path=ppt/tags/tag28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Text"/>
  <p:tag name="MH" val="20160608231807"/>
  <p:tag name="MH_LIBRARY" val="GRAPHIC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4.xml><?xml version="1.0" encoding="utf-8"?>
<p:tagLst xmlns:p="http://schemas.openxmlformats.org/presentationml/2006/main">
  <p:tag name="MH" val="20160602175401"/>
  <p:tag name="MH_LIBRARY" val="GRAPHIC"/>
</p:tagLst>
</file>

<file path=ppt/tags/tag5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6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8.xml><?xml version="1.0" encoding="utf-8"?>
<p:tagLst xmlns:p="http://schemas.openxmlformats.org/presentationml/2006/main">
  <p:tag name="MH" val="20160602175401"/>
  <p:tag name="MH_LIBRARY" val="GRAPHIC"/>
</p:tagLst>
</file>

<file path=ppt/tags/tag9.xml><?xml version="1.0" encoding="utf-8"?>
<p:tagLst xmlns:p="http://schemas.openxmlformats.org/presentationml/2006/main">
  <p:tag name="MH" val="20160608141645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WWO_base_provider_20210929220102-c9fcf70066</Application>
  <PresentationFormat>宽屏</PresentationFormat>
  <Paragraphs>99</Paragraphs>
  <Slides>17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Calibri</vt:lpstr>
      <vt:lpstr>汉仪书宋二KW</vt:lpstr>
      <vt:lpstr>Agency FB</vt:lpstr>
      <vt:lpstr>黑体</vt:lpstr>
      <vt:lpstr>汉仪中黑KW</vt:lpstr>
      <vt:lpstr>Lenovo Master</vt:lpstr>
      <vt:lpstr>CrawlSpider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使用步骤</vt:lpstr>
      <vt:lpstr>PowerPoint 演示文稿</vt:lpstr>
      <vt:lpstr>如何使用CrawlSpider</vt:lpstr>
      <vt:lpstr>如何使用CrawlSpider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CrawlSpider</dc:title>
  <dc:creator>kathyp</dc:creator>
  <cp:lastModifiedBy>Tony·shi</cp:lastModifiedBy>
  <dcterms:created xsi:type="dcterms:W3CDTF">2021-12-04T15:38:38Z</dcterms:created>
  <dcterms:modified xsi:type="dcterms:W3CDTF">2021-12-04T15:38:38Z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182C72D4490E45339BDCE16A6D60F90C</vt:lpwstr>
  </property>
</Properties>
</file>