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5"/>
  </p:handoutMasterIdLst>
  <p:sldIdLst>
    <p:sldId id="300" r:id="rId3"/>
    <p:sldId id="313" r:id="rId4"/>
    <p:sldId id="314" r:id="rId5"/>
    <p:sldId id="385" r:id="rId6"/>
    <p:sldId id="386" r:id="rId8"/>
    <p:sldId id="387" r:id="rId9"/>
    <p:sldId id="389" r:id="rId10"/>
    <p:sldId id="390" r:id="rId11"/>
    <p:sldId id="453" r:id="rId12"/>
    <p:sldId id="454" r:id="rId13"/>
    <p:sldId id="455" r:id="rId14"/>
    <p:sldId id="456" r:id="rId15"/>
    <p:sldId id="487" r:id="rId16"/>
    <p:sldId id="488" r:id="rId17"/>
    <p:sldId id="489" r:id="rId18"/>
    <p:sldId id="490" r:id="rId19"/>
    <p:sldId id="491" r:id="rId20"/>
    <p:sldId id="522" r:id="rId21"/>
    <p:sldId id="523" r:id="rId22"/>
    <p:sldId id="524" r:id="rId23"/>
    <p:sldId id="525" r:id="rId24"/>
    <p:sldId id="526" r:id="rId25"/>
    <p:sldId id="557" r:id="rId26"/>
    <p:sldId id="558" r:id="rId27"/>
    <p:sldId id="589" r:id="rId28"/>
    <p:sldId id="590" r:id="rId29"/>
    <p:sldId id="591" r:id="rId30"/>
    <p:sldId id="592" r:id="rId31"/>
    <p:sldId id="600" r:id="rId32"/>
    <p:sldId id="593" r:id="rId33"/>
    <p:sldId id="594" r:id="rId34"/>
    <p:sldId id="595" r:id="rId35"/>
    <p:sldId id="596" r:id="rId36"/>
    <p:sldId id="597" r:id="rId37"/>
    <p:sldId id="598" r:id="rId38"/>
    <p:sldId id="599" r:id="rId39"/>
    <p:sldId id="601" r:id="rId40"/>
    <p:sldId id="602" r:id="rId41"/>
    <p:sldId id="603" r:id="rId42"/>
    <p:sldId id="604" r:id="rId43"/>
    <p:sldId id="277" r:id="rId44"/>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ke" initials="X"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F0000"/>
    <a:srgbClr val="FFFFFF"/>
    <a:srgbClr val="5F5F5F"/>
    <a:srgbClr val="414042"/>
    <a:srgbClr val="00B4E5"/>
    <a:srgbClr val="0094BC"/>
    <a:srgbClr val="001D32"/>
    <a:srgbClr val="7F7F7F"/>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90" autoAdjust="0"/>
    <p:restoredTop sz="89636" autoAdjust="0"/>
  </p:normalViewPr>
  <p:slideViewPr>
    <p:cSldViewPr snapToGrid="0" snapToObjects="1">
      <p:cViewPr varScale="1">
        <p:scale>
          <a:sx n="64" d="100"/>
          <a:sy n="64" d="100"/>
        </p:scale>
        <p:origin x="276" y="72"/>
      </p:cViewPr>
      <p:guideLst>
        <p:guide orient="horz" pos="501"/>
        <p:guide orient="horz" pos="4234"/>
        <p:guide orient="horz" pos="3907"/>
        <p:guide pos="3888"/>
        <p:guide pos="2324"/>
        <p:guide pos="5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34" d="100"/>
          <a:sy n="34" d="100"/>
        </p:scale>
        <p:origin x="2298" y="60"/>
      </p:cViewPr>
      <p:guideLst>
        <p:guide orient="horz" pos="2880"/>
        <p:guide pos="211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000"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C0EDC-3B04-4D43-AC98-A606493C474D}" type="datetimeFigureOut">
              <a:rPr lang="en-US" sz="1000" smtClean="0">
                <a:latin typeface="Arial" panose="020B0604020202020204" pitchFamily="34" charset="0"/>
                <a:cs typeface="Arial" panose="020B0604020202020204" pitchFamily="34" charset="0"/>
              </a:rPr>
            </a:fld>
            <a:endParaRPr lang="en-US" sz="1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lvl="0"/>
            <a:r>
              <a:rPr lang="en-US" sz="800" cap="all" dirty="0">
                <a:solidFill>
                  <a:srgbClr val="939598"/>
                </a:solidFill>
                <a:latin typeface="Arial" panose="020B0604020202020204" pitchFamily="34" charset="0"/>
                <a:cs typeface="Arial" panose="020B0604020202020204" pitchFamily="34" charset="0"/>
              </a:rPr>
              <a:t>2011 LENOVO CONFIDENTIAL. All rights reserved.</a:t>
            </a:r>
            <a:endParaRPr lang="en-US" sz="800" cap="all" dirty="0">
              <a:solidFill>
                <a:srgbClr val="939598"/>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7F3538-DD9D-4F25-8311-592750C50641}" type="slidenum">
              <a:rPr lang="en-US" sz="800" smtClean="0">
                <a:latin typeface="Arial" panose="020B0604020202020204" pitchFamily="34" charset="0"/>
                <a:cs typeface="Arial" panose="020B0604020202020204" pitchFamily="34" charset="0"/>
              </a:rPr>
            </a:fld>
            <a:endParaRPr lang="en-US" sz="800"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anose="020B0604020202020204" pitchFamily="34" charset="0"/>
                <a:cs typeface="Arial" panose="020B0604020202020204" pitchFamily="34" charset="0"/>
              </a:defRPr>
            </a:lvl1pPr>
          </a:lstStyle>
          <a:p>
            <a:fld id="{F23CF275-28B3-497F-9AED-85D5F023BA5C}"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anose="020B0604020202020204" pitchFamily="34" charset="0"/>
                <a:cs typeface="Arial" panose="020B0604020202020204" pitchFamily="34" charset="0"/>
              </a:defRPr>
            </a:lvl1pPr>
          </a:lstStyle>
          <a:p>
            <a:r>
              <a:rPr lang="en-US" sz="800" cap="all" dirty="0">
                <a:solidFill>
                  <a:srgbClr val="939598"/>
                </a:solidFill>
              </a:rPr>
              <a:t>2011 LENOVO CONFIDENTIAL. All rights reserved.</a:t>
            </a:r>
            <a:endParaRPr lang="en-US" sz="800" cap="all" dirty="0">
              <a:solidFill>
                <a:srgbClr val="939598"/>
              </a:solidFill>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atin typeface="Arial" panose="020B0604020202020204" pitchFamily="34" charset="0"/>
                <a:cs typeface="Arial" panose="020B0604020202020204" pitchFamily="34" charset="0"/>
              </a:defRPr>
            </a:lvl1pPr>
          </a:lstStyle>
          <a:p>
            <a:fld id="{4AED87EB-65D7-4500-873C-410831173A8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219200" rtl="0" eaLnBrk="1" fontAlgn="auto" latinLnBrk="0" hangingPunct="1">
              <a:lnSpc>
                <a:spcPct val="100000"/>
              </a:lnSpc>
              <a:spcBef>
                <a:spcPts val="0"/>
              </a:spcBef>
              <a:spcAft>
                <a:spcPts val="0"/>
              </a:spcAft>
              <a:buClrTx/>
              <a:buSzTx/>
              <a:buFontTx/>
              <a:buNone/>
              <a:defRPr/>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A3526BBA-C1B2-41F9-A397-4C16485E04E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219200" rtl="0" eaLnBrk="1" fontAlgn="auto" latinLnBrk="0" hangingPunct="1">
              <a:lnSpc>
                <a:spcPct val="100000"/>
              </a:lnSpc>
              <a:spcBef>
                <a:spcPts val="0"/>
              </a:spcBef>
              <a:spcAft>
                <a:spcPts val="0"/>
              </a:spcAft>
              <a:buClrTx/>
              <a:buSzTx/>
              <a:buFontTx/>
              <a:buNone/>
              <a:defRPr/>
            </a:pPr>
            <a:r>
              <a:rPr lang="zh-CN" altLang="en-US" dirty="0"/>
              <a:t>代码：</a:t>
            </a:r>
            <a:r>
              <a:rPr lang="en-US" altLang="zh-CN" dirty="0" err="1"/>
              <a:t>AndroidDataStorage</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A3526BBA-C1B2-41F9-A397-4C16485E04E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219200" rtl="0" eaLnBrk="1" fontAlgn="auto" latinLnBrk="0" hangingPunct="1">
              <a:lnSpc>
                <a:spcPct val="100000"/>
              </a:lnSpc>
              <a:spcBef>
                <a:spcPts val="0"/>
              </a:spcBef>
              <a:spcAft>
                <a:spcPts val="0"/>
              </a:spcAft>
              <a:buClrTx/>
              <a:buSzTx/>
              <a:buFontTx/>
              <a:buNone/>
              <a:defRPr/>
            </a:pPr>
            <a:r>
              <a:rPr lang="zh-CN" altLang="en-US" dirty="0"/>
              <a:t>代码：</a:t>
            </a:r>
            <a:r>
              <a:rPr lang="en-US" altLang="zh-CN" dirty="0" err="1"/>
              <a:t>AndroidDataStorage</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A3526BBA-C1B2-41F9-A397-4C16485E04E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219200" rtl="0" eaLnBrk="1" fontAlgn="auto" latinLnBrk="0" hangingPunct="1">
              <a:lnSpc>
                <a:spcPct val="100000"/>
              </a:lnSpc>
              <a:spcBef>
                <a:spcPts val="0"/>
              </a:spcBef>
              <a:spcAft>
                <a:spcPts val="0"/>
              </a:spcAft>
              <a:buClrTx/>
              <a:buSzTx/>
              <a:buFontTx/>
              <a:buNone/>
              <a:defRPr/>
            </a:pPr>
            <a:r>
              <a:rPr lang="zh-CN" altLang="en-US" dirty="0"/>
              <a:t>代码：</a:t>
            </a:r>
            <a:r>
              <a:rPr lang="en-US" altLang="zh-CN" dirty="0" err="1"/>
              <a:t>AndroidDataStorage</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A3526BBA-C1B2-41F9-A397-4C16485E04E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219200" rtl="0" eaLnBrk="1" fontAlgn="auto" latinLnBrk="0" hangingPunct="1">
              <a:lnSpc>
                <a:spcPct val="100000"/>
              </a:lnSpc>
              <a:spcBef>
                <a:spcPts val="0"/>
              </a:spcBef>
              <a:spcAft>
                <a:spcPts val="0"/>
              </a:spcAft>
              <a:buClrTx/>
              <a:buSzTx/>
              <a:buFontTx/>
              <a:buNone/>
              <a:defRPr/>
            </a:pPr>
            <a:r>
              <a:rPr lang="zh-CN" altLang="en-US" dirty="0"/>
              <a:t>代码：</a:t>
            </a:r>
            <a:r>
              <a:rPr lang="en-US" altLang="zh-CN" dirty="0" err="1"/>
              <a:t>AndroidDataStorage</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A3526BBA-C1B2-41F9-A397-4C16485E04E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jpe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jpe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2" Type="http://schemas.openxmlformats.org/officeDocument/2006/relationships/image" Target="../media/image20.png"/><Relationship Id="rId21" Type="http://schemas.openxmlformats.org/officeDocument/2006/relationships/image" Target="../media/image33.png"/><Relationship Id="rId20" Type="http://schemas.openxmlformats.org/officeDocument/2006/relationships/image" Target="../media/image32.png"/><Relationship Id="rId2" Type="http://schemas.openxmlformats.org/officeDocument/2006/relationships/image" Target="../media/image26.jpeg"/><Relationship Id="rId19" Type="http://schemas.openxmlformats.org/officeDocument/2006/relationships/image" Target="../media/image31.png"/><Relationship Id="rId18" Type="http://schemas.openxmlformats.org/officeDocument/2006/relationships/image" Target="../media/image30.png"/><Relationship Id="rId17" Type="http://schemas.openxmlformats.org/officeDocument/2006/relationships/image" Target="../media/image16.png"/><Relationship Id="rId16" Type="http://schemas.openxmlformats.org/officeDocument/2006/relationships/image" Target="../media/image29.png"/><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56" name="Title 16"/>
          <p:cNvSpPr>
            <a:spLocks noGrp="1"/>
          </p:cNvSpPr>
          <p:nvPr>
            <p:ph type="title" hasCustomPrompt="1"/>
          </p:nvPr>
        </p:nvSpPr>
        <p:spPr bwMode="gray">
          <a:xfrm>
            <a:off x="548640" y="2048256"/>
            <a:ext cx="8723376" cy="1581912"/>
          </a:xfrm>
          <a:prstGeom prst="rect">
            <a:avLst/>
          </a:prstGeom>
        </p:spPr>
        <p:txBody>
          <a:bodyPr lIns="0" tIns="60949" rIns="121899" bIns="60949" anchor="b" anchorCtr="0"/>
          <a:lstStyle>
            <a:lvl1pPr marL="0" algn="l" defTabSz="1219200" rtl="0" eaLnBrk="1" latinLnBrk="0" hangingPunct="1">
              <a:lnSpc>
                <a:spcPts val="5800"/>
              </a:lnSpc>
              <a:spcBef>
                <a:spcPct val="0"/>
              </a:spcBef>
              <a:buNone/>
              <a:defRPr lang="en-US" sz="6000" b="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text, two lines maximum</a:t>
            </a:r>
            <a:endParaRPr lang="en-US" dirty="0"/>
          </a:p>
        </p:txBody>
      </p:sp>
      <p:sp>
        <p:nvSpPr>
          <p:cNvPr id="62" name="Footer Placeholder 61"/>
          <p:cNvSpPr>
            <a:spLocks noGrp="1"/>
          </p:cNvSpPr>
          <p:nvPr>
            <p:ph type="ftr" sz="quarter" idx="10"/>
          </p:nvPr>
        </p:nvSpPr>
        <p:spPr>
          <a:xfrm>
            <a:off x="548640" y="6473952"/>
            <a:ext cx="3860800" cy="153888"/>
          </a:xfrm>
        </p:spPr>
        <p:txBody>
          <a:bodyPr lIns="0"/>
          <a:lstStyle>
            <a:lvl1pPr>
              <a:defRPr cap="none"/>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55" name="Subtitle 2"/>
          <p:cNvSpPr>
            <a:spLocks noGrp="1"/>
          </p:cNvSpPr>
          <p:nvPr>
            <p:ph type="subTitle" idx="1" hasCustomPrompt="1"/>
          </p:nvPr>
        </p:nvSpPr>
        <p:spPr bwMode="gray">
          <a:xfrm>
            <a:off x="548640" y="4059936"/>
            <a:ext cx="8714232" cy="457200"/>
          </a:xfrm>
          <a:prstGeom prst="rect">
            <a:avLst/>
          </a:prstGeom>
        </p:spPr>
        <p:txBody>
          <a:bodyPr lIns="0" tIns="0" rIns="0" bIns="0" anchor="b" anchorCtr="0"/>
          <a:lstStyle>
            <a:lvl1pPr marL="0" indent="0" algn="l" defTabSz="1219200" rtl="0" eaLnBrk="1" latinLnBrk="0" hangingPunct="1">
              <a:lnSpc>
                <a:spcPct val="90000"/>
              </a:lnSpc>
              <a:spcBef>
                <a:spcPct val="0"/>
              </a:spcBef>
              <a:buNone/>
              <a:defRPr lang="en-US" sz="2400" b="0" kern="1200" cap="none" spc="0" baseline="0" dirty="0">
                <a:solidFill>
                  <a:schemeClr val="tx1"/>
                </a:solidFill>
                <a:latin typeface="Arial" panose="020B0604020202020204" pitchFamily="34" charset="0"/>
                <a:ea typeface="+mn-ea"/>
                <a:cs typeface="Arial" panose="020B0604020202020204"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Click to edit subtitle placeholder</a:t>
            </a:r>
            <a:endParaRPr lang="en-US" dirty="0"/>
          </a:p>
        </p:txBody>
      </p:sp>
      <p:sp>
        <p:nvSpPr>
          <p:cNvPr id="5" name="Text Placeholder 4"/>
          <p:cNvSpPr>
            <a:spLocks noGrp="1"/>
          </p:cNvSpPr>
          <p:nvPr>
            <p:ph type="body" sz="quarter" idx="11"/>
          </p:nvPr>
        </p:nvSpPr>
        <p:spPr>
          <a:xfrm>
            <a:off x="548640" y="4800600"/>
            <a:ext cx="6409944" cy="512064"/>
          </a:xfrm>
          <a:prstGeom prst="rect">
            <a:avLst/>
          </a:prstGeom>
        </p:spPr>
        <p:txBody>
          <a:bodyPr lIns="0" tIns="0" rIns="0" bIns="0"/>
          <a:lstStyle>
            <a:lvl1pPr marL="0" indent="0">
              <a:buFontTx/>
              <a:buNone/>
              <a:defRPr sz="1600"/>
            </a:lvl1pPr>
          </a:lstStyle>
          <a:p>
            <a:pPr lvl="0"/>
            <a:r>
              <a:rPr lang="en-US" dirty="0"/>
              <a:t>Click to edit Master text styles</a:t>
            </a:r>
            <a:endParaRPr lang="en-US" dirty="0"/>
          </a:p>
          <a:p>
            <a:pPr lvl="0"/>
            <a:endParaRPr lang="en-US" dirty="0"/>
          </a:p>
        </p:txBody>
      </p:sp>
      <p:sp>
        <p:nvSpPr>
          <p:cNvPr id="20" name="Rectangle 19"/>
          <p:cNvSpPr/>
          <p:nvPr userDrawn="1"/>
        </p:nvSpPr>
        <p:spPr bwMode="black">
          <a:xfrm>
            <a:off x="548640" y="4557713"/>
            <a:ext cx="1097683"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548640" y="4664439"/>
            <a:ext cx="1041909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04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09824"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211"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739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1176"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8563"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595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2528"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631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3707" y="5468108"/>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4598" y="5468108"/>
            <a:ext cx="310896"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4779" y="5468108"/>
            <a:ext cx="310896"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427" y="5468108"/>
            <a:ext cx="310896"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5828" y="5442941"/>
            <a:ext cx="365760"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6131" y="5468108"/>
            <a:ext cx="310896"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3337" y="5468108"/>
            <a:ext cx="310896"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79734" y="5468108"/>
            <a:ext cx="310896"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49915" y="5468108"/>
            <a:ext cx="310896"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3673" y="3056111"/>
            <a:ext cx="2412866" cy="8037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3" name="Rectangle 12"/>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
        <p:nvSpPr>
          <p:cNvPr id="16" name="Content Placeholder 2"/>
          <p:cNvSpPr>
            <a:spLocks noGrp="1"/>
          </p:cNvSpPr>
          <p:nvPr>
            <p:ph sz="half" idx="1"/>
          </p:nvPr>
        </p:nvSpPr>
        <p:spPr bwMode="gray">
          <a:xfrm>
            <a:off x="548640" y="1179575"/>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2"/>
          <p:cNvSpPr>
            <a:spLocks noGrp="1"/>
          </p:cNvSpPr>
          <p:nvPr>
            <p:ph sz="half" idx="14"/>
          </p:nvPr>
        </p:nvSpPr>
        <p:spPr bwMode="gray">
          <a:xfrm>
            <a:off x="6243066" y="1188761"/>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3" name="Content Placeholder 2"/>
          <p:cNvSpPr>
            <a:spLocks noGrp="1"/>
          </p:cNvSpPr>
          <p:nvPr>
            <p:ph sz="half" idx="1"/>
          </p:nvPr>
        </p:nvSpPr>
        <p:spPr bwMode="gray">
          <a:xfrm>
            <a:off x="548640" y="1179575"/>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2"/>
          <p:cNvSpPr>
            <a:spLocks noGrp="1"/>
          </p:cNvSpPr>
          <p:nvPr>
            <p:ph sz="half" idx="14"/>
          </p:nvPr>
        </p:nvSpPr>
        <p:spPr bwMode="gray">
          <a:xfrm>
            <a:off x="6243066" y="1188761"/>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603671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6" name="Content Placeholder 2"/>
          <p:cNvSpPr>
            <a:spLocks noGrp="1"/>
          </p:cNvSpPr>
          <p:nvPr>
            <p:ph sz="half" idx="1"/>
          </p:nvPr>
        </p:nvSpPr>
        <p:spPr bwMode="gray">
          <a:xfrm>
            <a:off x="548640" y="1179575"/>
            <a:ext cx="603671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7" name="Text Placeholder 5"/>
          <p:cNvSpPr>
            <a:spLocks noGrp="1"/>
          </p:cNvSpPr>
          <p:nvPr>
            <p:ph type="body" sz="quarter" idx="18"/>
          </p:nvPr>
        </p:nvSpPr>
        <p:spPr bwMode="invGray">
          <a:xfrm>
            <a:off x="6985955" y="6330311"/>
            <a:ext cx="4422614" cy="39216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endParaRPr lang="en-US" dirty="0"/>
          </a:p>
        </p:txBody>
      </p:sp>
      <p:sp>
        <p:nvSpPr>
          <p:cNvPr id="8" name="Rectangle 7"/>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603671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6" name="Content Placeholder 2"/>
          <p:cNvSpPr>
            <a:spLocks noGrp="1"/>
          </p:cNvSpPr>
          <p:nvPr>
            <p:ph sz="half" idx="1"/>
          </p:nvPr>
        </p:nvSpPr>
        <p:spPr bwMode="gray">
          <a:xfrm>
            <a:off x="548640" y="1179575"/>
            <a:ext cx="603671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7" name="Text Placeholder 5"/>
          <p:cNvSpPr>
            <a:spLocks noGrp="1"/>
          </p:cNvSpPr>
          <p:nvPr>
            <p:ph type="body" sz="quarter" idx="18"/>
          </p:nvPr>
        </p:nvSpPr>
        <p:spPr bwMode="invGray">
          <a:xfrm>
            <a:off x="6985955" y="6330311"/>
            <a:ext cx="4422614" cy="39216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88824"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15" name="Footer Placeholder 14"/>
          <p:cNvSpPr>
            <a:spLocks noGrp="1"/>
          </p:cNvSpPr>
          <p:nvPr>
            <p:ph type="ftr" sz="quarter" idx="10"/>
          </p:nvPr>
        </p:nvSpPr>
        <p:spPr/>
        <p:txBody>
          <a:bodyPr/>
          <a:lstStyle>
            <a:lvl1pPr>
              <a:defRPr>
                <a:solidFill>
                  <a:schemeClr val="bg1"/>
                </a:solidFill>
              </a:defRPr>
            </a:lvl1pPr>
          </a:lstStyle>
          <a:p>
            <a:r>
              <a:rPr lang="en-US" sz="1000">
                <a:cs typeface="Arial" panose="020B0604020202020204" pitchFamily="34" charset="0"/>
              </a:rPr>
              <a:t>2015 Lenovo Internal. All rights reserved.</a:t>
            </a:r>
            <a:endParaRPr lang="en-US" sz="1000" dirty="0">
              <a:cs typeface="Arial" panose="020B0604020202020204" pitchFamily="34" charset="0"/>
            </a:endParaRPr>
          </a:p>
        </p:txBody>
      </p:sp>
      <p:sp>
        <p:nvSpPr>
          <p:cNvPr id="8" name="Rectangle 7"/>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
        <p:nvSpPr>
          <p:cNvPr id="13" name="Text Placeholder 5"/>
          <p:cNvSpPr>
            <a:spLocks noGrp="1"/>
          </p:cNvSpPr>
          <p:nvPr>
            <p:ph type="body" sz="quarter" idx="19"/>
          </p:nvPr>
        </p:nvSpPr>
        <p:spPr bwMode="invGray">
          <a:xfrm>
            <a:off x="568982" y="151551"/>
            <a:ext cx="4422614" cy="39216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endParaRPr lang="en-US" dirty="0"/>
          </a:p>
        </p:txBody>
      </p:sp>
      <p:sp>
        <p:nvSpPr>
          <p:cNvPr id="14" name="Text Placeholder 3"/>
          <p:cNvSpPr>
            <a:spLocks noGrp="1"/>
          </p:cNvSpPr>
          <p:nvPr>
            <p:ph type="body" sz="quarter" idx="18" hasCustomPrompt="1"/>
          </p:nvPr>
        </p:nvSpPr>
        <p:spPr>
          <a:xfrm>
            <a:off x="0" y="3525794"/>
            <a:ext cx="7884015"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defRPr>
            </a:lvl1pPr>
            <a:lvl2pPr marL="341630" indent="0">
              <a:buNone/>
              <a:defRPr/>
            </a:lvl2pPr>
            <a:lvl3pPr marL="679450" indent="0">
              <a:buNone/>
              <a:defRPr/>
            </a:lvl3pPr>
            <a:lvl4pPr marL="966470" indent="0">
              <a:buNone/>
              <a:defRPr/>
            </a:lvl4pPr>
            <a:lvl5pPr marL="1146175" indent="0">
              <a:buNone/>
              <a:defRPr/>
            </a:lvl5pPr>
          </a:lstStyle>
          <a:p>
            <a:pPr lvl="0"/>
            <a:r>
              <a:rPr lang="en-US" dirty="0"/>
              <a:t>Click to edit text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0" y="4639112"/>
            <a:ext cx="12188825"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oter Placeholder 19"/>
          <p:cNvSpPr>
            <a:spLocks noGrp="1"/>
          </p:cNvSpPr>
          <p:nvPr>
            <p:ph type="ftr" sz="quarter" idx="13"/>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grpSp>
        <p:nvGrpSpPr>
          <p:cNvPr id="8" name="Group 7"/>
          <p:cNvGrpSpPr/>
          <p:nvPr userDrawn="1"/>
        </p:nvGrpSpPr>
        <p:grpSpPr bwMode="gray">
          <a:xfrm>
            <a:off x="1828170" y="993484"/>
            <a:ext cx="8535661" cy="4341742"/>
            <a:chOff x="1828170" y="1258957"/>
            <a:chExt cx="8535661" cy="4341742"/>
          </a:xfrm>
        </p:grpSpPr>
        <p:sp>
          <p:nvSpPr>
            <p:cNvPr id="9" name="Freeform 9"/>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15" name="Text Placeholder 107"/>
          <p:cNvSpPr>
            <a:spLocks noGrp="1"/>
          </p:cNvSpPr>
          <p:nvPr>
            <p:ph type="body" sz="quarter" idx="18" hasCustomPrompt="1"/>
          </p:nvPr>
        </p:nvSpPr>
        <p:spPr bwMode="white">
          <a:xfrm>
            <a:off x="2042663" y="1276349"/>
            <a:ext cx="8106674" cy="3242641"/>
          </a:xfrm>
          <a:prstGeom prst="rect">
            <a:avLst/>
          </a:prstGeom>
        </p:spPr>
        <p:txBody>
          <a:bodyPr anchor="ctr">
            <a:normAutofit/>
          </a:bodyPr>
          <a:lstStyle>
            <a:lvl1pPr marL="0" indent="0" algn="ctr">
              <a:lnSpc>
                <a:spcPct val="100000"/>
              </a:lnSpc>
              <a:buNone/>
              <a:defRPr sz="3600">
                <a:solidFill>
                  <a:schemeClr val="bg1"/>
                </a:solidFill>
              </a:defRPr>
            </a:lvl1pPr>
            <a:lvl2pPr marL="341630" indent="0" algn="ctr">
              <a:buNone/>
              <a:defRPr>
                <a:solidFill>
                  <a:schemeClr val="bg1"/>
                </a:solidFill>
              </a:defRPr>
            </a:lvl2pPr>
            <a:lvl3pPr marL="679450" indent="0" algn="ctr">
              <a:buNone/>
              <a:defRPr>
                <a:solidFill>
                  <a:schemeClr val="bg1"/>
                </a:solidFill>
              </a:defRPr>
            </a:lvl3pPr>
            <a:lvl4pPr marL="966470" indent="0" algn="ctr">
              <a:buNone/>
              <a:defRPr>
                <a:solidFill>
                  <a:schemeClr val="bg1"/>
                </a:solidFill>
              </a:defRPr>
            </a:lvl4pPr>
            <a:lvl5pPr marL="1146175" indent="0" algn="ctr">
              <a:buNone/>
              <a:defRPr>
                <a:solidFill>
                  <a:schemeClr val="bg1"/>
                </a:solidFill>
              </a:defRPr>
            </a:lvl5pPr>
          </a:lstStyle>
          <a:p>
            <a:pPr lvl="0"/>
            <a:r>
              <a:rPr lang="en-US" dirty="0"/>
              <a:t>Click to edit quote</a:t>
            </a:r>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6013481"/>
            <a:ext cx="10058400" cy="681925"/>
          </a:xfrm>
          <a:prstGeom prst="rect">
            <a:avLst/>
          </a:prstGeom>
        </p:spPr>
      </p:pic>
      <p:sp>
        <p:nvSpPr>
          <p:cNvPr id="17" name="Text Placeholder 110"/>
          <p:cNvSpPr>
            <a:spLocks noGrp="1"/>
          </p:cNvSpPr>
          <p:nvPr>
            <p:ph type="body" sz="quarter" idx="19" hasCustomPrompt="1"/>
          </p:nvPr>
        </p:nvSpPr>
        <p:spPr>
          <a:xfrm>
            <a:off x="2042663" y="5555972"/>
            <a:ext cx="8106674" cy="876300"/>
          </a:xfrm>
          <a:prstGeom prst="rect">
            <a:avLst/>
          </a:prstGeom>
        </p:spPr>
        <p:txBody>
          <a:bodyPr/>
          <a:lstStyle>
            <a:lvl1pPr marL="0" indent="0" algn="ctr">
              <a:buNone/>
              <a:defRPr sz="2400" b="1">
                <a:solidFill>
                  <a:schemeClr val="tx1"/>
                </a:solidFill>
              </a:defRPr>
            </a:lvl1pPr>
            <a:lvl2pPr marL="341630" indent="0">
              <a:buNone/>
              <a:defRPr/>
            </a:lvl2pPr>
            <a:lvl3pPr marL="679450" indent="0">
              <a:buNone/>
              <a:defRPr/>
            </a:lvl3pPr>
            <a:lvl4pPr marL="966470" indent="0">
              <a:buNone/>
              <a:defRPr/>
            </a:lvl4pPr>
            <a:lvl5pPr marL="1146175" indent="0">
              <a:buNone/>
              <a:defRPr/>
            </a:lvl5pPr>
          </a:lstStyle>
          <a:p>
            <a:pPr lvl="0"/>
            <a:r>
              <a:rPr lang="en-US" dirty="0"/>
              <a:t>Click to edit quote source</a:t>
            </a:r>
            <a:endParaRPr lang="en-US" dirty="0"/>
          </a:p>
        </p:txBody>
      </p:sp>
      <p:grpSp>
        <p:nvGrpSpPr>
          <p:cNvPr id="18" name="Group 17"/>
          <p:cNvGrpSpPr/>
          <p:nvPr userDrawn="1"/>
        </p:nvGrpSpPr>
        <p:grpSpPr>
          <a:xfrm>
            <a:off x="5800725" y="4633135"/>
            <a:ext cx="590550"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grpSp>
        <p:nvGrpSpPr>
          <p:cNvPr id="23" name="Group 22"/>
          <p:cNvGrpSpPr/>
          <p:nvPr userDrawn="1"/>
        </p:nvGrpSpPr>
        <p:grpSpPr bwMode="gray">
          <a:xfrm>
            <a:off x="5853433" y="734066"/>
            <a:ext cx="485134"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lstStyle/>
            <a:p>
              <a:endParaRPr lang="en-US"/>
            </a:p>
          </p:txBody>
        </p:sp>
      </p:grpSp>
      <p:sp>
        <p:nvSpPr>
          <p:cNvPr id="29" name="Rectangle 28"/>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0" y="4639112"/>
            <a:ext cx="12188825"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userDrawn="1"/>
        </p:nvSpPr>
        <p:spPr>
          <a:xfrm>
            <a:off x="5931017" y="0"/>
            <a:ext cx="6260983"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20" name="Footer Placeholder 19"/>
          <p:cNvSpPr>
            <a:spLocks noGrp="1"/>
          </p:cNvSpPr>
          <p:nvPr>
            <p:ph type="ftr" sz="quarter" idx="13"/>
          </p:nvPr>
        </p:nvSpPr>
        <p:spPr>
          <a:xfrm>
            <a:off x="548640" y="6473952"/>
            <a:ext cx="2413343" cy="153888"/>
          </a:xfrm>
        </p:spPr>
        <p:txBody>
          <a:bodyPr/>
          <a:lstStyle/>
          <a:p>
            <a:r>
              <a:rPr lang="en-US" sz="1000" dirty="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50" name="Rectangle 49"/>
          <p:cNvSpPr/>
          <p:nvPr userDrawn="1"/>
        </p:nvSpPr>
        <p:spPr bwMode="white">
          <a:xfrm>
            <a:off x="6800850" y="840981"/>
            <a:ext cx="4815286"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28"/>
          <p:cNvGrpSpPr>
            <a:grpSpLocks noChangeAspect="1"/>
          </p:cNvGrpSpPr>
          <p:nvPr userDrawn="1"/>
        </p:nvGrpSpPr>
        <p:grpSpPr bwMode="gray">
          <a:xfrm>
            <a:off x="6988336" y="6341251"/>
            <a:ext cx="441655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32"/>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33"/>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34"/>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35"/>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36"/>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ln>
          </p:spPr>
          <p:txBody>
            <a:bodyPr vert="horz" wrap="square" lIns="91440" tIns="45720" rIns="91440" bIns="45720" numCol="1" anchor="t" anchorCtr="0" compatLnSpc="1"/>
            <a:lstStyle/>
            <a:p>
              <a:endParaRPr lang="en-US"/>
            </a:p>
          </p:txBody>
        </p:sp>
      </p:grpSp>
      <p:sp>
        <p:nvSpPr>
          <p:cNvPr id="61" name="Title 1"/>
          <p:cNvSpPr>
            <a:spLocks noGrp="1"/>
          </p:cNvSpPr>
          <p:nvPr>
            <p:ph type="title" hasCustomPrompt="1"/>
          </p:nvPr>
        </p:nvSpPr>
        <p:spPr>
          <a:xfrm>
            <a:off x="6921407" y="961121"/>
            <a:ext cx="4556458" cy="808956"/>
          </a:xfrm>
          <a:prstGeom prst="rect">
            <a:avLst/>
          </a:prstGeom>
        </p:spPr>
        <p:txBody>
          <a:bodyPr lIns="0" tIns="0" rIns="0" bIns="0">
            <a:noAutofit/>
          </a:bodyPr>
          <a:lstStyle>
            <a:lvl1pPr algn="l">
              <a:defRPr sz="2800" cap="none"/>
            </a:lvl1pPr>
          </a:lstStyle>
          <a:p>
            <a:r>
              <a:rPr lang="en-US" dirty="0"/>
              <a:t>Click To Edit Product Text</a:t>
            </a:r>
            <a:endParaRPr lang="en-US" dirty="0"/>
          </a:p>
        </p:txBody>
      </p:sp>
      <p:sp>
        <p:nvSpPr>
          <p:cNvPr id="64" name="Picture Placeholder 186"/>
          <p:cNvSpPr>
            <a:spLocks noGrp="1"/>
          </p:cNvSpPr>
          <p:nvPr>
            <p:ph type="pic" sz="quarter" idx="15"/>
          </p:nvPr>
        </p:nvSpPr>
        <p:spPr>
          <a:xfrm>
            <a:off x="548640" y="556260"/>
            <a:ext cx="6048375" cy="5579363"/>
          </a:xfrm>
          <a:prstGeom prst="rect">
            <a:avLst/>
          </a:prstGeom>
        </p:spPr>
        <p:txBody>
          <a:bodyPr anchor="ctr"/>
          <a:lstStyle>
            <a:lvl1pPr marL="0" indent="0" algn="ctr">
              <a:buNone/>
              <a:defRPr sz="2400">
                <a:solidFill>
                  <a:schemeClr val="accent1"/>
                </a:solidFill>
              </a:defRPr>
            </a:lvl1pPr>
          </a:lstStyle>
          <a:p>
            <a:endParaRPr lang="en-US" dirty="0"/>
          </a:p>
        </p:txBody>
      </p:sp>
      <p:sp>
        <p:nvSpPr>
          <p:cNvPr id="66" name="Content Placeholder 2"/>
          <p:cNvSpPr>
            <a:spLocks noGrp="1"/>
          </p:cNvSpPr>
          <p:nvPr>
            <p:ph sz="half" idx="1"/>
          </p:nvPr>
        </p:nvSpPr>
        <p:spPr bwMode="gray">
          <a:xfrm>
            <a:off x="6922008" y="2020824"/>
            <a:ext cx="4553712"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7" name="Rectangle 6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cxnSp>
        <p:nvCxnSpPr>
          <p:cNvPr id="70" name="Straight Connector 69"/>
          <p:cNvCxnSpPr/>
          <p:nvPr userDrawn="1"/>
        </p:nvCxnSpPr>
        <p:spPr>
          <a:xfrm>
            <a:off x="6922008" y="1908190"/>
            <a:ext cx="4553712"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0" y="4639112"/>
            <a:ext cx="12188825"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userDrawn="1"/>
        </p:nvSpPr>
        <p:spPr>
          <a:xfrm>
            <a:off x="5931017" y="0"/>
            <a:ext cx="6260983"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20" name="Footer Placeholder 19"/>
          <p:cNvSpPr>
            <a:spLocks noGrp="1"/>
          </p:cNvSpPr>
          <p:nvPr>
            <p:ph type="ftr" sz="quarter" idx="13"/>
          </p:nvPr>
        </p:nvSpPr>
        <p:spPr>
          <a:xfrm>
            <a:off x="548640" y="6473952"/>
            <a:ext cx="2413343" cy="153888"/>
          </a:xfrm>
        </p:spPr>
        <p:txBody>
          <a:bodyPr/>
          <a:lstStyle/>
          <a:p>
            <a:r>
              <a:rPr lang="en-US" sz="1000" dirty="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50" name="Rectangle 49"/>
          <p:cNvSpPr/>
          <p:nvPr userDrawn="1"/>
        </p:nvSpPr>
        <p:spPr bwMode="white">
          <a:xfrm>
            <a:off x="6800850" y="840981"/>
            <a:ext cx="4815286"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28"/>
          <p:cNvGrpSpPr>
            <a:grpSpLocks noChangeAspect="1"/>
          </p:cNvGrpSpPr>
          <p:nvPr userDrawn="1"/>
        </p:nvGrpSpPr>
        <p:grpSpPr bwMode="gray">
          <a:xfrm>
            <a:off x="6988336" y="6341251"/>
            <a:ext cx="441655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32"/>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33"/>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34"/>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35"/>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36"/>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ln>
          </p:spPr>
          <p:txBody>
            <a:bodyPr vert="horz" wrap="square" lIns="91440" tIns="45720" rIns="91440" bIns="45720" numCol="1" anchor="t" anchorCtr="0" compatLnSpc="1"/>
            <a:lstStyle/>
            <a:p>
              <a:endParaRPr lang="en-US"/>
            </a:p>
          </p:txBody>
        </p:sp>
      </p:grpSp>
      <p:sp>
        <p:nvSpPr>
          <p:cNvPr id="61" name="Title 1"/>
          <p:cNvSpPr>
            <a:spLocks noGrp="1"/>
          </p:cNvSpPr>
          <p:nvPr>
            <p:ph type="title" hasCustomPrompt="1"/>
          </p:nvPr>
        </p:nvSpPr>
        <p:spPr>
          <a:xfrm>
            <a:off x="6921407" y="961121"/>
            <a:ext cx="4556458" cy="808956"/>
          </a:xfrm>
          <a:prstGeom prst="rect">
            <a:avLst/>
          </a:prstGeom>
        </p:spPr>
        <p:txBody>
          <a:bodyPr lIns="0" tIns="0" rIns="0" bIns="0">
            <a:noAutofit/>
          </a:bodyPr>
          <a:lstStyle>
            <a:lvl1pPr algn="l">
              <a:defRPr sz="2800" cap="none"/>
            </a:lvl1pPr>
          </a:lstStyle>
          <a:p>
            <a:r>
              <a:rPr lang="en-US" dirty="0"/>
              <a:t>Click To Edit Product Text</a:t>
            </a:r>
            <a:endParaRPr lang="en-US" dirty="0"/>
          </a:p>
        </p:txBody>
      </p:sp>
      <p:cxnSp>
        <p:nvCxnSpPr>
          <p:cNvPr id="63" name="Straight Connector 62"/>
          <p:cNvCxnSpPr/>
          <p:nvPr userDrawn="1"/>
        </p:nvCxnSpPr>
        <p:spPr>
          <a:xfrm>
            <a:off x="6922008" y="1908190"/>
            <a:ext cx="4553712"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640" y="556260"/>
            <a:ext cx="6048375" cy="5579363"/>
          </a:xfrm>
          <a:prstGeom prst="rect">
            <a:avLst/>
          </a:prstGeom>
        </p:spPr>
        <p:txBody>
          <a:bodyPr anchor="ctr"/>
          <a:lstStyle>
            <a:lvl1pPr marL="0" indent="0" algn="ctr">
              <a:buNone/>
              <a:defRPr sz="2400">
                <a:solidFill>
                  <a:schemeClr val="accent1"/>
                </a:solidFill>
              </a:defRPr>
            </a:lvl1pPr>
          </a:lstStyle>
          <a:p>
            <a:endParaRPr lang="en-US" dirty="0"/>
          </a:p>
        </p:txBody>
      </p:sp>
      <p:sp>
        <p:nvSpPr>
          <p:cNvPr id="66" name="Content Placeholder 2"/>
          <p:cNvSpPr>
            <a:spLocks noGrp="1"/>
          </p:cNvSpPr>
          <p:nvPr>
            <p:ph sz="half" idx="1"/>
          </p:nvPr>
        </p:nvSpPr>
        <p:spPr bwMode="gray">
          <a:xfrm>
            <a:off x="6922008" y="2020824"/>
            <a:ext cx="4553712"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2" name="Rectangle 21"/>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1"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5" name="Rectangle 14"/>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
        <p:nvSpPr>
          <p:cNvPr id="9" name="Chart Placeholder 2"/>
          <p:cNvSpPr>
            <a:spLocks noGrp="1"/>
          </p:cNvSpPr>
          <p:nvPr>
            <p:ph type="chart" sz="quarter" idx="10" hasCustomPrompt="1"/>
          </p:nvPr>
        </p:nvSpPr>
        <p:spPr bwMode="gray">
          <a:xfrm>
            <a:off x="548639" y="1179575"/>
            <a:ext cx="11073385" cy="5212835"/>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639" y="1179575"/>
            <a:ext cx="11073385" cy="5212835"/>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endParaRPr lang="en-US" dirty="0"/>
          </a:p>
        </p:txBody>
      </p:sp>
      <p:sp>
        <p:nvSpPr>
          <p:cNvPr id="15" name="Footer Placeholder 14"/>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1"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56" name="Title 16"/>
          <p:cNvSpPr>
            <a:spLocks noGrp="1"/>
          </p:cNvSpPr>
          <p:nvPr>
            <p:ph type="title" hasCustomPrompt="1"/>
          </p:nvPr>
        </p:nvSpPr>
        <p:spPr bwMode="gray">
          <a:xfrm>
            <a:off x="548640" y="2048256"/>
            <a:ext cx="8723376" cy="1581912"/>
          </a:xfrm>
          <a:prstGeom prst="rect">
            <a:avLst/>
          </a:prstGeom>
        </p:spPr>
        <p:txBody>
          <a:bodyPr lIns="0" tIns="60949" rIns="121899" bIns="60949" anchor="b" anchorCtr="0"/>
          <a:lstStyle>
            <a:lvl1pPr marL="0" algn="l" defTabSz="1219200" rtl="0" eaLnBrk="1" latinLnBrk="0" hangingPunct="1">
              <a:lnSpc>
                <a:spcPts val="5800"/>
              </a:lnSpc>
              <a:spcBef>
                <a:spcPct val="0"/>
              </a:spcBef>
              <a:buNone/>
              <a:defRPr lang="en-US" sz="6000" b="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text, two lines maximum</a:t>
            </a:r>
            <a:endParaRPr lang="en-US" dirty="0"/>
          </a:p>
        </p:txBody>
      </p:sp>
      <p:sp>
        <p:nvSpPr>
          <p:cNvPr id="62" name="Footer Placeholder 61"/>
          <p:cNvSpPr>
            <a:spLocks noGrp="1"/>
          </p:cNvSpPr>
          <p:nvPr>
            <p:ph type="ftr" sz="quarter" idx="10"/>
          </p:nvPr>
        </p:nvSpPr>
        <p:spPr>
          <a:xfrm>
            <a:off x="548640" y="6473952"/>
            <a:ext cx="3860800" cy="153888"/>
          </a:xfrm>
        </p:spPr>
        <p:txBody>
          <a:bodyPr lIns="0"/>
          <a:lstStyle>
            <a:lvl1pPr>
              <a:defRPr cap="none"/>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55" name="Subtitle 2"/>
          <p:cNvSpPr>
            <a:spLocks noGrp="1"/>
          </p:cNvSpPr>
          <p:nvPr>
            <p:ph type="subTitle" idx="1" hasCustomPrompt="1"/>
          </p:nvPr>
        </p:nvSpPr>
        <p:spPr bwMode="gray">
          <a:xfrm>
            <a:off x="548640" y="4059936"/>
            <a:ext cx="8714232" cy="457200"/>
          </a:xfrm>
          <a:prstGeom prst="rect">
            <a:avLst/>
          </a:prstGeom>
        </p:spPr>
        <p:txBody>
          <a:bodyPr lIns="0" tIns="0" rIns="0" bIns="0" anchor="b" anchorCtr="0"/>
          <a:lstStyle>
            <a:lvl1pPr marL="0" indent="0" algn="l" defTabSz="1219200" rtl="0" eaLnBrk="1" latinLnBrk="0" hangingPunct="1">
              <a:lnSpc>
                <a:spcPct val="90000"/>
              </a:lnSpc>
              <a:spcBef>
                <a:spcPct val="0"/>
              </a:spcBef>
              <a:buNone/>
              <a:defRPr lang="en-US" sz="2400" b="0" kern="1200" cap="none" spc="0" baseline="0" dirty="0">
                <a:solidFill>
                  <a:schemeClr val="tx1"/>
                </a:solidFill>
                <a:latin typeface="Arial" panose="020B0604020202020204" pitchFamily="34" charset="0"/>
                <a:ea typeface="+mn-ea"/>
                <a:cs typeface="Arial" panose="020B0604020202020204"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Click to edit subtitle placeholder</a:t>
            </a:r>
            <a:endParaRPr lang="en-US" dirty="0"/>
          </a:p>
        </p:txBody>
      </p:sp>
      <p:sp>
        <p:nvSpPr>
          <p:cNvPr id="5" name="Text Placeholder 4"/>
          <p:cNvSpPr>
            <a:spLocks noGrp="1"/>
          </p:cNvSpPr>
          <p:nvPr>
            <p:ph type="body" sz="quarter" idx="11"/>
          </p:nvPr>
        </p:nvSpPr>
        <p:spPr>
          <a:xfrm>
            <a:off x="548640" y="4800600"/>
            <a:ext cx="6409944" cy="512064"/>
          </a:xfrm>
          <a:prstGeom prst="rect">
            <a:avLst/>
          </a:prstGeom>
        </p:spPr>
        <p:txBody>
          <a:bodyPr lIns="0" tIns="0" rIns="0" bIns="0"/>
          <a:lstStyle>
            <a:lvl1pPr marL="0" indent="0">
              <a:buFontTx/>
              <a:buNone/>
              <a:defRPr sz="1600"/>
            </a:lvl1pPr>
          </a:lstStyle>
          <a:p>
            <a:pPr lvl="0"/>
            <a:r>
              <a:rPr lang="en-US" dirty="0"/>
              <a:t>Click to edit Master text styles</a:t>
            </a:r>
            <a:endParaRPr lang="en-US" dirty="0"/>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04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09824"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211"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739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1176"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8563"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595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2528"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631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3707" y="5468108"/>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4598" y="5468108"/>
            <a:ext cx="310896"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4779" y="5468108"/>
            <a:ext cx="310896"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427" y="5468108"/>
            <a:ext cx="310896"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5828" y="5442941"/>
            <a:ext cx="365760"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6131" y="5468108"/>
            <a:ext cx="310896"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3337" y="5468108"/>
            <a:ext cx="310896"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79734" y="5468108"/>
            <a:ext cx="310896"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49915" y="5468108"/>
            <a:ext cx="310896"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3673" y="3056111"/>
            <a:ext cx="2412866" cy="803786"/>
          </a:xfrm>
          <a:prstGeom prst="rect">
            <a:avLst/>
          </a:prstGeom>
        </p:spPr>
      </p:pic>
      <p:sp>
        <p:nvSpPr>
          <p:cNvPr id="66" name="Picture Placeholder 4"/>
          <p:cNvSpPr>
            <a:spLocks noGrp="1"/>
          </p:cNvSpPr>
          <p:nvPr>
            <p:ph type="pic" sz="quarter" idx="12"/>
          </p:nvPr>
        </p:nvSpPr>
        <p:spPr>
          <a:xfrm>
            <a:off x="9815120" y="3464892"/>
            <a:ext cx="1200544" cy="1199183"/>
          </a:xfrm>
          <a:prstGeom prst="rect">
            <a:avLst/>
          </a:prstGeom>
          <a:ln w="38100">
            <a:noFill/>
          </a:ln>
          <a:effectLst/>
        </p:spPr>
        <p:txBody>
          <a:bodyPr/>
          <a:lstStyle>
            <a:lvl1pPr>
              <a:defRPr sz="1000"/>
            </a:lvl1p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58288" y="4770438"/>
            <a:ext cx="1689100" cy="198437"/>
          </a:xfrm>
          <a:prstGeom prst="rect">
            <a:avLst/>
          </a:prstGeom>
        </p:spPr>
        <p:txBody>
          <a:bodyPr lIns="0" tIns="45720" rIns="45720"/>
          <a:lstStyle>
            <a:lvl1pPr marL="0" indent="0" algn="r">
              <a:buFontTx/>
              <a:buNone/>
              <a:defRPr sz="1100"/>
            </a:lvl1pPr>
            <a:lvl2pPr marL="341630" indent="0" algn="r">
              <a:buFontTx/>
              <a:buNone/>
              <a:defRPr sz="1100"/>
            </a:lvl2pPr>
            <a:lvl3pPr marL="679450" indent="0" algn="r">
              <a:buFontTx/>
              <a:buNone/>
              <a:defRPr sz="1100"/>
            </a:lvl3pPr>
            <a:lvl4pPr marL="966470"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5120" y="4664439"/>
            <a:ext cx="1200544"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Arial" panose="020B0604020202020204"/>
                <a:ea typeface="+mn-ea"/>
                <a:cs typeface="+mn-cs"/>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1" fmla="*/ 0 w 1200544"/>
                <a:gd name="connsiteY0-2" fmla="*/ 0 h 106726"/>
                <a:gd name="connsiteX1-3" fmla="*/ 1200544 w 1200544"/>
                <a:gd name="connsiteY1-4" fmla="*/ 0 h 106726"/>
                <a:gd name="connsiteX2-5" fmla="*/ 0 w 1200544"/>
                <a:gd name="connsiteY2-6" fmla="*/ 106726 h 106726"/>
                <a:gd name="connsiteX3-7" fmla="*/ 0 w 1200544"/>
                <a:gd name="connsiteY3-8" fmla="*/ 0 h 106726"/>
              </a:gdLst>
              <a:ahLst/>
              <a:cxnLst>
                <a:cxn ang="0">
                  <a:pos x="connsiteX0-1" y="connsiteY0-2"/>
                </a:cxn>
                <a:cxn ang="0">
                  <a:pos x="connsiteX1-3" y="connsiteY1-4"/>
                </a:cxn>
                <a:cxn ang="0">
                  <a:pos x="connsiteX2-5" y="connsiteY2-6"/>
                </a:cxn>
                <a:cxn ang="0">
                  <a:pos x="connsiteX3-7" y="connsiteY3-8"/>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Arial" panose="020B0604020202020204"/>
                <a:ea typeface="+mn-ea"/>
                <a:cs typeface="+mn-cs"/>
              </a:endParaRPr>
            </a:p>
          </p:txBody>
        </p:sp>
      </p:grpSp>
      <p:sp>
        <p:nvSpPr>
          <p:cNvPr id="54" name="Rectangle 53"/>
          <p:cNvSpPr/>
          <p:nvPr userDrawn="1"/>
        </p:nvSpPr>
        <p:spPr bwMode="black">
          <a:xfrm>
            <a:off x="548640" y="4557713"/>
            <a:ext cx="1097683"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userDrawn="1"/>
        </p:nvCxnSpPr>
        <p:spPr>
          <a:xfrm>
            <a:off x="548640" y="4664439"/>
            <a:ext cx="1041909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0" y="4639112"/>
            <a:ext cx="12188825"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art Placeholder 2"/>
          <p:cNvSpPr>
            <a:spLocks noGrp="1"/>
          </p:cNvSpPr>
          <p:nvPr>
            <p:ph type="chart" sz="quarter" idx="10" hasCustomPrompt="1"/>
          </p:nvPr>
        </p:nvSpPr>
        <p:spPr bwMode="gray">
          <a:xfrm>
            <a:off x="548639" y="1179576"/>
            <a:ext cx="11073385" cy="5209682"/>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endParaRPr lang="en-US" dirty="0"/>
          </a:p>
        </p:txBody>
      </p:sp>
      <p:sp>
        <p:nvSpPr>
          <p:cNvPr id="15" name="Footer Placeholder 14"/>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1"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7" name="Rectangle 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7" name="Rectangle 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grpSp>
        <p:nvGrpSpPr>
          <p:cNvPr id="4" name="Group 3"/>
          <p:cNvGrpSpPr/>
          <p:nvPr userDrawn="1"/>
        </p:nvGrpSpPr>
        <p:grpSpPr bwMode="gray">
          <a:xfrm>
            <a:off x="1828170" y="1519963"/>
            <a:ext cx="8535661" cy="4341742"/>
            <a:chOff x="1828170" y="1258957"/>
            <a:chExt cx="8535661" cy="4341742"/>
          </a:xfrm>
          <a:solidFill>
            <a:schemeClr val="bg1">
              <a:lumMod val="85000"/>
            </a:schemeClr>
          </a:solidFill>
        </p:grpSpPr>
        <p:sp>
          <p:nvSpPr>
            <p:cNvPr id="5" name="Freeform 9"/>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Rectangle 1"/>
          <p:cNvSpPr/>
          <p:nvPr userDrawn="1"/>
        </p:nvSpPr>
        <p:spPr>
          <a:xfrm>
            <a:off x="0" y="893"/>
            <a:ext cx="12188825"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bwMode="gray">
          <a:xfrm>
            <a:off x="5853433" y="1260545"/>
            <a:ext cx="485134"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lstStyle/>
            <a:p>
              <a:endParaRPr lang="en-US"/>
            </a:p>
          </p:txBody>
        </p:sp>
      </p:grpSp>
      <p:cxnSp>
        <p:nvCxnSpPr>
          <p:cNvPr id="12" name="Straight Connector 11"/>
          <p:cNvCxnSpPr/>
          <p:nvPr userDrawn="1"/>
        </p:nvCxnSpPr>
        <p:spPr>
          <a:xfrm>
            <a:off x="2795848" y="4437853"/>
            <a:ext cx="660030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19912" y="4738254"/>
            <a:ext cx="495217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screen"/>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screen"/>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screen"/>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screen"/>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screen"/>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screen"/>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screen"/>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screen"/>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screen"/>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screen"/>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7" name="Picture 46"/>
              <p:cNvPicPr>
                <a:picLocks noChangeAspect="1"/>
              </p:cNvPicPr>
              <p:nvPr userDrawn="1"/>
            </p:nvPicPr>
            <p:blipFill>
              <a:blip r:embed="rId13" cstate="screen"/>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5" name="Picture 9" descr="C:\Users\yhwang\Desktop\WW Design\Multimode Icons\twitter-01.png"/>
              <p:cNvPicPr>
                <a:picLocks noChangeAspect="1" noChangeArrowheads="1"/>
              </p:cNvPicPr>
              <p:nvPr userDrawn="1"/>
            </p:nvPicPr>
            <p:blipFill>
              <a:blip r:embed="rId14" cstate="screen"/>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3" name="Picture 5" descr="C:\Users\yhwang\Desktop\WW Design\Multimode Icons\globe-01.png"/>
              <p:cNvPicPr>
                <a:picLocks noChangeAspect="1" noChangeArrowheads="1"/>
              </p:cNvPicPr>
              <p:nvPr userDrawn="1"/>
            </p:nvPicPr>
            <p:blipFill>
              <a:blip r:embed="rId15" cstate="screen"/>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41" name="Picture 2" descr="C:\Users\yhwang\Desktop\WW Design\Multimode Icons\chain-01.png"/>
              <p:cNvPicPr>
                <a:picLocks noChangeAspect="1" noChangeArrowheads="1"/>
              </p:cNvPicPr>
              <p:nvPr userDrawn="1"/>
            </p:nvPicPr>
            <p:blipFill>
              <a:blip r:embed="rId16" cstate="screen"/>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9" name="Picture 38" descr="C:\Users\yhwang\Desktop\WW Design\Multimode Icons\facebook-01.png"/>
              <p:cNvPicPr>
                <a:picLocks noChangeAspect="1" noChangeArrowheads="1"/>
              </p:cNvPicPr>
              <p:nvPr userDrawn="1"/>
            </p:nvPicPr>
            <p:blipFill>
              <a:blip r:embed="rId17" cstate="screen"/>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7" name="Picture 7" descr="C:\Users\yhwang\Desktop\WW Design\Multimode Icons\server-01.png"/>
              <p:cNvPicPr>
                <a:picLocks noChangeAspect="1" noChangeArrowheads="1"/>
              </p:cNvPicPr>
              <p:nvPr userDrawn="1"/>
            </p:nvPicPr>
            <p:blipFill>
              <a:blip r:embed="rId18" cstate="screen"/>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5" name="Picture 6" descr="C:\Users\yhwang\Desktop\WW Design\Multimode Icons\network-01.png"/>
              <p:cNvPicPr>
                <a:picLocks noChangeAspect="1" noChangeArrowheads="1"/>
              </p:cNvPicPr>
              <p:nvPr userDrawn="1"/>
            </p:nvPicPr>
            <p:blipFill>
              <a:blip r:embed="rId19" cstate="screen"/>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pic>
            <p:nvPicPr>
              <p:cNvPr id="33" name="Picture 8" descr="C:\Users\yhwang\Desktop\WW Design\Multimode Icons\think_light-01.png"/>
              <p:cNvPicPr>
                <a:picLocks noChangeAspect="1" noChangeArrowheads="1"/>
              </p:cNvPicPr>
              <p:nvPr userDrawn="1"/>
            </p:nvPicPr>
            <p:blipFill>
              <a:blip r:embed="rId20" cstate="screen"/>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2610187" y="2009776"/>
            <a:ext cx="6971627" cy="2231536"/>
          </a:xfrm>
          <a:prstGeom prst="rect">
            <a:avLst/>
          </a:prstGeom>
        </p:spPr>
      </p:pic>
      <p:pic>
        <p:nvPicPr>
          <p:cNvPr id="51" name="Picture 5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rot="16200000">
            <a:off x="10583673" y="3056111"/>
            <a:ext cx="2412866" cy="8037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7982" y="365126"/>
            <a:ext cx="10512862" cy="1325563"/>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a:xfrm>
            <a:off x="837982" y="6356351"/>
            <a:ext cx="2742486" cy="365125"/>
          </a:xfrm>
          <a:prstGeom prst="rect">
            <a:avLst/>
          </a:prstGeom>
        </p:spPr>
        <p:txBody>
          <a:bodyPr/>
          <a:lstStyle>
            <a:lvl1pPr>
              <a:defRPr/>
            </a:lvl1pPr>
          </a:lstStyle>
          <a:p>
            <a:pPr>
              <a:defRPr/>
            </a:pPr>
            <a:fld id="{CC84063A-FCF9-4F1D-BDDB-72FFCCA9AADD}" type="datetimeFigureOut">
              <a:rPr lang="zh-CN" altLang="en-US"/>
            </a:fld>
            <a:endParaRPr lang="zh-CN" altLang="en-US"/>
          </a:p>
        </p:txBody>
      </p:sp>
      <p:sp>
        <p:nvSpPr>
          <p:cNvPr id="4" name="页脚占位符 4"/>
          <p:cNvSpPr>
            <a:spLocks noGrp="1"/>
          </p:cNvSpPr>
          <p:nvPr>
            <p:ph type="ftr" sz="quarter" idx="11"/>
          </p:nvPr>
        </p:nvSpPr>
        <p:spPr>
          <a:xfrm>
            <a:off x="548640" y="6458563"/>
            <a:ext cx="2413343" cy="184666"/>
          </a:xfr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08357" y="6356351"/>
            <a:ext cx="2742486" cy="365125"/>
          </a:xfrm>
          <a:prstGeom prst="rect">
            <a:avLst/>
          </a:prstGeom>
        </p:spPr>
        <p:txBody>
          <a:bodyPr/>
          <a:lstStyle>
            <a:lvl1pPr>
              <a:defRPr/>
            </a:lvl1pPr>
          </a:lstStyle>
          <a:p>
            <a:pPr>
              <a:defRPr/>
            </a:pPr>
            <a:fld id="{CA9A2430-E848-47D7-878F-859606BFBFA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
            <a:ext cx="12190412" cy="6857107"/>
          </a:xfrm>
          <a:prstGeom prst="rect">
            <a:avLst/>
          </a:prstGeom>
        </p:spPr>
      </p:pic>
      <p:sp>
        <p:nvSpPr>
          <p:cNvPr id="17" name="Rectangle 16"/>
          <p:cNvSpPr/>
          <p:nvPr userDrawn="1"/>
        </p:nvSpPr>
        <p:spPr bwMode="black">
          <a:xfrm>
            <a:off x="0" y="6384631"/>
            <a:ext cx="12192000"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cxnSp>
        <p:nvCxnSpPr>
          <p:cNvPr id="18" name="Straight Connector 17"/>
          <p:cNvCxnSpPr/>
          <p:nvPr userDrawn="1"/>
        </p:nvCxnSpPr>
        <p:spPr>
          <a:xfrm>
            <a:off x="0" y="6384631"/>
            <a:ext cx="12188952"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640" y="6473952"/>
            <a:ext cx="3860800" cy="153888"/>
          </a:xfrm>
        </p:spPr>
        <p:txBody>
          <a:bodyPr/>
          <a:lstStyle>
            <a:lvl1pPr>
              <a:defRPr>
                <a:solidFill>
                  <a:schemeClr val="bg1"/>
                </a:solidFill>
              </a:defRPr>
            </a:lvl1pPr>
          </a:lstStyle>
          <a:p>
            <a:r>
              <a:rPr lang="en-US" sz="1000">
                <a:cs typeface="Arial" panose="020B0604020202020204" pitchFamily="34" charset="0"/>
              </a:rPr>
              <a:t>2015 Lenovo Internal. All rights reserved.</a:t>
            </a:r>
            <a:endParaRPr lang="en-US" sz="1000" dirty="0">
              <a:cs typeface="Arial" panose="020B0604020202020204" pitchFamily="34" charset="0"/>
            </a:endParaRPr>
          </a:p>
        </p:txBody>
      </p:sp>
      <p:sp>
        <p:nvSpPr>
          <p:cNvPr id="46" name="Title 16"/>
          <p:cNvSpPr>
            <a:spLocks noGrp="1"/>
          </p:cNvSpPr>
          <p:nvPr>
            <p:ph type="title" hasCustomPrompt="1"/>
          </p:nvPr>
        </p:nvSpPr>
        <p:spPr bwMode="gray">
          <a:xfrm>
            <a:off x="1764792" y="1709928"/>
            <a:ext cx="9582912" cy="2852928"/>
          </a:xfrm>
          <a:prstGeom prst="rect">
            <a:avLst/>
          </a:prstGeom>
        </p:spPr>
        <p:txBody>
          <a:bodyPr lIns="0" tIns="0" rIns="0" bIns="0" anchor="b" anchorCtr="0"/>
          <a:lstStyle>
            <a:lvl1pPr marL="0" algn="l" defTabSz="1219200" rtl="0" eaLnBrk="1" latinLnBrk="0" hangingPunct="1">
              <a:lnSpc>
                <a:spcPts val="6480"/>
              </a:lnSpc>
              <a:spcBef>
                <a:spcPct val="0"/>
              </a:spcBef>
              <a:buNone/>
              <a:defRPr lang="en-US" sz="4800" b="0" kern="1200" cap="none" spc="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section header title</a:t>
            </a:r>
            <a:endParaRPr lang="en-US" dirty="0"/>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bwMode="ltGray">
          <a:xfrm>
            <a:off x="1524" y="0"/>
            <a:ext cx="12188952" cy="711200"/>
          </a:xfrm>
          <a:prstGeom prst="rect">
            <a:avLst/>
          </a:prstGeom>
          <a:noFill/>
          <a:ln>
            <a:noFill/>
          </a:ln>
        </p:spPr>
      </p:pic>
      <p:sp>
        <p:nvSpPr>
          <p:cNvPr id="11" name="Text Placeholder 2"/>
          <p:cNvSpPr>
            <a:spLocks noGrp="1"/>
          </p:cNvSpPr>
          <p:nvPr>
            <p:ph type="body" idx="1" hasCustomPrompt="1"/>
          </p:nvPr>
        </p:nvSpPr>
        <p:spPr bwMode="white">
          <a:xfrm>
            <a:off x="1764792" y="4589463"/>
            <a:ext cx="9582658"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endParaRPr lang="en-US" dirty="0"/>
          </a:p>
        </p:txBody>
      </p:sp>
      <p:cxnSp>
        <p:nvCxnSpPr>
          <p:cNvPr id="12" name="Straight Connector 11"/>
          <p:cNvCxnSpPr/>
          <p:nvPr userDrawn="1"/>
        </p:nvCxnSpPr>
        <p:spPr bwMode="white">
          <a:xfrm>
            <a:off x="165178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345" y="6329604"/>
            <a:ext cx="118872"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a:p>
        </p:txBody>
      </p:sp>
      <p:sp>
        <p:nvSpPr>
          <p:cNvPr id="16" name="Freeform 5"/>
          <p:cNvSpPr>
            <a:spLocks noEditPoints="1"/>
          </p:cNvSpPr>
          <p:nvPr userDrawn="1"/>
        </p:nvSpPr>
        <p:spPr bwMode="white">
          <a:xfrm>
            <a:off x="1171990" y="4087549"/>
            <a:ext cx="347589"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p:txBody>
          <a:bodyPr/>
          <a:lstStyle>
            <a:lvl1pPr>
              <a:defRPr cap="none"/>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9"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2" name="Rectangle 11"/>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lvl1pPr>
              <a:defRPr cap="none"/>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9"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4"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1"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2" name="Rectangle 11"/>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
        <p:nvSpPr>
          <p:cNvPr id="22" name="Content Placeholder 2"/>
          <p:cNvSpPr>
            <a:spLocks noGrp="1"/>
          </p:cNvSpPr>
          <p:nvPr>
            <p:ph sz="half" idx="1"/>
          </p:nvPr>
        </p:nvSpPr>
        <p:spPr bwMode="gray">
          <a:xfrm>
            <a:off x="548640" y="1179575"/>
            <a:ext cx="11073384"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6" name="Content Placeholder 2"/>
          <p:cNvSpPr>
            <a:spLocks noGrp="1"/>
          </p:cNvSpPr>
          <p:nvPr>
            <p:ph sz="half" idx="1"/>
          </p:nvPr>
        </p:nvSpPr>
        <p:spPr bwMode="gray">
          <a:xfrm>
            <a:off x="548640" y="1179575"/>
            <a:ext cx="11073384"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640" y="1591056"/>
            <a:ext cx="11073384"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3" name="Text Placeholder 2"/>
          <p:cNvSpPr>
            <a:spLocks noGrp="1"/>
          </p:cNvSpPr>
          <p:nvPr>
            <p:ph type="body" idx="10"/>
          </p:nvPr>
        </p:nvSpPr>
        <p:spPr bwMode="gray">
          <a:xfrm>
            <a:off x="557784" y="914400"/>
            <a:ext cx="11073384" cy="292608"/>
          </a:xfrm>
          <a:prstGeom prst="rect">
            <a:avLst/>
          </a:prstGeom>
        </p:spPr>
        <p:txBody>
          <a:bodyPr lIns="0" tIns="0" rIns="0" bIns="0" anchor="ctr" anchorCtr="0">
            <a:normAutofit/>
          </a:bodyPr>
          <a:lstStyle>
            <a:lvl1pPr marL="0" indent="0">
              <a:buNone/>
              <a:defRPr sz="2400" b="0">
                <a:solidFill>
                  <a:schemeClr val="tx1"/>
                </a:solidFill>
                <a:latin typeface="Arial" panose="020B0604020202020204" pitchFamily="34" charset="0"/>
                <a:cs typeface="Arial" panose="020B0604020202020204" pitchFamily="34" charset="0"/>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15" name="Footer Placeholder 14"/>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4" name="Rectangle 13"/>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endParaRPr lang="en-US" dirty="0"/>
          </a:p>
        </p:txBody>
      </p:sp>
      <p:sp>
        <p:nvSpPr>
          <p:cNvPr id="12" name="Freeform 5"/>
          <p:cNvSpPr>
            <a:spLocks noChangeAspect="1" noEditPoints="1"/>
          </p:cNvSpPr>
          <p:nvPr userDrawn="1"/>
        </p:nvSpPr>
        <p:spPr bwMode="black">
          <a:xfrm>
            <a:off x="205354" y="423406"/>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9" name="Text Placeholder 2"/>
          <p:cNvSpPr>
            <a:spLocks noGrp="1"/>
          </p:cNvSpPr>
          <p:nvPr>
            <p:ph type="body" idx="10"/>
          </p:nvPr>
        </p:nvSpPr>
        <p:spPr bwMode="gray">
          <a:xfrm>
            <a:off x="557784" y="914400"/>
            <a:ext cx="11073384" cy="292608"/>
          </a:xfrm>
          <a:prstGeom prst="rect">
            <a:avLst/>
          </a:prstGeom>
        </p:spPr>
        <p:txBody>
          <a:bodyPr lIns="0" tIns="0" rIns="0" bIns="0" anchor="ctr" anchorCtr="0">
            <a:normAutofit/>
          </a:bodyPr>
          <a:lstStyle>
            <a:lvl1pPr marL="0" indent="0">
              <a:buNone/>
              <a:defRPr sz="2400" b="0">
                <a:solidFill>
                  <a:schemeClr val="tx1"/>
                </a:solidFill>
                <a:latin typeface="Arial" panose="020B0604020202020204" pitchFamily="34" charset="0"/>
                <a:cs typeface="Arial" panose="020B0604020202020204" pitchFamily="34" charset="0"/>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21" name="Content Placeholder 2"/>
          <p:cNvSpPr>
            <a:spLocks noGrp="1"/>
          </p:cNvSpPr>
          <p:nvPr>
            <p:ph sz="half" idx="1"/>
          </p:nvPr>
        </p:nvSpPr>
        <p:spPr bwMode="gray">
          <a:xfrm>
            <a:off x="557784" y="1591056"/>
            <a:ext cx="11064240"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image" Target="../media/image23.png"/><Relationship Id="rId25" Type="http://schemas.openxmlformats.org/officeDocument/2006/relationships/image" Target="../media/image26.jpeg"/><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4" name="Footer Placeholder 3"/>
          <p:cNvSpPr>
            <a:spLocks noGrp="1"/>
          </p:cNvSpPr>
          <p:nvPr>
            <p:ph type="ftr" sz="quarter" idx="3"/>
          </p:nvPr>
        </p:nvSpPr>
        <p:spPr>
          <a:xfrm>
            <a:off x="548640" y="6473952"/>
            <a:ext cx="2413343" cy="153888"/>
          </a:xfrm>
          <a:prstGeom prst="rect">
            <a:avLst/>
          </a:prstGeom>
        </p:spPr>
        <p:txBody>
          <a:bodyPr vert="horz" wrap="square" lIns="0" tIns="0" rIns="0" bIns="0" rtlCol="0" anchor="ctr">
            <a:spAutoFit/>
          </a:bodyPr>
          <a:lstStyle>
            <a:lvl1pPr marL="0" marR="0" indent="0" algn="l" defTabSz="1219200" rtl="0" eaLnBrk="1" fontAlgn="auto" latinLnBrk="0" hangingPunct="1">
              <a:lnSpc>
                <a:spcPct val="100000"/>
              </a:lnSpc>
              <a:spcBef>
                <a:spcPts val="0"/>
              </a:spcBef>
              <a:spcAft>
                <a:spcPts val="0"/>
              </a:spcAft>
              <a:buClrTx/>
              <a:buSzTx/>
              <a:buFontTx/>
              <a:buNone/>
              <a:defRPr sz="1200" cap="none">
                <a:solidFill>
                  <a:schemeClr val="tx1">
                    <a:tint val="75000"/>
                  </a:schemeClr>
                </a:solidFill>
              </a:defRPr>
            </a:lvl1pPr>
          </a:lstStyle>
          <a:p>
            <a:r>
              <a:rPr lang="en-US" sz="1000">
                <a:solidFill>
                  <a:srgbClr val="939598"/>
                </a:solidFill>
                <a:cs typeface="Arial" panose="020B0604020202020204" pitchFamily="34" charset="0"/>
              </a:rPr>
              <a:t>2015 Lenovo Internal. All rights reserved.</a:t>
            </a:r>
            <a:endParaRPr lang="en-US" sz="1000" dirty="0">
              <a:solidFill>
                <a:srgbClr val="939598"/>
              </a:solidFill>
              <a:cs typeface="Arial" panose="020B0604020202020204" pitchFamily="34" charset="0"/>
            </a:endParaRPr>
          </a:p>
        </p:txBody>
      </p:sp>
      <p:sp>
        <p:nvSpPr>
          <p:cNvPr id="7" name="Rectangle 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fld>
            <a:endParaRPr lang="en-US" dirty="0"/>
          </a:p>
        </p:txBody>
      </p:sp>
      <p:pic>
        <p:nvPicPr>
          <p:cNvPr id="10" name="Picture 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rot="16200000">
            <a:off x="11304982" y="5505441"/>
            <a:ext cx="1330737" cy="4433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ctr" defTabSz="1219200" rtl="0" eaLnBrk="1" latinLnBrk="0" hangingPunct="1">
        <a:spcBef>
          <a:spcPct val="0"/>
        </a:spcBef>
        <a:buNone/>
        <a:defRPr sz="4300" kern="1200" cap="all" baseline="0">
          <a:solidFill>
            <a:schemeClr val="tx1"/>
          </a:solidFill>
          <a:latin typeface="Arial" panose="020B0604020202020204" pitchFamily="34" charset="0"/>
          <a:ea typeface="+mj-ea"/>
          <a:cs typeface="Arial" panose="020B0604020202020204" pitchFamily="34" charset="0"/>
        </a:defRPr>
      </a:lvl1pPr>
    </p:titleStyle>
    <p:bodyStyle>
      <a:lvl1pPr marL="457200" indent="-457200" algn="l" defTabSz="1219200" rtl="0" eaLnBrk="1" latinLnBrk="0" hangingPunct="1">
        <a:spcBef>
          <a:spcPct val="20000"/>
        </a:spcBef>
        <a:buClr>
          <a:schemeClr val="tx2"/>
        </a:buClr>
        <a:buFont typeface="Wingdings" panose="05000000000000000000" pitchFamily="2" charset="2"/>
        <a:buChar char="§"/>
        <a:defRPr sz="4300" kern="1200">
          <a:solidFill>
            <a:schemeClr val="tx1"/>
          </a:solidFill>
          <a:latin typeface="Arial" panose="020B0604020202020204" pitchFamily="34" charset="0"/>
          <a:ea typeface="+mn-ea"/>
          <a:cs typeface="Arial" panose="020B0604020202020204" pitchFamily="34" charset="0"/>
        </a:defRPr>
      </a:lvl1pPr>
      <a:lvl2pPr marL="990600" indent="-381000" algn="l" defTabSz="1219200" rtl="0" eaLnBrk="1" latinLnBrk="0" hangingPunct="1">
        <a:spcBef>
          <a:spcPct val="20000"/>
        </a:spcBef>
        <a:buClr>
          <a:schemeClr val="tx2"/>
        </a:buClr>
        <a:buFont typeface="Wingdings" panose="05000000000000000000" pitchFamily="2" charset="2"/>
        <a:buChar char="§"/>
        <a:defRPr sz="3700" kern="1200">
          <a:solidFill>
            <a:schemeClr val="tx1"/>
          </a:solidFill>
          <a:latin typeface="Arial" panose="020B0604020202020204" pitchFamily="34" charset="0"/>
          <a:ea typeface="+mn-ea"/>
          <a:cs typeface="Arial" panose="020B0604020202020204" pitchFamily="34" charset="0"/>
        </a:defRPr>
      </a:lvl2pPr>
      <a:lvl3pPr marL="1524000" indent="-304800" algn="l" defTabSz="1219200" rtl="0" eaLnBrk="1" latinLnBrk="0" hangingPunct="1">
        <a:spcBef>
          <a:spcPct val="20000"/>
        </a:spcBef>
        <a:buClr>
          <a:schemeClr val="tx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2132965" indent="-304800" algn="l" defTabSz="1219200"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4pPr>
      <a:lvl5pPr marL="2742565" indent="-304800" algn="l" defTabSz="1219200"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41.jpe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18.xml"/><Relationship Id="rId7" Type="http://schemas.openxmlformats.org/officeDocument/2006/relationships/image" Target="../media/image42.jpeg"/><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tags" Target="../tags/tag21.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tags" Target="../tags/tag2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0" Type="http://schemas.openxmlformats.org/officeDocument/2006/relationships/notesSlide" Target="../notesSlides/notesSlide7.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3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5.xml"/><Relationship Id="rId7" Type="http://schemas.openxmlformats.org/officeDocument/2006/relationships/tags" Target="../tags/tag40.xml"/><Relationship Id="rId6" Type="http://schemas.openxmlformats.org/officeDocument/2006/relationships/image" Target="../media/image43.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1.xml"/><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48.xml"/><Relationship Id="rId7" Type="http://schemas.openxmlformats.org/officeDocument/2006/relationships/image" Target="../media/image45.jpeg"/><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9.xml"/><Relationship Id="rId1"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0.xml"/><Relationship Id="rId1"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1.xml"/><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35.jpe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image" Target="../media/image49.png"/><Relationship Id="rId2" Type="http://schemas.openxmlformats.org/officeDocument/2006/relationships/tags" Target="../tags/tag53.xml"/><Relationship Id="rId1" Type="http://schemas.openxmlformats.org/officeDocument/2006/relationships/tags" Target="../tags/tag5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xml"/><Relationship Id="rId3" Type="http://schemas.openxmlformats.org/officeDocument/2006/relationships/image" Target="../media/image50.png"/><Relationship Id="rId2" Type="http://schemas.openxmlformats.org/officeDocument/2006/relationships/tags" Target="../tags/tag55.xml"/><Relationship Id="rId1" Type="http://schemas.openxmlformats.org/officeDocument/2006/relationships/tags" Target="../tags/tag54.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5.xml"/><Relationship Id="rId3" Type="http://schemas.openxmlformats.org/officeDocument/2006/relationships/image" Target="../media/image50.png"/><Relationship Id="rId2" Type="http://schemas.openxmlformats.org/officeDocument/2006/relationships/tags" Target="../tags/tag57.xml"/><Relationship Id="rId1" Type="http://schemas.openxmlformats.org/officeDocument/2006/relationships/tags" Target="../tags/tag5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5.xml"/><Relationship Id="rId7" Type="http://schemas.openxmlformats.org/officeDocument/2006/relationships/tags" Target="../tags/tag63.xml"/><Relationship Id="rId6" Type="http://schemas.openxmlformats.org/officeDocument/2006/relationships/image" Target="../media/image55.png"/><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69.xml"/><Relationship Id="rId7" Type="http://schemas.openxmlformats.org/officeDocument/2006/relationships/image" Target="../media/image57.png"/><Relationship Id="rId6" Type="http://schemas.openxmlformats.org/officeDocument/2006/relationships/image" Target="../media/image56.png"/><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0" Type="http://schemas.openxmlformats.org/officeDocument/2006/relationships/notesSlide" Target="../notesSlides/notesSlide19.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36.jpeg"/><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5.xml"/><Relationship Id="rId7" Type="http://schemas.openxmlformats.org/officeDocument/2006/relationships/tags" Target="../tags/tag75.xml"/><Relationship Id="rId6" Type="http://schemas.openxmlformats.org/officeDocument/2006/relationships/image" Target="../media/image58.png"/><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3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GIF"/></Relationships>
</file>

<file path=ppt/slides/_rels/slide8.xml.rels><?xml version="1.0" encoding="UTF-8" standalone="yes"?>
<Relationships xmlns="http://schemas.openxmlformats.org/package/2006/relationships"><Relationship Id="rId9" Type="http://schemas.openxmlformats.org/officeDocument/2006/relationships/image" Target="../media/image40.jpeg"/><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notesSlide" Target="../notesSlides/notesSlide3.xml"/><Relationship Id="rId10"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bwMode="gray">
          <a:xfrm>
            <a:off x="548783" y="2048256"/>
            <a:ext cx="8725648" cy="1581912"/>
          </a:xfrm>
          <a:prstGeom prst="rect">
            <a:avLst/>
          </a:prstGeom>
        </p:spPr>
        <p:txBody>
          <a:bodyPr lIns="0" tIns="60949" rIns="121899" bIns="60949" anchor="b" anchorCtr="0"/>
          <a:lstStyle>
            <a:lvl1pPr marL="0" algn="l" defTabSz="1219200" rtl="0" eaLnBrk="1" latinLnBrk="0" hangingPunct="1">
              <a:lnSpc>
                <a:spcPts val="5800"/>
              </a:lnSpc>
              <a:spcBef>
                <a:spcPct val="0"/>
              </a:spcBef>
              <a:buNone/>
              <a:defRPr lang="en-US" sz="6000" b="0" kern="1200" cap="none" spc="0" baseline="0" dirty="0">
                <a:solidFill>
                  <a:schemeClr val="tx1"/>
                </a:solidFill>
                <a:latin typeface="Arial" panose="020B0604020202020204" pitchFamily="34" charset="0"/>
                <a:ea typeface="+mn-ea"/>
                <a:cs typeface="Arial" panose="020B0604020202020204" pitchFamily="34" charset="0"/>
              </a:defRPr>
            </a:lvl1pPr>
          </a:lstStyle>
          <a:p>
            <a:pPr>
              <a:lnSpc>
                <a:spcPts val="6400"/>
              </a:lnSpc>
            </a:pPr>
            <a:r>
              <a:rPr lang="en-US" sz="5400" b="1" dirty="0">
                <a:ea typeface="微软雅黑" panose="020B0503020204020204" pitchFamily="34" charset="-122"/>
              </a:rPr>
              <a:t>xpath</a:t>
            </a:r>
            <a:endParaRPr lang="en-US" sz="5400" b="1" dirty="0">
              <a:ea typeface="微软雅黑" panose="020B0503020204020204" pitchFamily="34" charset="-122"/>
            </a:endParaRPr>
          </a:p>
        </p:txBody>
      </p:sp>
      <p:sp>
        <p:nvSpPr>
          <p:cNvPr id="9" name="Subtitle 4"/>
          <p:cNvSpPr txBox="1"/>
          <p:nvPr/>
        </p:nvSpPr>
        <p:spPr bwMode="gray">
          <a:xfrm>
            <a:off x="548783" y="4059936"/>
            <a:ext cx="8716502" cy="457200"/>
          </a:xfrm>
          <a:prstGeom prst="rect">
            <a:avLst/>
          </a:prstGeom>
        </p:spPr>
        <p:txBody>
          <a:bodyPr lIns="0" tIns="0" rIns="0" bIns="0" anchor="b" anchorCtr="0"/>
          <a:lstStyle>
            <a:lvl1pPr marL="0" indent="0" algn="l" defTabSz="1219200" rtl="0" eaLnBrk="1" latinLnBrk="0" hangingPunct="1">
              <a:lnSpc>
                <a:spcPct val="90000"/>
              </a:lnSpc>
              <a:spcBef>
                <a:spcPct val="0"/>
              </a:spcBef>
              <a:buClr>
                <a:schemeClr val="tx2"/>
              </a:buClr>
              <a:buFont typeface="Wingdings" panose="05000000000000000000" pitchFamily="2" charset="2"/>
              <a:buNone/>
              <a:defRPr lang="en-US" sz="2400" b="0" kern="1200" cap="none" spc="0" baseline="0" dirty="0">
                <a:solidFill>
                  <a:schemeClr val="tx1"/>
                </a:solidFill>
                <a:latin typeface="Arial" panose="020B0604020202020204" pitchFamily="34" charset="0"/>
                <a:ea typeface="+mn-ea"/>
                <a:cs typeface="Arial" panose="020B0604020202020204" pitchFamily="34" charset="0"/>
              </a:defRPr>
            </a:lvl1pPr>
            <a:lvl2pPr marL="609600" indent="0" algn="ctr" defTabSz="1219200" rtl="0" eaLnBrk="1" latinLnBrk="0" hangingPunct="1">
              <a:spcBef>
                <a:spcPct val="20000"/>
              </a:spcBef>
              <a:buClr>
                <a:schemeClr val="tx2"/>
              </a:buClr>
              <a:buFont typeface="Wingdings" panose="05000000000000000000" pitchFamily="2" charset="2"/>
              <a:buNone/>
              <a:defRPr sz="3700" kern="1200">
                <a:solidFill>
                  <a:schemeClr val="tx1">
                    <a:tint val="75000"/>
                  </a:schemeClr>
                </a:solidFill>
                <a:latin typeface="Arial" panose="020B0604020202020204" pitchFamily="34" charset="0"/>
                <a:ea typeface="+mn-ea"/>
                <a:cs typeface="Arial" panose="020B0604020202020204" pitchFamily="34" charset="0"/>
              </a:defRPr>
            </a:lvl2pPr>
            <a:lvl3pPr marL="1219200" indent="0" algn="ctr" defTabSz="1219200" rtl="0" eaLnBrk="1" latinLnBrk="0" hangingPunct="1">
              <a:spcBef>
                <a:spcPct val="20000"/>
              </a:spcBef>
              <a:buClr>
                <a:schemeClr val="tx2"/>
              </a:buClr>
              <a:buFont typeface="Wingdings" panose="05000000000000000000" pitchFamily="2" charset="2"/>
              <a:buNone/>
              <a:defRPr sz="3200" kern="1200">
                <a:solidFill>
                  <a:schemeClr val="tx1">
                    <a:tint val="75000"/>
                  </a:schemeClr>
                </a:solidFill>
                <a:latin typeface="Arial" panose="020B0604020202020204" pitchFamily="34" charset="0"/>
                <a:ea typeface="+mn-ea"/>
                <a:cs typeface="Arial" panose="020B0604020202020204" pitchFamily="34" charset="0"/>
              </a:defRPr>
            </a:lvl3pPr>
            <a:lvl4pPr marL="1828165" indent="0" algn="ctr" defTabSz="1219200" rtl="0" eaLnBrk="1" latinLnBrk="0" hangingPunct="1">
              <a:spcBef>
                <a:spcPct val="20000"/>
              </a:spcBef>
              <a:buClr>
                <a:schemeClr val="tx2"/>
              </a:buClr>
              <a:buFont typeface="Wingdings" panose="05000000000000000000" pitchFamily="2" charset="2"/>
              <a:buNone/>
              <a:defRPr sz="2700" kern="1200">
                <a:solidFill>
                  <a:schemeClr val="tx1">
                    <a:tint val="75000"/>
                  </a:schemeClr>
                </a:solidFill>
                <a:latin typeface="Arial" panose="020B0604020202020204" pitchFamily="34" charset="0"/>
                <a:ea typeface="+mn-ea"/>
                <a:cs typeface="Arial" panose="020B0604020202020204" pitchFamily="34" charset="0"/>
              </a:defRPr>
            </a:lvl4pPr>
            <a:lvl5pPr marL="2437765" indent="0" algn="ctr" defTabSz="1219200" rtl="0" eaLnBrk="1" latinLnBrk="0" hangingPunct="1">
              <a:spcBef>
                <a:spcPct val="20000"/>
              </a:spcBef>
              <a:buClr>
                <a:schemeClr val="tx2"/>
              </a:buClr>
              <a:buFont typeface="Wingdings" panose="05000000000000000000" pitchFamily="2" charset="2"/>
              <a:buNone/>
              <a:defRPr sz="2700" kern="1200">
                <a:solidFill>
                  <a:schemeClr val="tx1">
                    <a:tint val="75000"/>
                  </a:schemeClr>
                </a:solidFill>
                <a:latin typeface="Arial" panose="020B0604020202020204" pitchFamily="34" charset="0"/>
                <a:ea typeface="+mn-ea"/>
                <a:cs typeface="Arial" panose="020B0604020202020204" pitchFamily="34" charset="0"/>
              </a:defRPr>
            </a:lvl5pPr>
            <a:lvl6pPr marL="3047365" indent="0" algn="ctr" defTabSz="1219200"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6pPr>
            <a:lvl7pPr marL="3656965" indent="0" algn="ctr" defTabSz="1219200"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7pPr>
            <a:lvl8pPr marL="4266565" indent="0" algn="ctr" defTabSz="1219200"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8pPr>
            <a:lvl9pPr marL="4876165" indent="0" algn="ctr" defTabSz="1219200"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9pPr>
          </a:lstStyle>
          <a:p>
            <a:r>
              <a:rPr lang="zh-CN" altLang="en-US" dirty="0">
                <a:ea typeface="微软雅黑" panose="020B0503020204020204" pitchFamily="34" charset="-122"/>
              </a:rPr>
              <a:t>联想教育</a:t>
            </a:r>
            <a:endParaRPr lang="zh-CN" altLang="en-US" dirty="0">
              <a:solidFill>
                <a:schemeClr val="bg1">
                  <a:lumMod val="7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rPr>
              <a:t>什么是</a:t>
            </a:r>
            <a:r>
              <a:rPr altLang="zh-CN">
                <a:ea typeface="微软雅黑" panose="020B0503020204020204" pitchFamily="34" charset="-122"/>
                <a:sym typeface="+mn-ea"/>
              </a:rPr>
              <a:t>xpath</a:t>
            </a:r>
            <a:endParaRPr lang="en-US" altLang="zh-CN">
              <a:ea typeface="微软雅黑" panose="020B0503020204020204" pitchFamily="34" charset="-122"/>
            </a:endParaRPr>
          </a:p>
        </p:txBody>
      </p:sp>
      <p:sp>
        <p:nvSpPr>
          <p:cNvPr id="9" name="矩形 8"/>
          <p:cNvSpPr/>
          <p:nvPr/>
        </p:nvSpPr>
        <p:spPr>
          <a:xfrm>
            <a:off x="1097280" y="2467037"/>
            <a:ext cx="6817043" cy="460375"/>
          </a:xfrm>
          <a:prstGeom prst="rect">
            <a:avLst/>
          </a:prstGeom>
        </p:spPr>
        <p:txBody>
          <a:bodyPr wrap="square">
            <a:spAutoFit/>
          </a:bodyPr>
          <a:lstStyle/>
          <a:p>
            <a:r>
              <a:rPr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XPath 标准函数</a:t>
            </a:r>
            <a:r>
              <a:rPr lang="zh-CN" altLang="en-US" dirty="0">
                <a:solidFill>
                  <a:schemeClr val="accent1"/>
                </a:solidFill>
                <a:latin typeface="Arial" panose="020B0604020202020204" pitchFamily="34" charset="0"/>
                <a:ea typeface="微软雅黑" panose="020B0503020204020204" pitchFamily="34" charset="-122"/>
              </a:rPr>
              <a:t>       </a:t>
            </a:r>
            <a:endParaRPr lang="zh-CN" altLang="en-US" dirty="0">
              <a:solidFill>
                <a:schemeClr val="accent1"/>
              </a:solidFill>
              <a:latin typeface="Arial" panose="020B0604020202020204" pitchFamily="34" charset="0"/>
              <a:ea typeface="微软雅黑" panose="020B0503020204020204" pitchFamily="34" charset="-122"/>
            </a:endParaRPr>
          </a:p>
        </p:txBody>
      </p:sp>
      <p:sp>
        <p:nvSpPr>
          <p:cNvPr id="20" name="矩形 19"/>
          <p:cNvSpPr/>
          <p:nvPr/>
        </p:nvSpPr>
        <p:spPr>
          <a:xfrm>
            <a:off x="1090659" y="3139339"/>
            <a:ext cx="6710363" cy="1252855"/>
          </a:xfrm>
          <a:prstGeom prst="rect">
            <a:avLst/>
          </a:prstGeom>
        </p:spPr>
        <p:txBody>
          <a:bodyPr wrap="square">
            <a:spAutoFit/>
          </a:bodyPr>
          <a:lstStyle/>
          <a:p>
            <a:pPr>
              <a:lnSpc>
                <a:spcPct val="14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XPath 含有超过 100 个内建的函数。这些函数用于字符串值、数值、日期和时间比较、节点和 QName 处理、序列处理、逻辑值等等。</a:t>
            </a:r>
            <a:endParaRPr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KSO_Shape"/>
          <p:cNvSpPr/>
          <p:nvPr/>
        </p:nvSpPr>
        <p:spPr bwMode="auto">
          <a:xfrm>
            <a:off x="8556032" y="2395685"/>
            <a:ext cx="2868007" cy="2318306"/>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2" name="矩形 1"/>
          <p:cNvSpPr/>
          <p:nvPr/>
        </p:nvSpPr>
        <p:spPr>
          <a:xfrm>
            <a:off x="883920" y="2395855"/>
            <a:ext cx="7030720" cy="2280285"/>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41344" y="1212282"/>
            <a:ext cx="4874631" cy="3384631"/>
          </a:xfrm>
          <a:prstGeom prst="rect">
            <a:avLst/>
          </a:prstGeom>
        </p:spPr>
      </p:pic>
      <p:sp>
        <p:nvSpPr>
          <p:cNvPr id="11" name="矩形 10"/>
          <p:cNvSpPr/>
          <p:nvPr/>
        </p:nvSpPr>
        <p:spPr>
          <a:xfrm>
            <a:off x="1377334" y="1220262"/>
            <a:ext cx="101235" cy="4334051"/>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2" name="矩形 11"/>
          <p:cNvSpPr/>
          <p:nvPr/>
        </p:nvSpPr>
        <p:spPr>
          <a:xfrm>
            <a:off x="1377334" y="1220262"/>
            <a:ext cx="4606714" cy="127994"/>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3" name="文本框 19"/>
          <p:cNvSpPr txBox="1"/>
          <p:nvPr/>
        </p:nvSpPr>
        <p:spPr>
          <a:xfrm>
            <a:off x="1476909" y="3258976"/>
            <a:ext cx="4507139" cy="893318"/>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4" name="文本框 19"/>
          <p:cNvSpPr txBox="1"/>
          <p:nvPr/>
        </p:nvSpPr>
        <p:spPr>
          <a:xfrm>
            <a:off x="1476909" y="1854394"/>
            <a:ext cx="4507139" cy="898444"/>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为什么要学习</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5" name="文本框 19"/>
          <p:cNvSpPr txBox="1"/>
          <p:nvPr/>
        </p:nvSpPr>
        <p:spPr>
          <a:xfrm>
            <a:off x="1476908" y="4660995"/>
            <a:ext cx="9539069" cy="893318"/>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如何使用</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6" name="KSO_Shape"/>
          <p:cNvSpPr/>
          <p:nvPr/>
        </p:nvSpPr>
        <p:spPr bwMode="auto">
          <a:xfrm>
            <a:off x="1635867" y="2049051"/>
            <a:ext cx="432181" cy="493592"/>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7" name="KSO_Shape"/>
          <p:cNvSpPr/>
          <p:nvPr/>
        </p:nvSpPr>
        <p:spPr bwMode="auto">
          <a:xfrm>
            <a:off x="1618027" y="4882951"/>
            <a:ext cx="450021" cy="44940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8" name="KSO_Shape"/>
          <p:cNvSpPr/>
          <p:nvPr/>
        </p:nvSpPr>
        <p:spPr bwMode="auto">
          <a:xfrm>
            <a:off x="1635867" y="3551954"/>
            <a:ext cx="376799" cy="378803"/>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dirty="0">
                <a:ea typeface="微软雅黑" panose="020B0503020204020204" pitchFamily="34" charset="-122"/>
              </a:rPr>
              <a:t>xpath解析原理</a:t>
            </a:r>
            <a:endParaRPr lang="zh-CN" altLang="en-US" dirty="0">
              <a:ea typeface="微软雅黑" panose="020B0503020204020204" pitchFamily="34" charset="-122"/>
            </a:endParaRPr>
          </a:p>
        </p:txBody>
      </p:sp>
      <p:grpSp>
        <p:nvGrpSpPr>
          <p:cNvPr id="28" name="组合 27"/>
          <p:cNvGrpSpPr/>
          <p:nvPr/>
        </p:nvGrpSpPr>
        <p:grpSpPr>
          <a:xfrm>
            <a:off x="766126" y="2472879"/>
            <a:ext cx="6868479" cy="958850"/>
            <a:chOff x="766126" y="2472879"/>
            <a:chExt cx="6868479" cy="958850"/>
          </a:xfrm>
        </p:grpSpPr>
        <p:sp>
          <p:nvSpPr>
            <p:cNvPr id="18" name="MH_Other_3"/>
            <p:cNvSpPr txBox="1">
              <a:spLocks noChangeArrowheads="1"/>
            </p:cNvSpPr>
            <p:nvPr>
              <p:custDataLst>
                <p:tags r:id="rId1"/>
              </p:custDataLst>
            </p:nvPr>
          </p:nvSpPr>
          <p:spPr bwMode="auto">
            <a:xfrm>
              <a:off x="766126" y="2472879"/>
              <a:ext cx="750888" cy="7524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600" dirty="0">
                  <a:solidFill>
                    <a:schemeClr val="tx2"/>
                  </a:solidFill>
                  <a:latin typeface="+mn-lt"/>
                  <a:ea typeface="+mn-ea"/>
                </a:rPr>
                <a:t>01</a:t>
              </a:r>
              <a:endParaRPr lang="zh-CN" altLang="en-US" sz="3600" dirty="0">
                <a:solidFill>
                  <a:schemeClr val="tx2"/>
                </a:solidFill>
                <a:latin typeface="+mn-lt"/>
                <a:ea typeface="+mn-ea"/>
              </a:endParaRPr>
            </a:p>
          </p:txBody>
        </p:sp>
        <p:cxnSp>
          <p:nvCxnSpPr>
            <p:cNvPr id="19" name="MH_Other_4"/>
            <p:cNvCxnSpPr/>
            <p:nvPr>
              <p:custDataLst>
                <p:tags r:id="rId2"/>
              </p:custDataLst>
            </p:nvPr>
          </p:nvCxnSpPr>
          <p:spPr>
            <a:xfrm>
              <a:off x="1672589" y="2614166"/>
              <a:ext cx="0" cy="441325"/>
            </a:xfrm>
            <a:prstGeom prst="line">
              <a:avLst/>
            </a:prstGeom>
            <a:gradFill flip="none" rotWithShape="1">
              <a:gsLst>
                <a:gs pos="0">
                  <a:sysClr val="window" lastClr="FFFFFF">
                    <a:alpha val="3000"/>
                  </a:sysClr>
                </a:gs>
                <a:gs pos="88000">
                  <a:sysClr val="window" lastClr="FFFFFF"/>
                </a:gs>
              </a:gsLst>
              <a:lin ang="10800000" scaled="1"/>
              <a:tileRect/>
            </a:gradFill>
            <a:ln w="25400" cap="flat" cmpd="sng" algn="ctr">
              <a:solidFill>
                <a:schemeClr val="tx2"/>
              </a:solidFill>
              <a:prstDash val="solid"/>
              <a:miter lim="800000"/>
            </a:ln>
            <a:effectLst>
              <a:outerShdw blurRad="50800" dist="50800" dir="2700000" algn="tl" rotWithShape="0">
                <a:prstClr val="black">
                  <a:alpha val="40000"/>
                </a:prstClr>
              </a:outerShdw>
            </a:effectLst>
          </p:spPr>
        </p:cxnSp>
        <p:sp>
          <p:nvSpPr>
            <p:cNvPr id="20" name="MH_SubTitle_2"/>
            <p:cNvSpPr txBox="1">
              <a:spLocks noChangeArrowheads="1"/>
            </p:cNvSpPr>
            <p:nvPr>
              <p:custDataLst>
                <p:tags r:id="rId3"/>
              </p:custDataLst>
            </p:nvPr>
          </p:nvSpPr>
          <p:spPr bwMode="auto">
            <a:xfrm>
              <a:off x="1828165" y="2472879"/>
              <a:ext cx="580644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r>
                <a:rPr>
                  <a:latin typeface="微软雅黑" panose="020B0503020204020204" pitchFamily="34" charset="-122"/>
                  <a:cs typeface="微软雅黑" panose="020B0503020204020204" pitchFamily="34" charset="-122"/>
                </a:rPr>
                <a:t>实例化一个</a:t>
              </a:r>
              <a:r>
                <a:rPr>
                  <a:solidFill>
                    <a:srgbClr val="FF0000"/>
                  </a:solidFill>
                  <a:latin typeface="微软雅黑" panose="020B0503020204020204" pitchFamily="34" charset="-122"/>
                  <a:cs typeface="微软雅黑" panose="020B0503020204020204" pitchFamily="34" charset="-122"/>
                </a:rPr>
                <a:t>etree</a:t>
              </a:r>
              <a:r>
                <a:rPr>
                  <a:latin typeface="微软雅黑" panose="020B0503020204020204" pitchFamily="34" charset="-122"/>
                  <a:cs typeface="微软雅黑" panose="020B0503020204020204" pitchFamily="34" charset="-122"/>
                </a:rPr>
                <a:t>的对象，且需要将被解析的页面源码数据加载到该对象中</a:t>
              </a:r>
              <a:r>
                <a:rPr>
                  <a:latin typeface="Arial" panose="020B0604020202020204" pitchFamily="34" charset="0"/>
                </a:rPr>
                <a:t>。</a:t>
              </a:r>
              <a:endParaRPr>
                <a:latin typeface="Arial" panose="020B0604020202020204" pitchFamily="34" charset="0"/>
              </a:endParaRPr>
            </a:p>
          </p:txBody>
        </p:sp>
      </p:grpSp>
      <p:grpSp>
        <p:nvGrpSpPr>
          <p:cNvPr id="29" name="组合 28"/>
          <p:cNvGrpSpPr/>
          <p:nvPr/>
        </p:nvGrpSpPr>
        <p:grpSpPr>
          <a:xfrm>
            <a:off x="766126" y="3596640"/>
            <a:ext cx="6868479" cy="981713"/>
            <a:chOff x="766126" y="3596640"/>
            <a:chExt cx="6868479" cy="981713"/>
          </a:xfrm>
        </p:grpSpPr>
        <p:sp>
          <p:nvSpPr>
            <p:cNvPr id="21" name="MH_Other_3"/>
            <p:cNvSpPr txBox="1">
              <a:spLocks noChangeArrowheads="1"/>
            </p:cNvSpPr>
            <p:nvPr>
              <p:custDataLst>
                <p:tags r:id="rId4"/>
              </p:custDataLst>
            </p:nvPr>
          </p:nvSpPr>
          <p:spPr bwMode="auto">
            <a:xfrm>
              <a:off x="766126" y="3596640"/>
              <a:ext cx="750888" cy="7524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600" dirty="0">
                  <a:solidFill>
                    <a:schemeClr val="accent1"/>
                  </a:solidFill>
                  <a:latin typeface="+mn-lt"/>
                  <a:ea typeface="+mn-ea"/>
                </a:rPr>
                <a:t>02</a:t>
              </a:r>
              <a:endParaRPr lang="zh-CN" altLang="en-US" sz="3600" dirty="0">
                <a:solidFill>
                  <a:schemeClr val="accent1"/>
                </a:solidFill>
                <a:latin typeface="+mn-lt"/>
                <a:ea typeface="+mn-ea"/>
              </a:endParaRPr>
            </a:p>
          </p:txBody>
        </p:sp>
        <p:cxnSp>
          <p:nvCxnSpPr>
            <p:cNvPr id="22" name="MH_Other_4"/>
            <p:cNvCxnSpPr/>
            <p:nvPr>
              <p:custDataLst>
                <p:tags r:id="rId5"/>
              </p:custDataLst>
            </p:nvPr>
          </p:nvCxnSpPr>
          <p:spPr>
            <a:xfrm>
              <a:off x="1672589" y="3737927"/>
              <a:ext cx="0" cy="441325"/>
            </a:xfrm>
            <a:prstGeom prst="line">
              <a:avLst/>
            </a:prstGeom>
            <a:gradFill flip="none" rotWithShape="1">
              <a:gsLst>
                <a:gs pos="0">
                  <a:sysClr val="window" lastClr="FFFFFF">
                    <a:alpha val="3000"/>
                  </a:sysClr>
                </a:gs>
                <a:gs pos="88000">
                  <a:sysClr val="window" lastClr="FFFFFF"/>
                </a:gs>
              </a:gsLst>
              <a:lin ang="10800000" scaled="1"/>
              <a:tileRect/>
            </a:gradFill>
            <a:ln w="25400" cap="flat" cmpd="sng" algn="ctr">
              <a:solidFill>
                <a:schemeClr val="accent1"/>
              </a:solidFill>
              <a:prstDash val="solid"/>
              <a:miter lim="800000"/>
            </a:ln>
            <a:effectLst>
              <a:outerShdw blurRad="50800" dist="50800" dir="2700000" algn="tl" rotWithShape="0">
                <a:prstClr val="black">
                  <a:alpha val="40000"/>
                </a:prstClr>
              </a:outerShdw>
            </a:effectLst>
          </p:spPr>
        </p:cxnSp>
        <p:sp>
          <p:nvSpPr>
            <p:cNvPr id="23" name="MH_SubTitle_2"/>
            <p:cNvSpPr txBox="1">
              <a:spLocks noChangeArrowheads="1"/>
            </p:cNvSpPr>
            <p:nvPr>
              <p:custDataLst>
                <p:tags r:id="rId6"/>
              </p:custDataLst>
            </p:nvPr>
          </p:nvSpPr>
          <p:spPr bwMode="auto">
            <a:xfrm>
              <a:off x="1828165" y="3619503"/>
              <a:ext cx="580644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r>
                <a:rPr lang="zh-CN" altLang="en-US" dirty="0">
                  <a:latin typeface="Arial" panose="020B0604020202020204" pitchFamily="34" charset="0"/>
                </a:rPr>
                <a:t>调用etree对象中的</a:t>
              </a:r>
              <a:r>
                <a:rPr lang="zh-CN" altLang="en-US" dirty="0">
                  <a:solidFill>
                    <a:srgbClr val="FF0000"/>
                  </a:solidFill>
                  <a:latin typeface="Arial" panose="020B0604020202020204" pitchFamily="34" charset="0"/>
                </a:rPr>
                <a:t>xpath方法</a:t>
              </a:r>
              <a:r>
                <a:rPr lang="zh-CN" altLang="en-US" dirty="0">
                  <a:latin typeface="Arial" panose="020B0604020202020204" pitchFamily="34" charset="0"/>
                </a:rPr>
                <a:t>结合着</a:t>
              </a:r>
              <a:r>
                <a:rPr lang="zh-CN" altLang="en-US" dirty="0">
                  <a:solidFill>
                    <a:srgbClr val="FF0000"/>
                  </a:solidFill>
                  <a:latin typeface="Arial" panose="020B0604020202020204" pitchFamily="34" charset="0"/>
                </a:rPr>
                <a:t>xpath表达式</a:t>
              </a:r>
              <a:r>
                <a:rPr lang="zh-CN" altLang="en-US" dirty="0">
                  <a:latin typeface="Arial" panose="020B0604020202020204" pitchFamily="34" charset="0"/>
                </a:rPr>
                <a:t>实现标签的定位和内容的捕获。</a:t>
              </a:r>
              <a:endParaRPr lang="zh-CN" altLang="en-US" dirty="0">
                <a:latin typeface="Arial" panose="020B0604020202020204" pitchFamily="34" charset="0"/>
              </a:endParaRPr>
            </a:p>
          </p:txBody>
        </p:sp>
      </p:grpSp>
      <p:cxnSp>
        <p:nvCxnSpPr>
          <p:cNvPr id="24" name="直接连接符 23"/>
          <p:cNvCxnSpPr/>
          <p:nvPr/>
        </p:nvCxnSpPr>
        <p:spPr>
          <a:xfrm>
            <a:off x="0" y="1569720"/>
            <a:ext cx="1218882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96" y="5516880"/>
            <a:ext cx="1175753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rotWithShape="1">
          <a:blip r:embed="rId7">
            <a:extLst>
              <a:ext uri="{28A0092B-C50C-407E-A947-70E740481C1C}">
                <a14:useLocalDpi xmlns:a14="http://schemas.microsoft.com/office/drawing/2010/main" val="0"/>
              </a:ext>
            </a:extLst>
          </a:blip>
          <a:srcRect b="6096"/>
          <a:stretch>
            <a:fillRect/>
          </a:stretch>
        </p:blipFill>
        <p:spPr>
          <a:xfrm>
            <a:off x="7705091" y="1833886"/>
            <a:ext cx="3666490" cy="344300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29832" y="1265238"/>
            <a:ext cx="8286435" cy="4327524"/>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基本语法格式</a:t>
            </a:r>
            <a:endParaRPr lang="en-US" altLang="zh-CN" sz="4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a:ea typeface="微软雅黑" panose="020B0503020204020204" pitchFamily="34" charset="-122"/>
              </a:rPr>
              <a:t>XML 实例文档</a:t>
            </a:r>
            <a:endParaRPr>
              <a:ea typeface="微软雅黑" panose="020B0503020204020204" pitchFamily="34" charset="-122"/>
            </a:endParaRPr>
          </a:p>
        </p:txBody>
      </p:sp>
      <p:sp>
        <p:nvSpPr>
          <p:cNvPr id="41" name="KSO_Shape"/>
          <p:cNvSpPr/>
          <p:nvPr/>
        </p:nvSpPr>
        <p:spPr bwMode="auto">
          <a:xfrm>
            <a:off x="8556032" y="2395685"/>
            <a:ext cx="2868007" cy="2318306"/>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2" name="矩形 1"/>
          <p:cNvSpPr/>
          <p:nvPr/>
        </p:nvSpPr>
        <p:spPr>
          <a:xfrm>
            <a:off x="762000" y="1214120"/>
            <a:ext cx="7030720" cy="5507355"/>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56945" y="2233930"/>
            <a:ext cx="6640830" cy="4246245"/>
          </a:xfrm>
          <a:prstGeom prst="rect">
            <a:avLst/>
          </a:prstGeom>
          <a:noFill/>
        </p:spPr>
        <p:txBody>
          <a:bodyPr wrap="square" rtlCol="0" anchor="t">
            <a:spAutoFit/>
          </a:bodyPr>
          <a:p>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xml </a:t>
            </a:r>
            <a:r>
              <a:rPr lang="zh-CN" altLang="en-US" sz="1800" dirty="0" err="1" smtClean="0">
                <a:solidFill>
                  <a:srgbClr val="0070C0"/>
                </a:solidFill>
                <a:latin typeface="微软雅黑" panose="020B0503020204020204" pitchFamily="34" charset="-122"/>
                <a:ea typeface="微软雅黑" panose="020B0503020204020204" pitchFamily="34" charset="-122"/>
                <a:cs typeface="Calibri Light" panose="020F0302020204030204" charset="0"/>
              </a:rPr>
              <a:t>version</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a:t>
            </a:r>
            <a:r>
              <a:rPr lang="zh-CN" altLang="en-US" sz="1800" dirty="0" err="1" smtClean="0">
                <a:solidFill>
                  <a:schemeClr val="accent2">
                    <a:lumMod val="50000"/>
                  </a:schemeClr>
                </a:solidFill>
                <a:latin typeface="微软雅黑" panose="020B0503020204020204" pitchFamily="34" charset="-122"/>
                <a:ea typeface="微软雅黑" panose="020B0503020204020204" pitchFamily="34" charset="-122"/>
                <a:cs typeface="Calibri Light" panose="020F0302020204030204" charset="0"/>
              </a:rPr>
              <a:t>"1.0"</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a:t>
            </a:r>
            <a:r>
              <a:rPr lang="zh-CN" altLang="en-US" sz="1800" dirty="0" err="1" smtClean="0">
                <a:solidFill>
                  <a:srgbClr val="0070C0"/>
                </a:solidFill>
                <a:latin typeface="微软雅黑" panose="020B0503020204020204" pitchFamily="34" charset="-122"/>
                <a:ea typeface="微软雅黑" panose="020B0503020204020204" pitchFamily="34" charset="-122"/>
                <a:cs typeface="Calibri Light" panose="020F0302020204030204" charset="0"/>
              </a:rPr>
              <a:t>encoding</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a:t>
            </a:r>
            <a:r>
              <a:rPr lang="zh-CN" altLang="en-US" sz="1800" dirty="0" err="1" smtClean="0">
                <a:solidFill>
                  <a:schemeClr val="accent2">
                    <a:lumMod val="50000"/>
                  </a:schemeClr>
                </a:solidFill>
                <a:latin typeface="微软雅黑" panose="020B0503020204020204" pitchFamily="34" charset="-122"/>
                <a:ea typeface="微软雅黑" panose="020B0503020204020204" pitchFamily="34" charset="-122"/>
                <a:cs typeface="Calibri Light" panose="020F0302020204030204" charset="0"/>
              </a:rPr>
              <a:t>"UTF-8"</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bookstore</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r>
              <a:rPr lang="en-US" altLang="zh-CN"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a:t>
            </a:r>
            <a:endParaRPr lang="en-US" altLang="zh-CN"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pPr lvl="1"/>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book</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pPr lvl="2"/>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title </a:t>
            </a:r>
            <a:r>
              <a:rPr lang="zh-CN" altLang="en-US" sz="1800" dirty="0" err="1" smtClean="0">
                <a:solidFill>
                  <a:srgbClr val="0070C0"/>
                </a:solidFill>
                <a:latin typeface="微软雅黑" panose="020B0503020204020204" pitchFamily="34" charset="-122"/>
                <a:ea typeface="微软雅黑" panose="020B0503020204020204" pitchFamily="34" charset="-122"/>
                <a:cs typeface="Calibri Light" panose="020F0302020204030204" charset="0"/>
              </a:rPr>
              <a:t>lang</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a:t>
            </a:r>
            <a:r>
              <a:rPr lang="zh-CN" altLang="en-US" sz="1800" dirty="0" err="1" smtClean="0">
                <a:solidFill>
                  <a:schemeClr val="accent2">
                    <a:lumMod val="50000"/>
                  </a:schemeClr>
                </a:solidFill>
                <a:latin typeface="微软雅黑" panose="020B0503020204020204" pitchFamily="34" charset="-122"/>
                <a:ea typeface="微软雅黑" panose="020B0503020204020204" pitchFamily="34" charset="-122"/>
                <a:cs typeface="Calibri Light" panose="020F0302020204030204" charset="0"/>
              </a:rPr>
              <a:t>"eng"</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&gt;Harry Potter&lt;/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title</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pPr lvl="2"/>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price</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&gt;29.99&lt;/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price</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pPr lvl="1"/>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book</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pPr lvl="1"/>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pPr lvl="1"/>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book</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pPr lvl="2"/>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title </a:t>
            </a:r>
            <a:r>
              <a:rPr lang="zh-CN" altLang="en-US" sz="1800" dirty="0" err="1" smtClean="0">
                <a:solidFill>
                  <a:srgbClr val="0070C0"/>
                </a:solidFill>
                <a:latin typeface="微软雅黑" panose="020B0503020204020204" pitchFamily="34" charset="-122"/>
                <a:ea typeface="微软雅黑" panose="020B0503020204020204" pitchFamily="34" charset="-122"/>
                <a:cs typeface="Calibri Light" panose="020F0302020204030204" charset="0"/>
              </a:rPr>
              <a:t>lang</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a:t>
            </a:r>
            <a:r>
              <a:rPr lang="zh-CN" altLang="en-US" sz="1800" dirty="0" err="1" smtClean="0">
                <a:solidFill>
                  <a:schemeClr val="accent2">
                    <a:lumMod val="50000"/>
                  </a:schemeClr>
                </a:solidFill>
                <a:latin typeface="微软雅黑" panose="020B0503020204020204" pitchFamily="34" charset="-122"/>
                <a:ea typeface="微软雅黑" panose="020B0503020204020204" pitchFamily="34" charset="-122"/>
                <a:cs typeface="Calibri Light" panose="020F0302020204030204" charset="0"/>
              </a:rPr>
              <a:t>"eng"</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&gt;Learning XML&lt;/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title</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pPr lvl="2"/>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price</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&gt;39.95&lt;/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price</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pPr lvl="1"/>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book</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 </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a:p>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&lt;/</a:t>
            </a:r>
            <a:r>
              <a:rPr lang="zh-CN" altLang="en-US" sz="1800" dirty="0" err="1" smtClean="0">
                <a:solidFill>
                  <a:srgbClr val="00B050"/>
                </a:solidFill>
                <a:latin typeface="微软雅黑" panose="020B0503020204020204" pitchFamily="34" charset="-122"/>
                <a:ea typeface="微软雅黑" panose="020B0503020204020204" pitchFamily="34" charset="-122"/>
                <a:cs typeface="Calibri Light" panose="020F0302020204030204" charset="0"/>
              </a:rPr>
              <a:t>bookstore</a:t>
            </a:r>
            <a:r>
              <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rPr>
              <a:t>&gt;</a:t>
            </a:r>
            <a:endParaRPr lang="zh-CN" altLang="en-US" sz="1800" dirty="0" err="1" smtClean="0">
              <a:solidFill>
                <a:schemeClr val="tx2"/>
              </a:solidFill>
              <a:latin typeface="微软雅黑" panose="020B0503020204020204" pitchFamily="34" charset="-122"/>
              <a:ea typeface="微软雅黑" panose="020B0503020204020204" pitchFamily="34" charset="-122"/>
              <a:cs typeface="Calibri Light" panose="020F0302020204030204" charset="0"/>
            </a:endParaRPr>
          </a:p>
        </p:txBody>
      </p:sp>
      <p:sp>
        <p:nvSpPr>
          <p:cNvPr id="5" name="文本框 4"/>
          <p:cNvSpPr txBox="1"/>
          <p:nvPr/>
        </p:nvSpPr>
        <p:spPr>
          <a:xfrm>
            <a:off x="956945" y="1444625"/>
            <a:ext cx="6028055" cy="398780"/>
          </a:xfrm>
          <a:prstGeom prst="rect">
            <a:avLst/>
          </a:prstGeom>
          <a:noFill/>
        </p:spPr>
        <p:txBody>
          <a:bodyPr wrap="square" rtlCol="0" anchor="t">
            <a:spAutoFit/>
          </a:bodyPr>
          <a:p>
            <a:r>
              <a:rPr lang="zh-CN" altLang="en-US"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我们将在下面的例子中使用这个 XML 文档。</a:t>
            </a:r>
            <a:endParaRPr lang="zh-CN" altLang="en-US"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a:ea typeface="微软雅黑" panose="020B0503020204020204" pitchFamily="34" charset="-122"/>
              </a:rPr>
              <a:t>选取节点</a:t>
            </a:r>
            <a:endParaRPr>
              <a:ea typeface="微软雅黑" panose="020B0503020204020204" pitchFamily="34" charset="-122"/>
            </a:endParaRPr>
          </a:p>
        </p:txBody>
      </p:sp>
      <p:sp>
        <p:nvSpPr>
          <p:cNvPr id="24" name="矩形 23"/>
          <p:cNvSpPr/>
          <p:nvPr/>
        </p:nvSpPr>
        <p:spPr>
          <a:xfrm>
            <a:off x="201930" y="1361440"/>
            <a:ext cx="11547475" cy="829945"/>
          </a:xfrm>
          <a:prstGeom prst="rect">
            <a:avLst/>
          </a:prstGeom>
        </p:spPr>
        <p:txBody>
          <a:bodyPr wrap="square">
            <a:spAutoFit/>
          </a:bodyPr>
          <a:lstStyle/>
          <a:p>
            <a:pPr>
              <a:lnSpc>
                <a:spcPct val="120000"/>
              </a:lnSpc>
            </a:pPr>
            <a:r>
              <a:rPr sz="2000">
                <a:latin typeface="Arial" panose="020B0604020202020204" pitchFamily="34" charset="0"/>
                <a:ea typeface="微软雅黑" panose="020B0503020204020204" pitchFamily="34" charset="-122"/>
              </a:rPr>
              <a:t>XPath 使用路径表达式在 XML 文档中选取节点。节点是通过沿着路径或者 step 来选取的。 下面列出了最有用的路径表达式：</a:t>
            </a:r>
            <a:endParaRPr sz="2000">
              <a:latin typeface="Arial" panose="020B0604020202020204" pitchFamily="34" charset="0"/>
              <a:ea typeface="微软雅黑" panose="020B0503020204020204" pitchFamily="34" charset="-122"/>
            </a:endParaRPr>
          </a:p>
        </p:txBody>
      </p:sp>
      <p:sp>
        <p:nvSpPr>
          <p:cNvPr id="12" name="矩形 11"/>
          <p:cNvSpPr/>
          <p:nvPr/>
        </p:nvSpPr>
        <p:spPr>
          <a:xfrm>
            <a:off x="-7620" y="1015786"/>
            <a:ext cx="12188825"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7" name="矩形 26"/>
          <p:cNvSpPr/>
          <p:nvPr/>
        </p:nvSpPr>
        <p:spPr>
          <a:xfrm>
            <a:off x="124" y="6554768"/>
            <a:ext cx="11749553"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aphicFrame>
        <p:nvGraphicFramePr>
          <p:cNvPr id="2" name="表格 1"/>
          <p:cNvGraphicFramePr/>
          <p:nvPr>
            <p:custDataLst>
              <p:tags r:id="rId1"/>
            </p:custDataLst>
          </p:nvPr>
        </p:nvGraphicFramePr>
        <p:xfrm>
          <a:off x="960120" y="2587625"/>
          <a:ext cx="10252710" cy="3256280"/>
        </p:xfrm>
        <a:graphic>
          <a:graphicData uri="http://schemas.openxmlformats.org/drawingml/2006/table">
            <a:tbl>
              <a:tblPr firstRow="1" bandRow="1">
                <a:tableStyleId>{5C22544A-7EE6-4342-B048-85BDC9FD1C3A}</a:tableStyleId>
              </a:tblPr>
              <a:tblGrid>
                <a:gridCol w="1674495"/>
                <a:gridCol w="8578215"/>
              </a:tblGrid>
              <a:tr h="467995">
                <a:tc>
                  <a:txBody>
                    <a:bodyPr/>
                    <a:p>
                      <a:pPr>
                        <a:buNone/>
                      </a:pPr>
                      <a:r>
                        <a:rPr lang="zh-CN" altLang="en-US" sz="2000">
                          <a:latin typeface="微软雅黑" panose="020B0503020204020204" pitchFamily="34" charset="-122"/>
                          <a:ea typeface="微软雅黑" panose="020B0503020204020204" pitchFamily="34" charset="-122"/>
                        </a:rPr>
                        <a:t>表达式</a:t>
                      </a:r>
                      <a:endParaRPr lang="zh-CN" altLang="en-US" sz="2000">
                        <a:latin typeface="微软雅黑" panose="020B0503020204020204" pitchFamily="34" charset="-122"/>
                        <a:ea typeface="微软雅黑" panose="020B0503020204020204" pitchFamily="34" charset="-122"/>
                      </a:endParaRPr>
                    </a:p>
                  </a:txBody>
                  <a:tcPr/>
                </a:tc>
                <a:tc>
                  <a:txBody>
                    <a:bodyPr/>
                    <a:p>
                      <a:pPr>
                        <a:buNone/>
                      </a:pPr>
                      <a:r>
                        <a:rPr lang="zh-CN" altLang="en-US" sz="2000">
                          <a:latin typeface="微软雅黑" panose="020B0503020204020204" pitchFamily="34" charset="-122"/>
                          <a:ea typeface="微软雅黑" panose="020B0503020204020204" pitchFamily="34" charset="-122"/>
                        </a:rPr>
                        <a:t>描述</a:t>
                      </a:r>
                      <a:endParaRPr lang="zh-CN" altLang="en-US" sz="2000">
                        <a:latin typeface="微软雅黑" panose="020B0503020204020204" pitchFamily="34" charset="-122"/>
                        <a:ea typeface="微软雅黑" panose="020B0503020204020204" pitchFamily="34" charset="-122"/>
                      </a:endParaRPr>
                    </a:p>
                  </a:txBody>
                  <a:tcPr/>
                </a:tc>
              </a:tr>
              <a:tr h="467360">
                <a:tc>
                  <a:txBody>
                    <a:bodyPr/>
                    <a:p>
                      <a:pPr>
                        <a:buNone/>
                      </a:pPr>
                      <a:r>
                        <a:rPr lang="zh-CN" altLang="en-US" sz="1800">
                          <a:latin typeface="微软雅黑" panose="020B0503020204020204" pitchFamily="34" charset="-122"/>
                          <a:ea typeface="微软雅黑" panose="020B0503020204020204" pitchFamily="34" charset="-122"/>
                        </a:rPr>
                        <a:t>nodename</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rPr>
                        <a:t>选取此节点的所有子</a:t>
                      </a:r>
                      <a:endParaRPr lang="zh-CN" altLang="en-US" sz="1800">
                        <a:latin typeface="微软雅黑" panose="020B0503020204020204" pitchFamily="34" charset="-122"/>
                        <a:ea typeface="微软雅黑" panose="020B0503020204020204" pitchFamily="34" charset="-122"/>
                      </a:endParaRPr>
                    </a:p>
                  </a:txBody>
                  <a:tcPr/>
                </a:tc>
              </a:tr>
              <a:tr h="467995">
                <a:tc>
                  <a:txBody>
                    <a:bodyPr/>
                    <a:p>
                      <a:pPr>
                        <a:buNone/>
                      </a:pPr>
                      <a:r>
                        <a:rPr lang="zh-CN" altLang="en-US"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rPr>
                        <a:t>从根节点选取（取子节点）。</a:t>
                      </a:r>
                      <a:endParaRPr lang="zh-CN" altLang="en-US" sz="1800">
                        <a:latin typeface="微软雅黑" panose="020B0503020204020204" pitchFamily="34" charset="-122"/>
                        <a:ea typeface="微软雅黑" panose="020B0503020204020204" pitchFamily="34" charset="-122"/>
                      </a:endParaRPr>
                    </a:p>
                  </a:txBody>
                  <a:tcPr/>
                </a:tc>
              </a:tr>
              <a:tr h="449580">
                <a:tc>
                  <a:txBody>
                    <a:bodyPr/>
                    <a:p>
                      <a:pPr>
                        <a:buNone/>
                      </a:pPr>
                      <a:r>
                        <a:rPr lang="zh-CN" altLang="en-US"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rPr>
                        <a:t>从匹配选择的当前节点选择文档中的节点，而不考虑它们的位置（取子孙节点）。</a:t>
                      </a:r>
                      <a:endParaRPr lang="zh-CN" altLang="en-US" sz="1800">
                        <a:latin typeface="微软雅黑" panose="020B0503020204020204" pitchFamily="34" charset="-122"/>
                        <a:ea typeface="微软雅黑" panose="020B0503020204020204" pitchFamily="34" charset="-122"/>
                      </a:endParaRPr>
                    </a:p>
                  </a:txBody>
                  <a:tcPr/>
                </a:tc>
              </a:tr>
              <a:tr h="467995">
                <a:tc>
                  <a:txBody>
                    <a:bodyPr/>
                    <a:p>
                      <a:pPr>
                        <a:buNone/>
                      </a:pPr>
                      <a:r>
                        <a:rPr lang="zh-CN" altLang="en-US"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rPr>
                        <a:t>选取当前节点。</a:t>
                      </a:r>
                      <a:endParaRPr lang="zh-CN" altLang="en-US" sz="1800">
                        <a:latin typeface="微软雅黑" panose="020B0503020204020204" pitchFamily="34" charset="-122"/>
                        <a:ea typeface="微软雅黑" panose="020B0503020204020204" pitchFamily="34" charset="-122"/>
                      </a:endParaRPr>
                    </a:p>
                  </a:txBody>
                  <a:tcPr/>
                </a:tc>
              </a:tr>
              <a:tr h="467360">
                <a:tc>
                  <a:txBody>
                    <a:bodyPr/>
                    <a:p>
                      <a:pPr>
                        <a:buNone/>
                      </a:pPr>
                      <a:r>
                        <a:rPr lang="zh-CN" altLang="en-US"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rPr>
                        <a:t>选取当前节点的父节点。</a:t>
                      </a:r>
                      <a:endParaRPr lang="zh-CN" altLang="en-US" sz="1800">
                        <a:latin typeface="微软雅黑" panose="020B0503020204020204" pitchFamily="34" charset="-122"/>
                        <a:ea typeface="微软雅黑" panose="020B0503020204020204" pitchFamily="34" charset="-122"/>
                      </a:endParaRPr>
                    </a:p>
                  </a:txBody>
                  <a:tcPr/>
                </a:tc>
              </a:tr>
              <a:tr h="467995">
                <a:tc>
                  <a:txBody>
                    <a:bodyPr/>
                    <a:p>
                      <a:pPr>
                        <a:buNone/>
                      </a:pPr>
                      <a:r>
                        <a:rPr lang="zh-CN" altLang="en-US"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rPr>
                        <a:t>选取属性。</a:t>
                      </a:r>
                      <a:endParaRPr lang="zh-CN" altLang="en-US" sz="1800">
                        <a:latin typeface="微软雅黑" panose="020B0503020204020204" pitchFamily="34" charset="-122"/>
                        <a:ea typeface="微软雅黑" panose="020B0503020204020204" pitchFamily="34" charset="-122"/>
                      </a:endParaRPr>
                    </a:p>
                  </a:txBody>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a:ea typeface="微软雅黑" panose="020B0503020204020204" pitchFamily="34" charset="-122"/>
              </a:rPr>
              <a:t>选取节点</a:t>
            </a:r>
            <a:endParaRPr>
              <a:ea typeface="微软雅黑" panose="020B0503020204020204" pitchFamily="34" charset="-122"/>
            </a:endParaRPr>
          </a:p>
        </p:txBody>
      </p:sp>
      <p:sp>
        <p:nvSpPr>
          <p:cNvPr id="24" name="矩形 23"/>
          <p:cNvSpPr/>
          <p:nvPr/>
        </p:nvSpPr>
        <p:spPr>
          <a:xfrm>
            <a:off x="201930" y="1361440"/>
            <a:ext cx="11547475" cy="460375"/>
          </a:xfrm>
          <a:prstGeom prst="rect">
            <a:avLst/>
          </a:prstGeom>
        </p:spPr>
        <p:txBody>
          <a:bodyPr wrap="square">
            <a:spAutoFit/>
          </a:bodyPr>
          <a:lstStyle/>
          <a:p>
            <a:pPr>
              <a:lnSpc>
                <a:spcPct val="120000"/>
              </a:lnSpc>
            </a:pPr>
            <a:r>
              <a:rPr sz="2000">
                <a:latin typeface="Arial" panose="020B0604020202020204" pitchFamily="34" charset="0"/>
                <a:ea typeface="微软雅黑" panose="020B0503020204020204" pitchFamily="34" charset="-122"/>
              </a:rPr>
              <a:t>在下面的表格中，我们已列出了一些路径表达式以及表达式的结果：</a:t>
            </a:r>
            <a:endParaRPr sz="2000">
              <a:latin typeface="Arial" panose="020B0604020202020204" pitchFamily="34" charset="0"/>
              <a:ea typeface="微软雅黑" panose="020B0503020204020204" pitchFamily="34" charset="-122"/>
            </a:endParaRPr>
          </a:p>
        </p:txBody>
      </p:sp>
      <p:sp>
        <p:nvSpPr>
          <p:cNvPr id="12" name="矩形 11"/>
          <p:cNvSpPr/>
          <p:nvPr/>
        </p:nvSpPr>
        <p:spPr>
          <a:xfrm>
            <a:off x="-7620" y="1015786"/>
            <a:ext cx="12188825"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7" name="矩形 26"/>
          <p:cNvSpPr/>
          <p:nvPr/>
        </p:nvSpPr>
        <p:spPr>
          <a:xfrm>
            <a:off x="124" y="6554768"/>
            <a:ext cx="11749553"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aphicFrame>
        <p:nvGraphicFramePr>
          <p:cNvPr id="3" name="表格 2"/>
          <p:cNvGraphicFramePr/>
          <p:nvPr>
            <p:custDataLst>
              <p:tags r:id="rId1"/>
            </p:custDataLst>
          </p:nvPr>
        </p:nvGraphicFramePr>
        <p:xfrm>
          <a:off x="452755" y="2109470"/>
          <a:ext cx="10544810" cy="3943985"/>
        </p:xfrm>
        <a:graphic>
          <a:graphicData uri="http://schemas.openxmlformats.org/drawingml/2006/table">
            <a:tbl>
              <a:tblPr firstRow="1" bandRow="1">
                <a:tableStyleId>{5C22544A-7EE6-4342-B048-85BDC9FD1C3A}</a:tableStyleId>
              </a:tblPr>
              <a:tblGrid>
                <a:gridCol w="2544445"/>
                <a:gridCol w="8000365"/>
              </a:tblGrid>
              <a:tr h="462280">
                <a:tc>
                  <a:txBody>
                    <a:bodyPr/>
                    <a:p>
                      <a:pPr>
                        <a:buNone/>
                      </a:pPr>
                      <a:r>
                        <a:rPr lang="zh-CN" altLang="en-US" sz="1800">
                          <a:latin typeface="微软雅黑" panose="020B0503020204020204" pitchFamily="34" charset="-122"/>
                          <a:ea typeface="微软雅黑" panose="020B0503020204020204" pitchFamily="34" charset="-122"/>
                        </a:rPr>
                        <a:t>路径表达式</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rPr>
                        <a:t>结果</a:t>
                      </a:r>
                      <a:endParaRPr lang="zh-CN" altLang="en-US" sz="1800">
                        <a:latin typeface="微软雅黑" panose="020B0503020204020204" pitchFamily="34" charset="-122"/>
                        <a:ea typeface="微软雅黑" panose="020B0503020204020204" pitchFamily="34" charset="-122"/>
                      </a:endParaRPr>
                    </a:p>
                  </a:txBody>
                  <a:tcPr/>
                </a:tc>
              </a:tr>
              <a:tr h="461645">
                <a:tc>
                  <a:txBody>
                    <a:bodyPr/>
                    <a:p>
                      <a:pPr>
                        <a:buNone/>
                      </a:pPr>
                      <a:r>
                        <a:rPr lang="zh-CN" altLang="en-US" sz="1800">
                          <a:latin typeface="微软雅黑" panose="020B0503020204020204" pitchFamily="34" charset="-122"/>
                          <a:ea typeface="微软雅黑" panose="020B0503020204020204" pitchFamily="34" charset="-122"/>
                        </a:rPr>
                        <a:t>bookstore</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选取 bookstore 元素的所有子节点。</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txBody>
                  <a:tcPr/>
                </a:tc>
              </a:tr>
              <a:tr h="776605">
                <a:tc>
                  <a:txBody>
                    <a:bodyPr/>
                    <a:p>
                      <a:pPr>
                        <a:buNone/>
                      </a:pPr>
                      <a:r>
                        <a:rPr lang="zh-CN" altLang="en-US" sz="1800">
                          <a:latin typeface="微软雅黑" panose="020B0503020204020204" pitchFamily="34" charset="-122"/>
                          <a:ea typeface="微软雅黑" panose="020B0503020204020204" pitchFamily="34" charset="-122"/>
                        </a:rPr>
                        <a:t>/bookstore</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选取根元素 bookstore。</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注释：假如路径起始于正斜杠( / )，则此路径始终代表到某元素的绝对路径！</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txBody>
                  <a:tcPr/>
                </a:tc>
              </a:tr>
              <a:tr h="461645">
                <a:tc>
                  <a:txBody>
                    <a:bodyPr/>
                    <a:p>
                      <a:pPr>
                        <a:buNone/>
                      </a:pPr>
                      <a:r>
                        <a:rPr lang="zh-CN" altLang="en-US" sz="1800">
                          <a:latin typeface="微软雅黑" panose="020B0503020204020204" pitchFamily="34" charset="-122"/>
                          <a:ea typeface="微软雅黑" panose="020B0503020204020204" pitchFamily="34" charset="-122"/>
                        </a:rPr>
                        <a:t>bookstore/book</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选取属于 bookstore 的子元素的所有 book 元素。</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txBody>
                  <a:tcPr/>
                </a:tc>
              </a:tr>
              <a:tr h="461645">
                <a:tc>
                  <a:txBody>
                    <a:bodyPr/>
                    <a:p>
                      <a:pPr>
                        <a:buNone/>
                      </a:pPr>
                      <a:r>
                        <a:rPr lang="zh-CN" altLang="en-US" sz="1800">
                          <a:latin typeface="微软雅黑" panose="020B0503020204020204" pitchFamily="34" charset="-122"/>
                          <a:ea typeface="微软雅黑" panose="020B0503020204020204" pitchFamily="34" charset="-122"/>
                        </a:rPr>
                        <a:t>//book</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选取所有 book 子元素，而不管它们在文档中的位置。</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txBody>
                  <a:tcPr/>
                </a:tc>
              </a:tr>
              <a:tr h="776605">
                <a:tc>
                  <a:txBody>
                    <a:bodyPr/>
                    <a:p>
                      <a:pPr>
                        <a:buNone/>
                      </a:pPr>
                      <a:r>
                        <a:rPr lang="zh-CN" altLang="en-US" sz="1800">
                          <a:latin typeface="微软雅黑" panose="020B0503020204020204" pitchFamily="34" charset="-122"/>
                          <a:ea typeface="微软雅黑" panose="020B0503020204020204" pitchFamily="34" charset="-122"/>
                        </a:rPr>
                        <a:t>bookstore//book</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选择属于 bookstore 元素的后代的所有 book 元素，而不管它们位于 bookstore 之下的什么位置。</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txBody>
                  <a:tcPr/>
                </a:tc>
              </a:tr>
              <a:tr h="543560">
                <a:tc>
                  <a:txBody>
                    <a:bodyPr/>
                    <a:p>
                      <a:pPr>
                        <a:buNone/>
                      </a:pPr>
                      <a:r>
                        <a:rPr lang="zh-CN" altLang="en-US" sz="1800">
                          <a:latin typeface="微软雅黑" panose="020B0503020204020204" pitchFamily="34" charset="-122"/>
                          <a:ea typeface="微软雅黑" panose="020B0503020204020204" pitchFamily="34" charset="-122"/>
                        </a:rPr>
                        <a:t>//@lang</a:t>
                      </a:r>
                      <a:endParaRPr lang="zh-CN" altLang="en-US" sz="1800">
                        <a:latin typeface="微软雅黑" panose="020B0503020204020204" pitchFamily="34" charset="-122"/>
                        <a:ea typeface="微软雅黑" panose="020B0503020204020204" pitchFamily="34" charset="-122"/>
                      </a:endParaRPr>
                    </a:p>
                  </a:txBody>
                  <a:tcPr/>
                </a:tc>
                <a:tc>
                  <a:txBody>
                    <a:bodyPr/>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选取名为 lang 的所有属性。</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txBody>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ea typeface="微软雅黑" panose="020B0503020204020204" pitchFamily="34" charset="-122"/>
                <a:sym typeface="+mn-ea"/>
              </a:rPr>
              <a:t>谓语（Predicates）</a:t>
            </a:r>
            <a:endParaRPr>
              <a:ea typeface="微软雅黑" panose="020B0503020204020204" pitchFamily="34" charset="-122"/>
              <a:sym typeface="+mn-ea"/>
            </a:endParaRPr>
          </a:p>
        </p:txBody>
      </p:sp>
      <p:grpSp>
        <p:nvGrpSpPr>
          <p:cNvPr id="6" name="组合 5"/>
          <p:cNvGrpSpPr/>
          <p:nvPr/>
        </p:nvGrpSpPr>
        <p:grpSpPr>
          <a:xfrm>
            <a:off x="0" y="1076325"/>
            <a:ext cx="12188825" cy="5538470"/>
            <a:chOff x="0" y="1181196"/>
            <a:chExt cx="12188825" cy="4838218"/>
          </a:xfrm>
        </p:grpSpPr>
        <p:sp>
          <p:nvSpPr>
            <p:cNvPr id="7" name="矩形 6"/>
            <p:cNvSpPr/>
            <p:nvPr/>
          </p:nvSpPr>
          <p:spPr>
            <a:xfrm>
              <a:off x="414020" y="1181196"/>
              <a:ext cx="11217275" cy="48382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11621770" y="3600305"/>
              <a:ext cx="567055" cy="7766"/>
            </a:xfrm>
            <a:prstGeom prst="line">
              <a:avLst/>
            </a:prstGeom>
            <a:ln w="25400">
              <a:solidFill>
                <a:srgbClr val="E2231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0" y="3589765"/>
              <a:ext cx="403860" cy="10540"/>
            </a:xfrm>
            <a:prstGeom prst="line">
              <a:avLst/>
            </a:prstGeom>
            <a:ln w="25400">
              <a:solidFill>
                <a:srgbClr val="E2231A"/>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62355" y="1191895"/>
            <a:ext cx="9296400" cy="1106170"/>
          </a:xfrm>
          <a:prstGeom prst="rect">
            <a:avLst/>
          </a:prstGeom>
          <a:noFill/>
        </p:spPr>
        <p:txBody>
          <a:bodyPr wrap="square" rtlCol="0" anchor="t">
            <a:spAutoFit/>
          </a:bodyPr>
          <a:p>
            <a:pPr algn="l">
              <a:lnSpc>
                <a:spcPct val="110000"/>
              </a:lnSpc>
            </a:pPr>
            <a:r>
              <a:rPr lang="zh-CN" altLang="en-US" sz="1800">
                <a:ea typeface="微软雅黑" panose="020B0503020204020204" pitchFamily="34" charset="-122"/>
                <a:sym typeface="+mn-ea"/>
              </a:rPr>
              <a:t>谓语用来查找某个特定的节点或者包含某个指定的值的节点。</a:t>
            </a:r>
            <a:endParaRPr lang="zh-CN" altLang="en-US" sz="1800">
              <a:ea typeface="微软雅黑" panose="020B0503020204020204" pitchFamily="34" charset="-122"/>
              <a:sym typeface="+mn-ea"/>
            </a:endParaRPr>
          </a:p>
          <a:p>
            <a:pPr algn="l">
              <a:lnSpc>
                <a:spcPct val="110000"/>
              </a:lnSpc>
            </a:pPr>
            <a:r>
              <a:rPr lang="zh-CN" altLang="en-US" sz="1800">
                <a:ea typeface="微软雅黑" panose="020B0503020204020204" pitchFamily="34" charset="-122"/>
                <a:sym typeface="+mn-ea"/>
              </a:rPr>
              <a:t>谓语被嵌在方括号中。</a:t>
            </a:r>
            <a:endParaRPr lang="zh-CN" altLang="en-US" sz="1800">
              <a:ea typeface="微软雅黑" panose="020B0503020204020204" pitchFamily="34" charset="-122"/>
              <a:sym typeface="+mn-ea"/>
            </a:endParaRPr>
          </a:p>
          <a:p>
            <a:pPr algn="l">
              <a:lnSpc>
                <a:spcPct val="110000"/>
              </a:lnSpc>
            </a:pPr>
            <a:r>
              <a:rPr lang="zh-CN" altLang="en-US" sz="1800">
                <a:ea typeface="微软雅黑" panose="020B0503020204020204" pitchFamily="34" charset="-122"/>
                <a:sym typeface="+mn-ea"/>
              </a:rPr>
              <a:t>在下面的表格中，我们列出了带有谓语的一些路径表达式，以及表达式的结果：</a:t>
            </a:r>
            <a:r>
              <a:rPr lang="en-US" altLang="zh-CN">
                <a:ea typeface="微软雅黑" panose="020B0503020204020204" pitchFamily="34" charset="-122"/>
                <a:sym typeface="+mn-ea"/>
              </a:rPr>
              <a:t> </a:t>
            </a:r>
            <a:endParaRPr lang="en-US" altLang="zh-CN">
              <a:ea typeface="微软雅黑" panose="020B0503020204020204" pitchFamily="34" charset="-122"/>
              <a:sym typeface="+mn-ea"/>
            </a:endParaRPr>
          </a:p>
        </p:txBody>
      </p:sp>
      <p:graphicFrame>
        <p:nvGraphicFramePr>
          <p:cNvPr id="2" name="表格 1"/>
          <p:cNvGraphicFramePr/>
          <p:nvPr>
            <p:custDataLst>
              <p:tags r:id="rId1"/>
            </p:custDataLst>
          </p:nvPr>
        </p:nvGraphicFramePr>
        <p:xfrm>
          <a:off x="734060" y="2489835"/>
          <a:ext cx="10666730" cy="3890645"/>
        </p:xfrm>
        <a:graphic>
          <a:graphicData uri="http://schemas.openxmlformats.org/drawingml/2006/table">
            <a:tbl>
              <a:tblPr firstRow="1" bandRow="1">
                <a:tableStyleId>{5C22544A-7EE6-4342-B048-85BDC9FD1C3A}</a:tableStyleId>
              </a:tblPr>
              <a:tblGrid>
                <a:gridCol w="3936365"/>
                <a:gridCol w="6730365"/>
              </a:tblGrid>
              <a:tr h="470535">
                <a:tc>
                  <a:txBody>
                    <a:bodyPr/>
                    <a:p>
                      <a:pPr>
                        <a:buNone/>
                      </a:pPr>
                      <a:r>
                        <a:rPr lang="zh-CN" altLang="en-US" sz="1400">
                          <a:latin typeface="微软雅黑" panose="020B0503020204020204" pitchFamily="34" charset="-122"/>
                          <a:ea typeface="微软雅黑" panose="020B0503020204020204" pitchFamily="34" charset="-122"/>
                        </a:rPr>
                        <a:t>路径表达式</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结果</a:t>
                      </a:r>
                      <a:endParaRPr lang="zh-CN" altLang="en-US" sz="1400">
                        <a:latin typeface="微软雅黑" panose="020B0503020204020204" pitchFamily="34" charset="-122"/>
                        <a:ea typeface="微软雅黑" panose="020B0503020204020204" pitchFamily="34" charset="-122"/>
                      </a:endParaRPr>
                    </a:p>
                  </a:txBody>
                  <a:tcPr/>
                </a:tc>
              </a:tr>
              <a:tr h="392430">
                <a:tc>
                  <a:txBody>
                    <a:bodyPr/>
                    <a:p>
                      <a:pPr>
                        <a:buNone/>
                      </a:pPr>
                      <a:r>
                        <a:rPr lang="zh-CN" altLang="en-US" sz="1400">
                          <a:latin typeface="微软雅黑" panose="020B0503020204020204" pitchFamily="34" charset="-122"/>
                          <a:ea typeface="微软雅黑" panose="020B0503020204020204" pitchFamily="34" charset="-122"/>
                        </a:rPr>
                        <a:t>/bookstore/book[1]</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选取属于 bookstore 子元素的第一个 book 元素。</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91795">
                <a:tc>
                  <a:txBody>
                    <a:bodyPr/>
                    <a:p>
                      <a:pPr>
                        <a:buNone/>
                      </a:pPr>
                      <a:r>
                        <a:rPr lang="zh-CN" altLang="en-US" sz="1400">
                          <a:latin typeface="微软雅黑" panose="020B0503020204020204" pitchFamily="34" charset="-122"/>
                          <a:ea typeface="微软雅黑" panose="020B0503020204020204" pitchFamily="34" charset="-122"/>
                        </a:rPr>
                        <a:t>/bookstore/book[last()]</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选取属于 bookstore 子元素的最后一个 book 元素。</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92430">
                <a:tc>
                  <a:txBody>
                    <a:bodyPr/>
                    <a:p>
                      <a:pPr>
                        <a:buNone/>
                      </a:pPr>
                      <a:r>
                        <a:rPr lang="zh-CN" altLang="en-US" sz="1400">
                          <a:latin typeface="微软雅黑" panose="020B0503020204020204" pitchFamily="34" charset="-122"/>
                          <a:ea typeface="微软雅黑" panose="020B0503020204020204" pitchFamily="34" charset="-122"/>
                        </a:rPr>
                        <a:t>/bookstore/book[last()-1]</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选取属于 bookstore 子元素的倒数第二个 book 元素。</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92430">
                <a:tc>
                  <a:txBody>
                    <a:bodyPr/>
                    <a:p>
                      <a:pPr>
                        <a:buNone/>
                      </a:pPr>
                      <a:r>
                        <a:rPr lang="zh-CN" altLang="en-US" sz="1400">
                          <a:latin typeface="微软雅黑" panose="020B0503020204020204" pitchFamily="34" charset="-122"/>
                          <a:ea typeface="微软雅黑" panose="020B0503020204020204" pitchFamily="34" charset="-122"/>
                        </a:rPr>
                        <a:t>/bookstore/book[position()&lt;3]</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选取最前面的两个属于 bookstore 元素的子元素的 book 元素。</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91795">
                <a:tc>
                  <a:txBody>
                    <a:bodyPr/>
                    <a:p>
                      <a:pPr>
                        <a:buNone/>
                      </a:pPr>
                      <a:r>
                        <a:rPr lang="zh-CN" altLang="en-US" sz="1400">
                          <a:latin typeface="微软雅黑" panose="020B0503020204020204" pitchFamily="34" charset="-122"/>
                          <a:ea typeface="微软雅黑" panose="020B0503020204020204" pitchFamily="34" charset="-122"/>
                        </a:rPr>
                        <a:t>//title[@lang]</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选取所有拥有名为 lang 的属性的 title 元素。</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92430">
                <a:tc>
                  <a:txBody>
                    <a:bodyPr/>
                    <a:p>
                      <a:pPr>
                        <a:buNone/>
                      </a:pPr>
                      <a:r>
                        <a:rPr lang="zh-CN" altLang="en-US" sz="1400">
                          <a:latin typeface="微软雅黑" panose="020B0503020204020204" pitchFamily="34" charset="-122"/>
                          <a:ea typeface="微软雅黑" panose="020B0503020204020204" pitchFamily="34" charset="-122"/>
                        </a:rPr>
                        <a:t>//title[@lang='eng']</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选取所有 title 元素，且这些元素拥有值为 eng 的 lang 属性。</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r>
              <a:tr h="533400">
                <a:tc>
                  <a:txBody>
                    <a:bodyPr/>
                    <a:p>
                      <a:pPr>
                        <a:buNone/>
                      </a:pPr>
                      <a:r>
                        <a:rPr lang="zh-CN" altLang="en-US" sz="1400">
                          <a:latin typeface="微软雅黑" panose="020B0503020204020204" pitchFamily="34" charset="-122"/>
                          <a:ea typeface="微软雅黑" panose="020B0503020204020204" pitchFamily="34" charset="-122"/>
                        </a:rPr>
                        <a:t>/bookstore/book[price&gt;35.00]</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选取 bookstore 元素的所有 book 元素，且其中的 price 元素的值须大于 35.00。</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r>
              <a:tr h="533400">
                <a:tc>
                  <a:txBody>
                    <a:bodyPr/>
                    <a:p>
                      <a:pPr>
                        <a:buNone/>
                      </a:pPr>
                      <a:r>
                        <a:rPr lang="zh-CN" altLang="en-US" sz="1400">
                          <a:latin typeface="微软雅黑" panose="020B0503020204020204" pitchFamily="34" charset="-122"/>
                          <a:ea typeface="微软雅黑" panose="020B0503020204020204" pitchFamily="34" charset="-122"/>
                        </a:rPr>
                        <a:t>/bookstore/book[price&gt;35.00]//title	</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选取 bookstore 元素中的 book 元素的所有 title 元素，且其中的 price 元素的值须大于 35.00。</a:t>
                      </a:r>
                      <a:endParaRPr lang="zh-CN" altLang="en-US" sz="140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6432" y="1271981"/>
            <a:ext cx="11264546" cy="5276384"/>
            <a:chOff x="2375944" y="1506398"/>
            <a:chExt cx="7147584" cy="3773488"/>
          </a:xfrm>
        </p:grpSpPr>
        <p:sp>
          <p:nvSpPr>
            <p:cNvPr id="18" name="MH_Other_1"/>
            <p:cNvSpPr/>
            <p:nvPr>
              <p:custDataLst>
                <p:tags r:id="rId1"/>
              </p:custDataLst>
            </p:nvPr>
          </p:nvSpPr>
          <p:spPr>
            <a:xfrm>
              <a:off x="2381754" y="2767013"/>
              <a:ext cx="293687"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5" name="MH_Other_3"/>
            <p:cNvSpPr/>
            <p:nvPr>
              <p:custDataLst>
                <p:tags r:id="rId2"/>
              </p:custDataLst>
            </p:nvPr>
          </p:nvSpPr>
          <p:spPr>
            <a:xfrm>
              <a:off x="2375944" y="1506398"/>
              <a:ext cx="7147584" cy="377348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6" name="MH_SubTitle_1"/>
            <p:cNvSpPr/>
            <p:nvPr>
              <p:custDataLst>
                <p:tags r:id="rId3"/>
              </p:custDataLst>
            </p:nvPr>
          </p:nvSpPr>
          <p:spPr>
            <a:xfrm>
              <a:off x="8100463" y="2570880"/>
              <a:ext cx="1423065"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3078" name="MH_Text_1"/>
            <p:cNvSpPr>
              <a:spLocks noChangeArrowheads="1"/>
            </p:cNvSpPr>
            <p:nvPr>
              <p:custDataLst>
                <p:tags r:id="rId4"/>
              </p:custDataLst>
            </p:nvPr>
          </p:nvSpPr>
          <p:spPr bwMode="auto">
            <a:xfrm>
              <a:off x="2746375" y="2724150"/>
              <a:ext cx="4324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76" tIns="46787" rIns="89976" bIns="46787"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a:lnSpc>
                  <a:spcPct val="140000"/>
                </a:lnSpc>
                <a:spcBef>
                  <a:spcPts val="600"/>
                </a:spcBef>
                <a:defRPr/>
              </a:pPr>
              <a:endParaRPr lang="en-US" altLang="zh-CN" sz="1400" dirty="0">
                <a:latin typeface="+mn-lt"/>
                <a:ea typeface="微软雅黑" panose="020B0503020204020204" pitchFamily="34" charset="-122"/>
              </a:endParaRPr>
            </a:p>
          </p:txBody>
        </p:sp>
      </p:grpSp>
      <p:sp>
        <p:nvSpPr>
          <p:cNvPr id="3079" name="MH_PageTitle"/>
          <p:cNvSpPr>
            <a:spLocks noGrp="1"/>
          </p:cNvSpPr>
          <p:nvPr>
            <p:ph type="title"/>
            <p:custDataLst>
              <p:tags r:id="rId5"/>
            </p:custDataLst>
          </p:nvPr>
        </p:nvSpPr>
        <p:spPr>
          <a:xfrm>
            <a:off x="548640" y="274320"/>
            <a:ext cx="3277235" cy="521335"/>
          </a:xfrm>
          <a:prstGeom prst="rect">
            <a:avLst/>
          </a:prstGeom>
        </p:spPr>
        <p:txBody>
          <a:bodyPr/>
          <a:lstStyle/>
          <a:p>
            <a:r>
              <a:rPr dirty="0">
                <a:ea typeface="微软雅黑" panose="020B0503020204020204" pitchFamily="34" charset="-122"/>
              </a:rPr>
              <a:t>选取未知节点</a:t>
            </a:r>
            <a:endParaRPr dirty="0">
              <a:ea typeface="微软雅黑" panose="020B0503020204020204" pitchFamily="34" charset="-122"/>
            </a:endParaRPr>
          </a:p>
        </p:txBody>
      </p:sp>
      <p:sp>
        <p:nvSpPr>
          <p:cNvPr id="9" name="KSO_Shape"/>
          <p:cNvSpPr/>
          <p:nvPr/>
        </p:nvSpPr>
        <p:spPr bwMode="auto">
          <a:xfrm>
            <a:off x="9468488" y="3112374"/>
            <a:ext cx="1904504" cy="1320456"/>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ea typeface="微软雅黑" panose="020B0503020204020204" pitchFamily="34" charset="-122"/>
            </a:endParaRPr>
          </a:p>
        </p:txBody>
      </p:sp>
      <p:sp>
        <p:nvSpPr>
          <p:cNvPr id="3" name="文本框 2"/>
          <p:cNvSpPr txBox="1"/>
          <p:nvPr/>
        </p:nvSpPr>
        <p:spPr>
          <a:xfrm>
            <a:off x="817880" y="1449070"/>
            <a:ext cx="6245860" cy="398780"/>
          </a:xfrm>
          <a:prstGeom prst="rect">
            <a:avLst/>
          </a:prstGeom>
          <a:noFill/>
        </p:spPr>
        <p:txBody>
          <a:bodyPr wrap="square" rtlCol="0" anchor="t">
            <a:spAutoFit/>
          </a:bodyPr>
          <a:p>
            <a:r>
              <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XPath 通配符可用来选取未知的 XML 元素。</a:t>
            </a:r>
            <a:endPar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p:nvPr>
            <p:custDataLst>
              <p:tags r:id="rId6"/>
            </p:custDataLst>
          </p:nvPr>
        </p:nvGraphicFramePr>
        <p:xfrm>
          <a:off x="817880" y="2065655"/>
          <a:ext cx="7857490" cy="1341120"/>
        </p:xfrm>
        <a:graphic>
          <a:graphicData uri="http://schemas.openxmlformats.org/drawingml/2006/table">
            <a:tbl>
              <a:tblPr firstRow="1" bandRow="1">
                <a:tableStyleId>{5C22544A-7EE6-4342-B048-85BDC9FD1C3A}</a:tableStyleId>
              </a:tblPr>
              <a:tblGrid>
                <a:gridCol w="1722755"/>
                <a:gridCol w="6134735"/>
              </a:tblGrid>
              <a:tr h="335280">
                <a:tc>
                  <a:txBody>
                    <a:bodyPr/>
                    <a:p>
                      <a:pPr>
                        <a:buNone/>
                      </a:pPr>
                      <a:r>
                        <a:rPr lang="zh-CN" altLang="en-US" sz="1600">
                          <a:latin typeface="微软雅黑" panose="020B0503020204020204" pitchFamily="34" charset="-122"/>
                          <a:ea typeface="微软雅黑" panose="020B0503020204020204" pitchFamily="34" charset="-122"/>
                        </a:rPr>
                        <a:t>通配符</a:t>
                      </a:r>
                      <a:endParaRPr lang="zh-CN" altLang="en-US" sz="1600">
                        <a:latin typeface="微软雅黑" panose="020B0503020204020204" pitchFamily="34" charset="-122"/>
                        <a:ea typeface="微软雅黑" panose="020B0503020204020204" pitchFamily="34" charset="-122"/>
                      </a:endParaRPr>
                    </a:p>
                  </a:txBody>
                  <a:tcPr/>
                </a:tc>
                <a:tc>
                  <a:txBody>
                    <a:bodyPr/>
                    <a:p>
                      <a:pPr>
                        <a:buNone/>
                      </a:pPr>
                      <a:r>
                        <a:rPr lang="zh-CN" altLang="en-US" sz="1600">
                          <a:latin typeface="微软雅黑" panose="020B0503020204020204" pitchFamily="34" charset="-122"/>
                          <a:ea typeface="微软雅黑" panose="020B0503020204020204" pitchFamily="34" charset="-122"/>
                        </a:rPr>
                        <a:t>描述</a:t>
                      </a:r>
                      <a:endParaRPr lang="zh-CN" altLang="en-US" sz="1600">
                        <a:latin typeface="微软雅黑" panose="020B0503020204020204" pitchFamily="34" charset="-122"/>
                        <a:ea typeface="微软雅黑" panose="020B0503020204020204" pitchFamily="34" charset="-122"/>
                      </a:endParaRPr>
                    </a:p>
                  </a:txBody>
                  <a:tcPr/>
                </a:tc>
              </a:tr>
              <a:tr h="335280">
                <a:tc>
                  <a:txBody>
                    <a:bodyPr/>
                    <a:p>
                      <a:pPr>
                        <a:buNone/>
                      </a:pPr>
                      <a:r>
                        <a:rPr lang="zh-CN" altLang="en-US" sz="1600">
                          <a:latin typeface="微软雅黑" panose="020B0503020204020204" pitchFamily="34" charset="-122"/>
                          <a:ea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endParaRPr>
                    </a:p>
                  </a:txBody>
                  <a:tcPr/>
                </a:tc>
                <a:tc>
                  <a:txBody>
                    <a:bodyPr/>
                    <a:p>
                      <a:pPr>
                        <a:buNone/>
                      </a:pPr>
                      <a:r>
                        <a:rPr lang="zh-CN" altLang="en-US" sz="1600">
                          <a:latin typeface="微软雅黑" panose="020B0503020204020204" pitchFamily="34" charset="-122"/>
                          <a:ea typeface="微软雅黑" panose="020B0503020204020204" pitchFamily="34" charset="-122"/>
                        </a:rPr>
                        <a:t>匹配任何元素节点。</a:t>
                      </a:r>
                      <a:endParaRPr lang="zh-CN" altLang="en-US" sz="1600">
                        <a:latin typeface="微软雅黑" panose="020B0503020204020204" pitchFamily="34" charset="-122"/>
                        <a:ea typeface="微软雅黑" panose="020B0503020204020204" pitchFamily="34" charset="-122"/>
                      </a:endParaRPr>
                    </a:p>
                  </a:txBody>
                  <a:tcPr/>
                </a:tc>
              </a:tr>
              <a:tr h="335280">
                <a:tc>
                  <a:txBody>
                    <a:bodyPr/>
                    <a:p>
                      <a:pPr>
                        <a:buNone/>
                      </a:pPr>
                      <a:r>
                        <a:rPr lang="zh-CN" altLang="en-US" sz="1600">
                          <a:latin typeface="微软雅黑" panose="020B0503020204020204" pitchFamily="34" charset="-122"/>
                          <a:ea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endParaRPr>
                    </a:p>
                  </a:txBody>
                  <a:tcPr/>
                </a:tc>
                <a:tc>
                  <a:txBody>
                    <a:bodyPr/>
                    <a:p>
                      <a:pPr>
                        <a:buNone/>
                      </a:pPr>
                      <a:r>
                        <a:rPr lang="zh-CN" altLang="en-US" sz="1600">
                          <a:latin typeface="微软雅黑" panose="020B0503020204020204" pitchFamily="34" charset="-122"/>
                          <a:ea typeface="微软雅黑" panose="020B0503020204020204" pitchFamily="34" charset="-122"/>
                        </a:rPr>
                        <a:t>匹配任何属性节点。</a:t>
                      </a:r>
                      <a:endParaRPr lang="zh-CN" altLang="en-US" sz="1600">
                        <a:latin typeface="微软雅黑" panose="020B0503020204020204" pitchFamily="34" charset="-122"/>
                        <a:ea typeface="微软雅黑" panose="020B0503020204020204" pitchFamily="34" charset="-122"/>
                      </a:endParaRPr>
                    </a:p>
                  </a:txBody>
                  <a:tcPr/>
                </a:tc>
              </a:tr>
              <a:tr h="335280">
                <a:tc>
                  <a:txBody>
                    <a:bodyPr/>
                    <a:p>
                      <a:pPr>
                        <a:buNone/>
                      </a:pPr>
                      <a:r>
                        <a:rPr lang="zh-CN" altLang="en-US" sz="1600">
                          <a:latin typeface="微软雅黑" panose="020B0503020204020204" pitchFamily="34" charset="-122"/>
                          <a:ea typeface="微软雅黑" panose="020B0503020204020204" pitchFamily="34" charset="-122"/>
                        </a:rPr>
                        <a:t>node()</a:t>
                      </a:r>
                      <a:endParaRPr lang="zh-CN" altLang="en-US" sz="1600">
                        <a:latin typeface="微软雅黑" panose="020B0503020204020204" pitchFamily="34" charset="-122"/>
                        <a:ea typeface="微软雅黑" panose="020B0503020204020204" pitchFamily="34" charset="-122"/>
                      </a:endParaRPr>
                    </a:p>
                  </a:txBody>
                  <a:tcPr/>
                </a:tc>
                <a:tc>
                  <a:txBody>
                    <a:bodyPr/>
                    <a:p>
                      <a:pPr>
                        <a:buNone/>
                      </a:pPr>
                      <a:r>
                        <a:rPr lang="zh-CN" altLang="en-US" sz="1600">
                          <a:latin typeface="微软雅黑" panose="020B0503020204020204" pitchFamily="34" charset="-122"/>
                          <a:ea typeface="微软雅黑" panose="020B0503020204020204" pitchFamily="34" charset="-122"/>
                        </a:rPr>
                        <a:t>匹配任何类型的节点。</a:t>
                      </a:r>
                      <a:endParaRPr lang="zh-CN" altLang="en-US" sz="1600">
                        <a:latin typeface="微软雅黑" panose="020B0503020204020204" pitchFamily="34" charset="-122"/>
                        <a:ea typeface="微软雅黑" panose="020B0503020204020204" pitchFamily="34" charset="-122"/>
                      </a:endParaRPr>
                    </a:p>
                  </a:txBody>
                  <a:tcPr/>
                </a:tc>
              </a:tr>
            </a:tbl>
          </a:graphicData>
        </a:graphic>
      </p:graphicFrame>
      <p:sp>
        <p:nvSpPr>
          <p:cNvPr id="5" name="文本框 4"/>
          <p:cNvSpPr txBox="1"/>
          <p:nvPr/>
        </p:nvSpPr>
        <p:spPr>
          <a:xfrm>
            <a:off x="817880" y="3823335"/>
            <a:ext cx="8134985" cy="398780"/>
          </a:xfrm>
          <a:prstGeom prst="rect">
            <a:avLst/>
          </a:prstGeom>
          <a:noFill/>
        </p:spPr>
        <p:txBody>
          <a:bodyPr wrap="square" rtlCol="0" anchor="t">
            <a:spAutoFit/>
          </a:bodyPr>
          <a:p>
            <a:r>
              <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在下面的表格中，我们列出了一些路径表达式，以及这些表达式的结果：</a:t>
            </a:r>
            <a:endParaRPr lang="zh-CN" altLang="en-US" sz="20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 name="表格 5"/>
          <p:cNvGraphicFramePr/>
          <p:nvPr>
            <p:custDataLst>
              <p:tags r:id="rId7"/>
            </p:custDataLst>
          </p:nvPr>
        </p:nvGraphicFramePr>
        <p:xfrm>
          <a:off x="817880" y="4488180"/>
          <a:ext cx="7893050" cy="1828800"/>
        </p:xfrm>
        <a:graphic>
          <a:graphicData uri="http://schemas.openxmlformats.org/drawingml/2006/table">
            <a:tbl>
              <a:tblPr firstRow="1" bandRow="1">
                <a:tableStyleId>{5C22544A-7EE6-4342-B048-85BDC9FD1C3A}</a:tableStyleId>
              </a:tblPr>
              <a:tblGrid>
                <a:gridCol w="1733550"/>
                <a:gridCol w="6159500"/>
              </a:tblGrid>
              <a:tr h="457200">
                <a:tc>
                  <a:txBody>
                    <a:bodyPr/>
                    <a:p>
                      <a:pPr>
                        <a:buNone/>
                      </a:pPr>
                      <a:r>
                        <a:rPr lang="zh-CN" altLang="en-US" sz="1600"/>
                        <a:t>路径表达式</a:t>
                      </a:r>
                      <a:endParaRPr lang="zh-CN" altLang="en-US" sz="1600"/>
                    </a:p>
                  </a:txBody>
                  <a:tcPr/>
                </a:tc>
                <a:tc>
                  <a:txBody>
                    <a:bodyPr/>
                    <a:p>
                      <a:pPr>
                        <a:buNone/>
                      </a:pPr>
                      <a:r>
                        <a:rPr lang="zh-CN" altLang="en-US" sz="1600"/>
                        <a:t>结果</a:t>
                      </a:r>
                      <a:endParaRPr lang="zh-CN" altLang="en-US" sz="1600"/>
                    </a:p>
                  </a:txBody>
                  <a:tcPr/>
                </a:tc>
              </a:tr>
              <a:tr h="457200">
                <a:tc>
                  <a:txBody>
                    <a:bodyPr/>
                    <a:p>
                      <a:pPr>
                        <a:buNone/>
                      </a:pPr>
                      <a:r>
                        <a:rPr lang="zh-CN" altLang="en-US" sz="1600"/>
                        <a:t>/bookstore/*</a:t>
                      </a:r>
                      <a:endParaRPr lang="zh-CN" altLang="en-US" sz="1600"/>
                    </a:p>
                  </a:txBody>
                  <a:tcPr/>
                </a:tc>
                <a:tc>
                  <a:txBody>
                    <a:bodyPr/>
                    <a:p>
                      <a:pPr>
                        <a:buNone/>
                      </a:pPr>
                      <a:r>
                        <a:rPr lang="zh-CN" altLang="en-US" sz="1600"/>
                        <a:t>选取 bookstore 元素的所有子元素。</a:t>
                      </a:r>
                      <a:endParaRPr lang="zh-CN" altLang="en-US" sz="1600"/>
                    </a:p>
                  </a:txBody>
                  <a:tcPr/>
                </a:tc>
              </a:tr>
              <a:tr h="457200">
                <a:tc>
                  <a:txBody>
                    <a:bodyPr/>
                    <a:p>
                      <a:pPr>
                        <a:buNone/>
                      </a:pPr>
                      <a:r>
                        <a:rPr lang="zh-CN" altLang="en-US" sz="1600"/>
                        <a:t>//*</a:t>
                      </a:r>
                      <a:endParaRPr lang="zh-CN" altLang="en-US" sz="1600"/>
                    </a:p>
                  </a:txBody>
                  <a:tcPr/>
                </a:tc>
                <a:tc>
                  <a:txBody>
                    <a:bodyPr/>
                    <a:p>
                      <a:pPr>
                        <a:buNone/>
                      </a:pPr>
                      <a:r>
                        <a:rPr lang="zh-CN" altLang="en-US" sz="1600"/>
                        <a:t>选取文档中的所有元素。</a:t>
                      </a:r>
                      <a:endParaRPr lang="zh-CN" altLang="en-US" sz="1600"/>
                    </a:p>
                  </a:txBody>
                  <a:tcPr/>
                </a:tc>
              </a:tr>
              <a:tr h="457200">
                <a:tc>
                  <a:txBody>
                    <a:bodyPr/>
                    <a:p>
                      <a:pPr>
                        <a:buNone/>
                      </a:pPr>
                      <a:r>
                        <a:rPr lang="zh-CN" altLang="en-US" sz="1600"/>
                        <a:t>//title[@*]</a:t>
                      </a:r>
                      <a:endParaRPr lang="zh-CN" altLang="en-US" sz="1600"/>
                    </a:p>
                  </a:txBody>
                  <a:tcPr/>
                </a:tc>
                <a:tc>
                  <a:txBody>
                    <a:bodyPr/>
                    <a:p>
                      <a:pPr>
                        <a:buNone/>
                      </a:pPr>
                      <a:r>
                        <a:rPr lang="zh-CN" altLang="en-US" sz="1600"/>
                        <a:t>选取所有带有属性的 title 元素。</a:t>
                      </a:r>
                      <a:endParaRPr lang="zh-CN" altLang="en-US" sz="1600"/>
                    </a:p>
                  </a:txBody>
                  <a:tcPr/>
                </a:tc>
              </a:tr>
            </a:tbl>
          </a:graphicData>
        </a:graphic>
      </p:graphicFrame>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ea typeface="微软雅黑" panose="020B0503020204020204" pitchFamily="34" charset="-122"/>
                <a:sym typeface="+mn-ea"/>
              </a:rPr>
              <a:t>选取若干路径</a:t>
            </a:r>
            <a:endParaRPr>
              <a:ea typeface="微软雅黑" panose="020B0503020204020204" pitchFamily="34" charset="-122"/>
              <a:sym typeface="+mn-ea"/>
            </a:endParaRPr>
          </a:p>
        </p:txBody>
      </p:sp>
      <p:grpSp>
        <p:nvGrpSpPr>
          <p:cNvPr id="6" name="组合 5"/>
          <p:cNvGrpSpPr/>
          <p:nvPr/>
        </p:nvGrpSpPr>
        <p:grpSpPr>
          <a:xfrm>
            <a:off x="0" y="1076325"/>
            <a:ext cx="12188825" cy="5538470"/>
            <a:chOff x="0" y="1181196"/>
            <a:chExt cx="12188825" cy="4838218"/>
          </a:xfrm>
        </p:grpSpPr>
        <p:sp>
          <p:nvSpPr>
            <p:cNvPr id="7" name="矩形 6"/>
            <p:cNvSpPr/>
            <p:nvPr/>
          </p:nvSpPr>
          <p:spPr>
            <a:xfrm>
              <a:off x="414020" y="1181196"/>
              <a:ext cx="11217275" cy="48382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11621770" y="3600305"/>
              <a:ext cx="567055" cy="7766"/>
            </a:xfrm>
            <a:prstGeom prst="line">
              <a:avLst/>
            </a:prstGeom>
            <a:ln w="25400">
              <a:solidFill>
                <a:srgbClr val="E2231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0" y="3589765"/>
              <a:ext cx="403860" cy="10540"/>
            </a:xfrm>
            <a:prstGeom prst="line">
              <a:avLst/>
            </a:prstGeom>
            <a:ln w="25400">
              <a:solidFill>
                <a:srgbClr val="E2231A"/>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62355" y="1191895"/>
            <a:ext cx="9296400" cy="1106170"/>
          </a:xfrm>
          <a:prstGeom prst="rect">
            <a:avLst/>
          </a:prstGeom>
          <a:noFill/>
        </p:spPr>
        <p:txBody>
          <a:bodyPr wrap="square" rtlCol="0" anchor="t">
            <a:spAutoFit/>
          </a:bodyPr>
          <a:p>
            <a:pPr algn="l">
              <a:lnSpc>
                <a:spcPct val="110000"/>
              </a:lnSpc>
            </a:pPr>
            <a:r>
              <a:rPr lang="zh-CN" altLang="en-US" sz="1800">
                <a:ea typeface="微软雅黑" panose="020B0503020204020204" pitchFamily="34" charset="-122"/>
                <a:sym typeface="+mn-ea"/>
              </a:rPr>
              <a:t>通过在路径表达式中使用"|"运算符，您可以选取若干个路径。</a:t>
            </a:r>
            <a:endParaRPr lang="zh-CN" altLang="en-US" sz="1800">
              <a:ea typeface="微软雅黑" panose="020B0503020204020204" pitchFamily="34" charset="-122"/>
              <a:sym typeface="+mn-ea"/>
            </a:endParaRPr>
          </a:p>
          <a:p>
            <a:pPr algn="l">
              <a:lnSpc>
                <a:spcPct val="110000"/>
              </a:lnSpc>
            </a:pPr>
            <a:endParaRPr lang="zh-CN" altLang="en-US" sz="1800">
              <a:ea typeface="微软雅黑" panose="020B0503020204020204" pitchFamily="34" charset="-122"/>
              <a:sym typeface="+mn-ea"/>
            </a:endParaRPr>
          </a:p>
          <a:p>
            <a:pPr algn="l">
              <a:lnSpc>
                <a:spcPct val="110000"/>
              </a:lnSpc>
            </a:pPr>
            <a:r>
              <a:rPr lang="zh-CN" altLang="en-US" sz="1800">
                <a:ea typeface="微软雅黑" panose="020B0503020204020204" pitchFamily="34" charset="-122"/>
                <a:sym typeface="+mn-ea"/>
              </a:rPr>
              <a:t>在下面的表格中，我们列出了一些路径表达式，以及这些表达式的结果：</a:t>
            </a:r>
            <a:r>
              <a:rPr lang="en-US" altLang="zh-CN">
                <a:ea typeface="微软雅黑" panose="020B0503020204020204" pitchFamily="34" charset="-122"/>
                <a:sym typeface="+mn-ea"/>
              </a:rPr>
              <a:t> </a:t>
            </a:r>
            <a:endParaRPr lang="en-US" altLang="zh-CN">
              <a:ea typeface="微软雅黑" panose="020B0503020204020204" pitchFamily="34" charset="-122"/>
              <a:sym typeface="+mn-ea"/>
            </a:endParaRPr>
          </a:p>
        </p:txBody>
      </p:sp>
      <p:graphicFrame>
        <p:nvGraphicFramePr>
          <p:cNvPr id="4" name="表格 3"/>
          <p:cNvGraphicFramePr/>
          <p:nvPr>
            <p:custDataLst>
              <p:tags r:id="rId1"/>
            </p:custDataLst>
          </p:nvPr>
        </p:nvGraphicFramePr>
        <p:xfrm>
          <a:off x="1062355" y="2694305"/>
          <a:ext cx="9570720" cy="2711450"/>
        </p:xfrm>
        <a:graphic>
          <a:graphicData uri="http://schemas.openxmlformats.org/drawingml/2006/table">
            <a:tbl>
              <a:tblPr firstRow="1" bandRow="1">
                <a:tableStyleId>{5C22544A-7EE6-4342-B048-85BDC9FD1C3A}</a:tableStyleId>
              </a:tblPr>
              <a:tblGrid>
                <a:gridCol w="4112260"/>
                <a:gridCol w="5458460"/>
              </a:tblGrid>
              <a:tr h="580390">
                <a:tc>
                  <a:txBody>
                    <a:bodyPr/>
                    <a:p>
                      <a:pPr>
                        <a:buNone/>
                      </a:pPr>
                      <a:r>
                        <a:rPr lang="zh-CN" altLang="en-US" sz="1800">
                          <a:latin typeface="微软雅黑" panose="020B0503020204020204" pitchFamily="34" charset="-122"/>
                          <a:ea typeface="微软雅黑" panose="020B0503020204020204" pitchFamily="34" charset="-122"/>
                        </a:rPr>
                        <a:t>路径表达式</a:t>
                      </a:r>
                      <a:endParaRPr lang="zh-CN" altLang="en-US" sz="1800">
                        <a:latin typeface="微软雅黑" panose="020B0503020204020204" pitchFamily="34" charset="-122"/>
                        <a:ea typeface="微软雅黑" panose="020B0503020204020204" pitchFamily="34" charset="-122"/>
                      </a:endParaRPr>
                    </a:p>
                  </a:txBody>
                  <a:tcPr anchor="ctr" anchorCtr="0"/>
                </a:tc>
                <a:tc>
                  <a:txBody>
                    <a:bodyPr/>
                    <a:p>
                      <a:pPr>
                        <a:buNone/>
                      </a:pPr>
                      <a:r>
                        <a:rPr lang="zh-CN" altLang="en-US" sz="1800">
                          <a:latin typeface="微软雅黑" panose="020B0503020204020204" pitchFamily="34" charset="-122"/>
                          <a:ea typeface="微软雅黑" panose="020B0503020204020204" pitchFamily="34" charset="-122"/>
                        </a:rPr>
                        <a:t>结果</a:t>
                      </a:r>
                      <a:endParaRPr lang="zh-CN" altLang="en-US" sz="1800">
                        <a:latin typeface="微软雅黑" panose="020B0503020204020204" pitchFamily="34" charset="-122"/>
                        <a:ea typeface="微软雅黑" panose="020B0503020204020204" pitchFamily="34" charset="-122"/>
                      </a:endParaRPr>
                    </a:p>
                  </a:txBody>
                  <a:tcPr anchor="ctr" anchorCtr="0"/>
                </a:tc>
              </a:tr>
              <a:tr h="578485">
                <a:tc>
                  <a:txBody>
                    <a:bodyPr/>
                    <a:p>
                      <a:pPr>
                        <a:buNone/>
                      </a:pPr>
                      <a:r>
                        <a:rPr lang="zh-CN" altLang="en-US" sz="1800">
                          <a:latin typeface="微软雅黑" panose="020B0503020204020204" pitchFamily="34" charset="-122"/>
                          <a:ea typeface="微软雅黑" panose="020B0503020204020204" pitchFamily="34" charset="-122"/>
                        </a:rPr>
                        <a:t>//book/title | //book/price</a:t>
                      </a:r>
                      <a:endParaRPr lang="zh-CN" altLang="en-US" sz="1800">
                        <a:latin typeface="微软雅黑" panose="020B0503020204020204" pitchFamily="34" charset="-122"/>
                        <a:ea typeface="微软雅黑" panose="020B0503020204020204" pitchFamily="34" charset="-122"/>
                      </a:endParaRPr>
                    </a:p>
                  </a:txBody>
                  <a:tcPr anchor="ctr" anchorCtr="0"/>
                </a:tc>
                <a:tc>
                  <a:txBody>
                    <a:bodyPr/>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选取 book 元素的所有 title 和 price 元素。</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r>
              <a:tr h="579120">
                <a:tc>
                  <a:txBody>
                    <a:bodyPr/>
                    <a:p>
                      <a:pPr>
                        <a:buNone/>
                      </a:pPr>
                      <a:r>
                        <a:rPr lang="zh-CN" altLang="en-US" sz="1800">
                          <a:latin typeface="微软雅黑" panose="020B0503020204020204" pitchFamily="34" charset="-122"/>
                          <a:ea typeface="微软雅黑" panose="020B0503020204020204" pitchFamily="34" charset="-122"/>
                        </a:rPr>
                        <a:t>//title | //price</a:t>
                      </a:r>
                      <a:endParaRPr lang="zh-CN" altLang="en-US" sz="1800">
                        <a:latin typeface="微软雅黑" panose="020B0503020204020204" pitchFamily="34" charset="-122"/>
                        <a:ea typeface="微软雅黑" panose="020B0503020204020204" pitchFamily="34" charset="-122"/>
                      </a:endParaRPr>
                    </a:p>
                  </a:txBody>
                  <a:tcPr anchor="ctr" anchorCtr="0"/>
                </a:tc>
                <a:tc>
                  <a:txBody>
                    <a:bodyPr/>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选取文档中的所有 title 和 price 元素。</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r>
              <a:tr h="973455">
                <a:tc>
                  <a:txBody>
                    <a:bodyPr/>
                    <a:p>
                      <a:pPr>
                        <a:buNone/>
                      </a:pPr>
                      <a:r>
                        <a:rPr lang="zh-CN" altLang="en-US" sz="1800">
                          <a:latin typeface="微软雅黑" panose="020B0503020204020204" pitchFamily="34" charset="-122"/>
                          <a:ea typeface="微软雅黑" panose="020B0503020204020204" pitchFamily="34" charset="-122"/>
                        </a:rPr>
                        <a:t>/bookstore/book/title | //price</a:t>
                      </a:r>
                      <a:endParaRPr lang="zh-CN" altLang="en-US" sz="1800">
                        <a:latin typeface="微软雅黑" panose="020B0503020204020204" pitchFamily="34" charset="-122"/>
                        <a:ea typeface="微软雅黑" panose="020B0503020204020204" pitchFamily="34" charset="-122"/>
                      </a:endParaRPr>
                    </a:p>
                  </a:txBody>
                  <a:tcPr anchor="ctr" anchorCtr="0"/>
                </a:tc>
                <a:tc>
                  <a:txBody>
                    <a:bodyPr/>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选取属于 bookstore 元素的 book 元素的所有 title 元素，以及文档中所有的 price 元素。</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1938"/>
          <a:stretch>
            <a:fillRect/>
          </a:stretch>
        </p:blipFill>
        <p:spPr>
          <a:xfrm>
            <a:off x="6141346" y="1220261"/>
            <a:ext cx="4874631" cy="3395281"/>
          </a:xfrm>
          <a:prstGeom prst="rect">
            <a:avLst/>
          </a:prstGeom>
        </p:spPr>
      </p:pic>
      <p:sp>
        <p:nvSpPr>
          <p:cNvPr id="11" name="矩形 10"/>
          <p:cNvSpPr/>
          <p:nvPr/>
        </p:nvSpPr>
        <p:spPr>
          <a:xfrm>
            <a:off x="1377334" y="1220262"/>
            <a:ext cx="101235" cy="4334051"/>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2" name="矩形 11"/>
          <p:cNvSpPr/>
          <p:nvPr/>
        </p:nvSpPr>
        <p:spPr>
          <a:xfrm>
            <a:off x="1377334" y="1220262"/>
            <a:ext cx="4606714" cy="127994"/>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3" name="文本框 19"/>
          <p:cNvSpPr txBox="1"/>
          <p:nvPr/>
        </p:nvSpPr>
        <p:spPr>
          <a:xfrm>
            <a:off x="1476909" y="3258976"/>
            <a:ext cx="4507139" cy="893318"/>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4" name="文本框 19"/>
          <p:cNvSpPr txBox="1"/>
          <p:nvPr/>
        </p:nvSpPr>
        <p:spPr>
          <a:xfrm>
            <a:off x="1476909" y="1854394"/>
            <a:ext cx="4507139" cy="898444"/>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为什么要学习</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xpath</a:t>
            </a:r>
            <a:endPar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9"/>
          <p:cNvSpPr txBox="1"/>
          <p:nvPr/>
        </p:nvSpPr>
        <p:spPr>
          <a:xfrm>
            <a:off x="1476908" y="4660995"/>
            <a:ext cx="9539069" cy="893318"/>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如何使用</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6" name="KSO_Shape"/>
          <p:cNvSpPr/>
          <p:nvPr/>
        </p:nvSpPr>
        <p:spPr bwMode="auto">
          <a:xfrm>
            <a:off x="1635867" y="2049051"/>
            <a:ext cx="432181" cy="493592"/>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7" name="KSO_Shape"/>
          <p:cNvSpPr/>
          <p:nvPr/>
        </p:nvSpPr>
        <p:spPr bwMode="auto">
          <a:xfrm>
            <a:off x="1618027" y="4882951"/>
            <a:ext cx="450021" cy="44940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8" name="KSO_Shape"/>
          <p:cNvSpPr/>
          <p:nvPr/>
        </p:nvSpPr>
        <p:spPr bwMode="auto">
          <a:xfrm>
            <a:off x="1635867" y="3551954"/>
            <a:ext cx="376799" cy="378803"/>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29832" y="1265238"/>
            <a:ext cx="8286435" cy="4327524"/>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案例</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8965" y="172720"/>
            <a:ext cx="11073384" cy="521208"/>
          </a:xfrm>
        </p:spPr>
        <p:txBody>
          <a:bodyPr/>
          <a:lstStyle/>
          <a:p>
            <a:r>
              <a:rPr lang="zh-CN" altLang="en-US" dirty="0">
                <a:ea typeface="微软雅黑" panose="020B0503020204020204" pitchFamily="34" charset="-122"/>
              </a:rPr>
              <a:t>本地test.html</a:t>
            </a:r>
            <a:endParaRPr lang="zh-CN" altLang="en-US" dirty="0">
              <a:ea typeface="微软雅黑" panose="020B0503020204020204" pitchFamily="34" charset="-122"/>
            </a:endParaRPr>
          </a:p>
        </p:txBody>
      </p:sp>
      <p:sp>
        <p:nvSpPr>
          <p:cNvPr id="5" name="矩形 4"/>
          <p:cNvSpPr/>
          <p:nvPr/>
        </p:nvSpPr>
        <p:spPr>
          <a:xfrm>
            <a:off x="608965" y="911225"/>
            <a:ext cx="10848975" cy="5695315"/>
          </a:xfrm>
          <a:prstGeom prst="rect">
            <a:avLst/>
          </a:prstGeom>
          <a:noFill/>
          <a:ln>
            <a:solidFill>
              <a:schemeClr val="bg1"/>
            </a:solidFill>
          </a:ln>
        </p:spPr>
        <p:txBody>
          <a:bodyPr wrap="square">
            <a:spAutoFit/>
          </a:bodyPr>
          <a:lstStyle/>
          <a:p>
            <a:pPr>
              <a:lnSpc>
                <a:spcPct val="80000"/>
              </a:lnSpc>
            </a:pPr>
            <a:r>
              <a:rPr lang="en-US" altLang="zh-CN" sz="1200" dirty="0">
                <a:solidFill>
                  <a:schemeClr val="tx2"/>
                </a:solidFill>
                <a:latin typeface="Courier New" panose="02070309020205020404"/>
                <a:ea typeface="微软雅黑" panose="020B0503020204020204" pitchFamily="34" charset="-122"/>
              </a:rPr>
              <a:t>&lt;html lang="en"&gt;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&lt;head&gt;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&lt;meta charset="UTF-8" /&gt;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&lt;title&gt;测试bs4&lt;/title&gt;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&lt;/head&gt;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&lt;body&gt;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&lt;div&gt;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&lt;p&gt;百里守约&lt;/p&gt;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&lt;/div&gt;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&lt;div class="song"&gt;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&lt;p&gt;李清照&lt;/p&gt;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&lt;p&gt;王安石&lt;/p&gt;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&lt;p&gt;苏轼&lt;/p&gt;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&lt;p&gt;柳宗元&lt;/p&gt;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&lt;a href="http://www.song.com/" title="赵匡胤" target="_self"&gt;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&lt;span&gt;this is span&lt;/span&gt;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宋朝是最强大的王朝，不是军队的强大，而是经济很强大，国民都很有钱&lt;/a&gt;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&lt;a href="" class="du"&gt;总为浮云能蔽日,长安不见使人愁&lt;/a&gt;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&lt;img src="http://www.baidu.com/meinv.jpg" alt="" /&gt;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&lt;/div&gt;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&lt;div class="tang"&gt;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&lt;ul&gt;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&lt;li&gt;&lt;a href="http://www.baidu.com" title="qing"&gt;清明时节雨纷纷,路上行人欲断魂,借问酒家何处有,牧童遥指杏花村&lt;/a&gt;&lt;/li&gt;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&lt;li&gt;&lt;a href="http://www.163.com" title="qin"&gt;秦时明月汉时关,万里长征人未还,但使龙城飞将在,不教胡马度阴山&lt;/a&gt;&lt;/li&gt;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&lt;li&gt;&lt;a href="http://www.126.com" alt="qi"&gt;岐王宅里寻常见,崔九堂前几度闻,正是江南好风景,落花时节又逢君&lt;/a&gt;&lt;/li&gt;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&lt;li&gt;&lt;a href="http://www.sina.com" class="du"&gt;杜甫&lt;/a&gt;&lt;/li&gt;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&lt;li&gt;&lt;a href="http://www.dudu.com" class="du"&gt;杜牧&lt;/a&gt;&lt;/li&gt;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&lt;li&gt;&lt;b&gt;杜小月&lt;/b&gt;&lt;/li&gt;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&lt;li&gt;&lt;i&gt;度蜜月&lt;/i&gt;&lt;/li&gt;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&lt;li&gt;&lt;a href="http://www.haha.com" id="feng"&gt;凤凰台上凤凰游,凤去台空江自流,吴宫花草埋幽径,晋代衣冠成古丘&lt;/a&gt;&lt;/li&gt;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&lt;/ul&gt;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	&lt;/div&gt;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&lt;/body&gt;</a:t>
            </a:r>
            <a:endParaRPr lang="en-US" altLang="zh-CN" sz="1200" dirty="0">
              <a:solidFill>
                <a:schemeClr val="tx2"/>
              </a:solidFill>
              <a:latin typeface="Courier New" panose="02070309020205020404"/>
              <a:ea typeface="微软雅黑" panose="020B0503020204020204" pitchFamily="34" charset="-122"/>
            </a:endParaRPr>
          </a:p>
          <a:p>
            <a:pPr>
              <a:lnSpc>
                <a:spcPct val="80000"/>
              </a:lnSpc>
            </a:pPr>
            <a:r>
              <a:rPr lang="en-US" altLang="zh-CN" sz="1200" dirty="0">
                <a:solidFill>
                  <a:schemeClr val="tx2"/>
                </a:solidFill>
                <a:latin typeface="Courier New" panose="02070309020205020404"/>
                <a:ea typeface="微软雅黑" panose="020B0503020204020204" pitchFamily="34" charset="-122"/>
              </a:rPr>
              <a:t>&lt;/html&gt;</a:t>
            </a:r>
            <a:endParaRPr lang="en-US" altLang="zh-CN" sz="1200" dirty="0">
              <a:solidFill>
                <a:schemeClr val="tx2"/>
              </a:solidFill>
              <a:latin typeface="Courier New" panose="02070309020205020404"/>
              <a:ea typeface="微软雅黑" panose="020B0503020204020204" pitchFamily="34" charset="-122"/>
            </a:endParaRPr>
          </a:p>
        </p:txBody>
      </p:sp>
      <p:sp>
        <p:nvSpPr>
          <p:cNvPr id="6" name="矩形 5"/>
          <p:cNvSpPr/>
          <p:nvPr/>
        </p:nvSpPr>
        <p:spPr>
          <a:xfrm>
            <a:off x="545465" y="798195"/>
            <a:ext cx="10912475" cy="5798185"/>
          </a:xfrm>
          <a:prstGeom prst="rect">
            <a:avLst/>
          </a:prstGeom>
          <a:noFill/>
          <a:ln w="38100">
            <a:solidFill>
              <a:srgbClr val="E2231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6432" y="1271981"/>
            <a:ext cx="11264546" cy="5276384"/>
            <a:chOff x="2375944" y="1506398"/>
            <a:chExt cx="7147584" cy="3773488"/>
          </a:xfrm>
        </p:grpSpPr>
        <p:sp>
          <p:nvSpPr>
            <p:cNvPr id="18" name="MH_Other_1"/>
            <p:cNvSpPr/>
            <p:nvPr>
              <p:custDataLst>
                <p:tags r:id="rId1"/>
              </p:custDataLst>
            </p:nvPr>
          </p:nvSpPr>
          <p:spPr>
            <a:xfrm>
              <a:off x="2381754" y="2767013"/>
              <a:ext cx="293687"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5" name="MH_Other_3"/>
            <p:cNvSpPr/>
            <p:nvPr>
              <p:custDataLst>
                <p:tags r:id="rId2"/>
              </p:custDataLst>
            </p:nvPr>
          </p:nvSpPr>
          <p:spPr>
            <a:xfrm>
              <a:off x="2375944" y="1506398"/>
              <a:ext cx="7147584" cy="377348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6" name="MH_SubTitle_1"/>
            <p:cNvSpPr/>
            <p:nvPr>
              <p:custDataLst>
                <p:tags r:id="rId3"/>
              </p:custDataLst>
            </p:nvPr>
          </p:nvSpPr>
          <p:spPr>
            <a:xfrm>
              <a:off x="8100463" y="2570880"/>
              <a:ext cx="1423065"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3078" name="MH_Text_1"/>
            <p:cNvSpPr>
              <a:spLocks noChangeArrowheads="1"/>
            </p:cNvSpPr>
            <p:nvPr>
              <p:custDataLst>
                <p:tags r:id="rId4"/>
              </p:custDataLst>
            </p:nvPr>
          </p:nvSpPr>
          <p:spPr bwMode="auto">
            <a:xfrm>
              <a:off x="2746375" y="2724150"/>
              <a:ext cx="4324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76" tIns="46787" rIns="89976" bIns="46787"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a:lnSpc>
                  <a:spcPct val="140000"/>
                </a:lnSpc>
                <a:spcBef>
                  <a:spcPts val="600"/>
                </a:spcBef>
                <a:defRPr/>
              </a:pPr>
              <a:endParaRPr lang="en-US" altLang="zh-CN" sz="1400" dirty="0">
                <a:latin typeface="+mn-lt"/>
                <a:ea typeface="微软雅黑" panose="020B0503020204020204" pitchFamily="34" charset="-122"/>
              </a:endParaRPr>
            </a:p>
          </p:txBody>
        </p:sp>
      </p:grpSp>
      <p:sp>
        <p:nvSpPr>
          <p:cNvPr id="3079" name="MH_PageTitle"/>
          <p:cNvSpPr>
            <a:spLocks noGrp="1"/>
          </p:cNvSpPr>
          <p:nvPr>
            <p:ph type="title"/>
            <p:custDataLst>
              <p:tags r:id="rId5"/>
            </p:custDataLst>
          </p:nvPr>
        </p:nvSpPr>
        <p:spPr>
          <a:prstGeom prst="rect">
            <a:avLst/>
          </a:prstGeom>
        </p:spPr>
        <p:txBody>
          <a:bodyPr/>
          <a:lstStyle/>
          <a:p>
            <a:r>
              <a:rPr lang="zh-CN" altLang="en-US">
                <a:ea typeface="微软雅黑" panose="020B0503020204020204" pitchFamily="34" charset="-122"/>
                <a:sym typeface="+mn-ea"/>
              </a:rPr>
              <a:t>本地test.html案例</a:t>
            </a:r>
            <a:endParaRPr lang="zh-CN" altLang="en-US">
              <a:ea typeface="微软雅黑" panose="020B0503020204020204" pitchFamily="34" charset="-122"/>
              <a:sym typeface="+mn-ea"/>
            </a:endParaRPr>
          </a:p>
        </p:txBody>
      </p:sp>
      <p:sp>
        <p:nvSpPr>
          <p:cNvPr id="9" name="KSO_Shape"/>
          <p:cNvSpPr/>
          <p:nvPr/>
        </p:nvSpPr>
        <p:spPr bwMode="auto">
          <a:xfrm>
            <a:off x="9468488" y="3112374"/>
            <a:ext cx="1904504" cy="1320456"/>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ea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1566297" y="1974794"/>
            <a:ext cx="6906260" cy="386207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29832" y="1265238"/>
            <a:ext cx="8286435" cy="4327524"/>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实战案例</a:t>
            </a:r>
            <a:r>
              <a:rPr lang="en-US" altLang="zh-CN" sz="4000" dirty="0"/>
              <a:t>1</a:t>
            </a:r>
            <a:endParaRPr lang="en-US" altLang="zh-CN" sz="4000" dirty="0"/>
          </a:p>
          <a:p>
            <a:pPr algn="ctr"/>
            <a:r>
              <a:rPr lang="en-US" altLang="zh-CN" sz="4000" dirty="0"/>
              <a:t>58</a:t>
            </a:r>
            <a:r>
              <a:rPr lang="zh-CN" altLang="en-US" sz="4000" dirty="0"/>
              <a:t>同城</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rPr>
              <a:t>实战案例</a:t>
            </a:r>
            <a:r>
              <a:rPr altLang="zh-CN">
                <a:ea typeface="微软雅黑" panose="020B0503020204020204" pitchFamily="34" charset="-122"/>
              </a:rPr>
              <a:t>1_58</a:t>
            </a:r>
            <a:r>
              <a:rPr lang="zh-CN" altLang="en-US">
                <a:ea typeface="微软雅黑" panose="020B0503020204020204" pitchFamily="34" charset="-122"/>
              </a:rPr>
              <a:t>同城</a:t>
            </a:r>
            <a:endParaRPr lang="zh-CN" altLang="en-US">
              <a:ea typeface="微软雅黑" panose="020B0503020204020204" pitchFamily="34" charset="-122"/>
            </a:endParaRPr>
          </a:p>
        </p:txBody>
      </p:sp>
      <p:sp>
        <p:nvSpPr>
          <p:cNvPr id="20" name="矩形 19"/>
          <p:cNvSpPr/>
          <p:nvPr/>
        </p:nvSpPr>
        <p:spPr>
          <a:xfrm>
            <a:off x="601980" y="2192020"/>
            <a:ext cx="5426710" cy="3013710"/>
          </a:xfrm>
          <a:prstGeom prst="rect">
            <a:avLst/>
          </a:prstGeom>
          <a:ln w="12700">
            <a:solidFill>
              <a:schemeClr val="accent1"/>
            </a:solidFill>
            <a:prstDash val="sysDash"/>
          </a:ln>
        </p:spPr>
        <p:txBody>
          <a:bodyPr wrap="square">
            <a:spAutoFit/>
          </a:bodyPr>
          <a:lstStyle/>
          <a:p>
            <a:pPr lvl="0" algn="l">
              <a:lnSpc>
                <a:spcPct val="190000"/>
              </a:lnSpc>
            </a:pPr>
            <a:r>
              <a:rPr lang="zh-CN" altLang="en-US"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需求：</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爬取58二手房中的房源信息</a:t>
            </a:r>
            <a:endPar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90000"/>
              </a:lnSpc>
            </a:pPr>
            <a:r>
              <a:rPr lang="zh-CN" altLang="en-US" sz="2000" u="sng"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https://bj.58.com/ershoufang/</a:t>
            </a:r>
            <a:endParaRPr lang="zh-CN" altLang="en-US" sz="2000" u="sng"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90000"/>
              </a:lnSpc>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90000"/>
              </a:lnSpc>
            </a:pP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获取</a:t>
            </a:r>
            <a:r>
              <a:rPr lang="en-US" altLang="zh-CN"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58</a:t>
            </a: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同城二手房页面中的各房源</a:t>
            </a:r>
            <a:r>
              <a:rPr lang="zh-CN" altLang="en-US" sz="1800" dirty="0">
                <a:ln cap="sq">
                  <a:solidFill>
                    <a:sysClr val="windowText" lastClr="000000"/>
                  </a:solidFill>
                  <a:prstDash val="dot"/>
                </a:ln>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标题</a:t>
            </a: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信息，做持久化存储</a:t>
            </a:r>
            <a:endPar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0" y="1021656"/>
            <a:ext cx="12188825"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6" name="矩形 25"/>
          <p:cNvSpPr/>
          <p:nvPr/>
        </p:nvSpPr>
        <p:spPr>
          <a:xfrm>
            <a:off x="-7496" y="6183189"/>
            <a:ext cx="11764067"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780530" y="1805305"/>
            <a:ext cx="4533265" cy="378587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sym typeface="+mn-ea"/>
              </a:rPr>
              <a:t>实战案例</a:t>
            </a:r>
            <a:r>
              <a:rPr altLang="zh-CN">
                <a:ea typeface="微软雅黑" panose="020B0503020204020204" pitchFamily="34" charset="-122"/>
                <a:sym typeface="+mn-ea"/>
              </a:rPr>
              <a:t>1_58</a:t>
            </a:r>
            <a:r>
              <a:rPr lang="zh-CN" altLang="en-US">
                <a:ea typeface="微软雅黑" panose="020B0503020204020204" pitchFamily="34" charset="-122"/>
                <a:sym typeface="+mn-ea"/>
              </a:rPr>
              <a:t>同城</a:t>
            </a:r>
            <a:endParaRPr lang="en-US" altLang="zh-CN">
              <a:ea typeface="微软雅黑" panose="020B0503020204020204" pitchFamily="34" charset="-122"/>
            </a:endParaRPr>
          </a:p>
        </p:txBody>
      </p:sp>
      <p:sp>
        <p:nvSpPr>
          <p:cNvPr id="20" name="矩形 19"/>
          <p:cNvSpPr/>
          <p:nvPr/>
        </p:nvSpPr>
        <p:spPr>
          <a:xfrm>
            <a:off x="548548" y="1439942"/>
            <a:ext cx="1706880" cy="460375"/>
          </a:xfrm>
          <a:prstGeom prst="rect">
            <a:avLst/>
          </a:prstGeom>
        </p:spPr>
        <p:txBody>
          <a:bodyPr wrap="none">
            <a:spAutoFit/>
          </a:bodyPr>
          <a:lstStyle/>
          <a:p>
            <a:pPr lvl="0"/>
            <a:r>
              <a:rPr lang="zh-CN" altLang="en-US" dirty="0">
                <a:solidFill>
                  <a:prstClr val="black"/>
                </a:solidFill>
                <a:latin typeface="Arial" panose="020B0604020202020204" pitchFamily="34" charset="0"/>
                <a:ea typeface="微软雅黑" panose="020B0503020204020204" pitchFamily="34" charset="-122"/>
              </a:rPr>
              <a:t>开发步骤：</a:t>
            </a:r>
            <a:endParaRPr lang="zh-CN" altLang="en-US" dirty="0">
              <a:solidFill>
                <a:prstClr val="black"/>
              </a:solidFill>
              <a:latin typeface="Arial" panose="020B0604020202020204" pitchFamily="34" charset="0"/>
              <a:ea typeface="微软雅黑" panose="020B0503020204020204" pitchFamily="34" charset="-122"/>
            </a:endParaRPr>
          </a:p>
        </p:txBody>
      </p:sp>
      <p:sp>
        <p:nvSpPr>
          <p:cNvPr id="23" name="矩形 22"/>
          <p:cNvSpPr/>
          <p:nvPr/>
        </p:nvSpPr>
        <p:spPr>
          <a:xfrm>
            <a:off x="0" y="1021656"/>
            <a:ext cx="12188825"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6" name="矩形 25"/>
          <p:cNvSpPr/>
          <p:nvPr/>
        </p:nvSpPr>
        <p:spPr>
          <a:xfrm>
            <a:off x="-7496" y="6183189"/>
            <a:ext cx="11764067"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nvGrpSpPr>
          <p:cNvPr id="33" name="组合 32"/>
          <p:cNvGrpSpPr/>
          <p:nvPr/>
        </p:nvGrpSpPr>
        <p:grpSpPr>
          <a:xfrm>
            <a:off x="548824" y="2034092"/>
            <a:ext cx="5061044" cy="796925"/>
            <a:chOff x="1034957" y="2234320"/>
            <a:chExt cx="5061044" cy="796925"/>
          </a:xfrm>
        </p:grpSpPr>
        <p:sp>
          <p:nvSpPr>
            <p:cNvPr id="11" name="MH_Other_1"/>
            <p:cNvSpPr/>
            <p:nvPr>
              <p:custDataLst>
                <p:tags r:id="rId1"/>
              </p:custDataLst>
            </p:nvPr>
          </p:nvSpPr>
          <p:spPr>
            <a:xfrm>
              <a:off x="1034957" y="2351435"/>
              <a:ext cx="854755" cy="644591"/>
            </a:xfrm>
            <a:custGeom>
              <a:avLst/>
              <a:gdLst>
                <a:gd name="connsiteX0" fmla="*/ 188686 w 1059543"/>
                <a:gd name="connsiteY0" fmla="*/ 0 h 798286"/>
                <a:gd name="connsiteX1" fmla="*/ 1059543 w 1059543"/>
                <a:gd name="connsiteY1" fmla="*/ 0 h 798286"/>
                <a:gd name="connsiteX2" fmla="*/ 856343 w 1059543"/>
                <a:gd name="connsiteY2" fmla="*/ 798286 h 798286"/>
                <a:gd name="connsiteX3" fmla="*/ 0 w 1059543"/>
                <a:gd name="connsiteY3" fmla="*/ 798286 h 798286"/>
                <a:gd name="connsiteX4" fmla="*/ 188686 w 1059543"/>
                <a:gd name="connsiteY4" fmla="*/ 0 h 79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543" h="798286">
                  <a:moveTo>
                    <a:pt x="188686" y="0"/>
                  </a:moveTo>
                  <a:lnTo>
                    <a:pt x="1059543" y="0"/>
                  </a:lnTo>
                  <a:lnTo>
                    <a:pt x="856343" y="798286"/>
                  </a:lnTo>
                  <a:lnTo>
                    <a:pt x="0" y="798286"/>
                  </a:lnTo>
                  <a:lnTo>
                    <a:pt x="18868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3200" dirty="0">
                  <a:solidFill>
                    <a:srgbClr val="FFFFFF"/>
                  </a:solidFill>
                  <a:latin typeface="Arial" panose="020B0604020202020204" pitchFamily="34" charset="0"/>
                  <a:ea typeface="微软雅黑" panose="020B0503020204020204" pitchFamily="34" charset="-122"/>
                </a:rPr>
                <a:t>01</a:t>
              </a:r>
              <a:endParaRPr lang="zh-CN" altLang="en-US" sz="3200" dirty="0">
                <a:solidFill>
                  <a:srgbClr val="FFFFFF"/>
                </a:solidFill>
                <a:latin typeface="Arial" panose="020B0604020202020204" pitchFamily="34" charset="0"/>
                <a:ea typeface="微软雅黑" panose="020B0503020204020204" pitchFamily="34" charset="-122"/>
              </a:endParaRPr>
            </a:p>
          </p:txBody>
        </p:sp>
        <p:sp>
          <p:nvSpPr>
            <p:cNvPr id="12" name="MH_SubTitle_1"/>
            <p:cNvSpPr/>
            <p:nvPr>
              <p:custDataLst>
                <p:tags r:id="rId2"/>
              </p:custDataLst>
            </p:nvPr>
          </p:nvSpPr>
          <p:spPr>
            <a:xfrm>
              <a:off x="1967359" y="2234320"/>
              <a:ext cx="3865143" cy="796925"/>
            </a:xfrm>
            <a:custGeom>
              <a:avLst/>
              <a:gdLst>
                <a:gd name="connsiteX0" fmla="*/ 4034972 w 4034972"/>
                <a:gd name="connsiteY0" fmla="*/ 0 h 798285"/>
                <a:gd name="connsiteX1" fmla="*/ 3831772 w 4034972"/>
                <a:gd name="connsiteY1" fmla="*/ 798285 h 798285"/>
                <a:gd name="connsiteX2" fmla="*/ 0 w 4034972"/>
                <a:gd name="connsiteY2" fmla="*/ 798285 h 798285"/>
                <a:gd name="connsiteX3" fmla="*/ 203200 w 4034972"/>
                <a:gd name="connsiteY3" fmla="*/ 0 h 798285"/>
                <a:gd name="connsiteX4" fmla="*/ 4034972 w 4034972"/>
                <a:gd name="connsiteY4" fmla="*/ 0 h 79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972" h="798285">
                  <a:moveTo>
                    <a:pt x="4034972" y="0"/>
                  </a:moveTo>
                  <a:lnTo>
                    <a:pt x="3831772" y="798285"/>
                  </a:lnTo>
                  <a:lnTo>
                    <a:pt x="0" y="798285"/>
                  </a:lnTo>
                  <a:lnTo>
                    <a:pt x="203200" y="0"/>
                  </a:lnTo>
                  <a:lnTo>
                    <a:pt x="4034972"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p>
              <a:pPr>
                <a:lnSpc>
                  <a:spcPct val="120000"/>
                </a:lnSpc>
              </a:pPr>
              <a:r>
                <a:rPr lang="zh-CN" altLang="en-US" sz="2000" dirty="0">
                  <a:solidFill>
                    <a:schemeClr val="tx1"/>
                  </a:solidFill>
                  <a:latin typeface="Arial" panose="020B0604020202020204" pitchFamily="34" charset="0"/>
                  <a:ea typeface="微软雅黑" panose="020B0503020204020204" pitchFamily="34" charset="-122"/>
                </a:rPr>
                <a:t>爬取到页面源码数据</a:t>
              </a:r>
              <a:endParaRPr lang="zh-CN" altLang="en-US" sz="2000" dirty="0">
                <a:solidFill>
                  <a:schemeClr val="tx1"/>
                </a:solidFill>
                <a:latin typeface="Arial" panose="020B0604020202020204" pitchFamily="34" charset="0"/>
                <a:ea typeface="微软雅黑" panose="020B0503020204020204" pitchFamily="34" charset="-122"/>
              </a:endParaRPr>
            </a:p>
          </p:txBody>
        </p:sp>
        <p:cxnSp>
          <p:nvCxnSpPr>
            <p:cNvPr id="2" name="直接连接符 1"/>
            <p:cNvCxnSpPr>
              <a:stCxn id="11" idx="3"/>
            </p:cNvCxnSpPr>
            <p:nvPr/>
          </p:nvCxnSpPr>
          <p:spPr>
            <a:xfrm>
              <a:off x="1034957" y="2996026"/>
              <a:ext cx="506104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548823" y="4729398"/>
            <a:ext cx="5061045" cy="798512"/>
            <a:chOff x="1034956" y="3131979"/>
            <a:chExt cx="5061045" cy="798512"/>
          </a:xfrm>
        </p:grpSpPr>
        <p:sp>
          <p:nvSpPr>
            <p:cNvPr id="13" name="MH_Other_2"/>
            <p:cNvSpPr/>
            <p:nvPr>
              <p:custDataLst>
                <p:tags r:id="rId3"/>
              </p:custDataLst>
            </p:nvPr>
          </p:nvSpPr>
          <p:spPr>
            <a:xfrm>
              <a:off x="1034959" y="3248979"/>
              <a:ext cx="854755" cy="644590"/>
            </a:xfrm>
            <a:custGeom>
              <a:avLst/>
              <a:gdLst>
                <a:gd name="connsiteX0" fmla="*/ 188686 w 1059543"/>
                <a:gd name="connsiteY0" fmla="*/ 0 h 798286"/>
                <a:gd name="connsiteX1" fmla="*/ 1059543 w 1059543"/>
                <a:gd name="connsiteY1" fmla="*/ 0 h 798286"/>
                <a:gd name="connsiteX2" fmla="*/ 856343 w 1059543"/>
                <a:gd name="connsiteY2" fmla="*/ 798286 h 798286"/>
                <a:gd name="connsiteX3" fmla="*/ 0 w 1059543"/>
                <a:gd name="connsiteY3" fmla="*/ 798286 h 798286"/>
                <a:gd name="connsiteX4" fmla="*/ 188686 w 1059543"/>
                <a:gd name="connsiteY4" fmla="*/ 0 h 79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543" h="798286">
                  <a:moveTo>
                    <a:pt x="188686" y="0"/>
                  </a:moveTo>
                  <a:lnTo>
                    <a:pt x="1059543" y="0"/>
                  </a:lnTo>
                  <a:lnTo>
                    <a:pt x="856343" y="798286"/>
                  </a:lnTo>
                  <a:lnTo>
                    <a:pt x="0" y="798286"/>
                  </a:lnTo>
                  <a:lnTo>
                    <a:pt x="18868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3200" dirty="0">
                  <a:solidFill>
                    <a:srgbClr val="FFFFFF"/>
                  </a:solidFill>
                  <a:latin typeface="Arial" panose="020B0604020202020204" pitchFamily="34" charset="0"/>
                  <a:ea typeface="微软雅黑" panose="020B0503020204020204" pitchFamily="34" charset="-122"/>
                </a:rPr>
                <a:t>03</a:t>
              </a:r>
              <a:endParaRPr lang="zh-CN" altLang="en-US" sz="3200" dirty="0">
                <a:solidFill>
                  <a:srgbClr val="FFFFFF"/>
                </a:solidFill>
                <a:latin typeface="Arial" panose="020B0604020202020204" pitchFamily="34" charset="0"/>
                <a:ea typeface="微软雅黑" panose="020B0503020204020204" pitchFamily="34" charset="-122"/>
              </a:endParaRPr>
            </a:p>
          </p:txBody>
        </p:sp>
        <p:sp>
          <p:nvSpPr>
            <p:cNvPr id="3" name="MH_SubTitle_2"/>
            <p:cNvSpPr/>
            <p:nvPr>
              <p:custDataLst>
                <p:tags r:id="rId4"/>
              </p:custDataLst>
            </p:nvPr>
          </p:nvSpPr>
          <p:spPr>
            <a:xfrm>
              <a:off x="1967359" y="3131979"/>
              <a:ext cx="3865143" cy="798512"/>
            </a:xfrm>
            <a:custGeom>
              <a:avLst/>
              <a:gdLst>
                <a:gd name="connsiteX0" fmla="*/ 4034972 w 4034972"/>
                <a:gd name="connsiteY0" fmla="*/ 0 h 798285"/>
                <a:gd name="connsiteX1" fmla="*/ 3831772 w 4034972"/>
                <a:gd name="connsiteY1" fmla="*/ 798285 h 798285"/>
                <a:gd name="connsiteX2" fmla="*/ 0 w 4034972"/>
                <a:gd name="connsiteY2" fmla="*/ 798285 h 798285"/>
                <a:gd name="connsiteX3" fmla="*/ 203200 w 4034972"/>
                <a:gd name="connsiteY3" fmla="*/ 0 h 798285"/>
                <a:gd name="connsiteX4" fmla="*/ 4034972 w 4034972"/>
                <a:gd name="connsiteY4" fmla="*/ 0 h 79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972" h="798285">
                  <a:moveTo>
                    <a:pt x="4034972" y="0"/>
                  </a:moveTo>
                  <a:lnTo>
                    <a:pt x="3831772" y="798285"/>
                  </a:lnTo>
                  <a:lnTo>
                    <a:pt x="0" y="798285"/>
                  </a:lnTo>
                  <a:lnTo>
                    <a:pt x="203200" y="0"/>
                  </a:lnTo>
                  <a:lnTo>
                    <a:pt x="4034972"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p>
              <a:pPr>
                <a:lnSpc>
                  <a:spcPct val="120000"/>
                </a:lnSpc>
              </a:pPr>
              <a:r>
                <a:rPr lang="zh-CN" altLang="en-US" sz="2000" dirty="0">
                  <a:solidFill>
                    <a:schemeClr val="tx1"/>
                  </a:solidFill>
                  <a:latin typeface="Arial" panose="020B0604020202020204" pitchFamily="34" charset="0"/>
                  <a:ea typeface="微软雅黑" panose="020B0503020204020204" pitchFamily="34" charset="-122"/>
                </a:rPr>
                <a:t>局部解析，获取最终数据</a:t>
              </a:r>
              <a:endParaRPr lang="zh-CN" altLang="en-US" sz="2000" dirty="0">
                <a:solidFill>
                  <a:schemeClr val="tx1"/>
                </a:solidFill>
                <a:latin typeface="Arial" panose="020B0604020202020204" pitchFamily="34" charset="0"/>
                <a:ea typeface="微软雅黑" panose="020B0503020204020204" pitchFamily="34" charset="-122"/>
              </a:endParaRPr>
            </a:p>
          </p:txBody>
        </p:sp>
        <p:cxnSp>
          <p:nvCxnSpPr>
            <p:cNvPr id="4" name="直接连接符 3"/>
            <p:cNvCxnSpPr/>
            <p:nvPr/>
          </p:nvCxnSpPr>
          <p:spPr>
            <a:xfrm>
              <a:off x="1034956" y="3895655"/>
              <a:ext cx="50610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48823" y="3380634"/>
            <a:ext cx="5061044" cy="798513"/>
            <a:chOff x="6202674" y="2235991"/>
            <a:chExt cx="5061044" cy="798513"/>
          </a:xfrm>
        </p:grpSpPr>
        <p:sp>
          <p:nvSpPr>
            <p:cNvPr id="5" name="MH_Other_3"/>
            <p:cNvSpPr/>
            <p:nvPr>
              <p:custDataLst>
                <p:tags r:id="rId5"/>
              </p:custDataLst>
            </p:nvPr>
          </p:nvSpPr>
          <p:spPr>
            <a:xfrm>
              <a:off x="6202674" y="2347592"/>
              <a:ext cx="854755" cy="644591"/>
            </a:xfrm>
            <a:custGeom>
              <a:avLst/>
              <a:gdLst>
                <a:gd name="connsiteX0" fmla="*/ 188686 w 1059543"/>
                <a:gd name="connsiteY0" fmla="*/ 0 h 798286"/>
                <a:gd name="connsiteX1" fmla="*/ 1059543 w 1059543"/>
                <a:gd name="connsiteY1" fmla="*/ 0 h 798286"/>
                <a:gd name="connsiteX2" fmla="*/ 856343 w 1059543"/>
                <a:gd name="connsiteY2" fmla="*/ 798286 h 798286"/>
                <a:gd name="connsiteX3" fmla="*/ 0 w 1059543"/>
                <a:gd name="connsiteY3" fmla="*/ 798286 h 798286"/>
                <a:gd name="connsiteX4" fmla="*/ 188686 w 1059543"/>
                <a:gd name="connsiteY4" fmla="*/ 0 h 79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543" h="798286">
                  <a:moveTo>
                    <a:pt x="188686" y="0"/>
                  </a:moveTo>
                  <a:lnTo>
                    <a:pt x="1059543" y="0"/>
                  </a:lnTo>
                  <a:lnTo>
                    <a:pt x="856343" y="798286"/>
                  </a:lnTo>
                  <a:lnTo>
                    <a:pt x="0" y="798286"/>
                  </a:lnTo>
                  <a:lnTo>
                    <a:pt x="18868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3200" dirty="0">
                  <a:solidFill>
                    <a:srgbClr val="FFFFFF"/>
                  </a:solidFill>
                  <a:latin typeface="Arial" panose="020B0604020202020204" pitchFamily="34" charset="0"/>
                  <a:ea typeface="微软雅黑" panose="020B0503020204020204" pitchFamily="34" charset="-122"/>
                </a:rPr>
                <a:t>02</a:t>
              </a:r>
              <a:endParaRPr lang="zh-CN" altLang="en-US" sz="3200" dirty="0">
                <a:solidFill>
                  <a:srgbClr val="FFFFFF"/>
                </a:solidFill>
                <a:latin typeface="Arial" panose="020B0604020202020204" pitchFamily="34" charset="0"/>
                <a:ea typeface="微软雅黑" panose="020B0503020204020204" pitchFamily="34" charset="-122"/>
              </a:endParaRPr>
            </a:p>
          </p:txBody>
        </p:sp>
        <p:sp>
          <p:nvSpPr>
            <p:cNvPr id="16" name="MH_SubTitle_3"/>
            <p:cNvSpPr/>
            <p:nvPr>
              <p:custDataLst>
                <p:tags r:id="rId6"/>
              </p:custDataLst>
            </p:nvPr>
          </p:nvSpPr>
          <p:spPr>
            <a:xfrm>
              <a:off x="7135076" y="2235991"/>
              <a:ext cx="3865143" cy="798513"/>
            </a:xfrm>
            <a:custGeom>
              <a:avLst/>
              <a:gdLst>
                <a:gd name="connsiteX0" fmla="*/ 4034972 w 4034972"/>
                <a:gd name="connsiteY0" fmla="*/ 0 h 798285"/>
                <a:gd name="connsiteX1" fmla="*/ 3831772 w 4034972"/>
                <a:gd name="connsiteY1" fmla="*/ 798285 h 798285"/>
                <a:gd name="connsiteX2" fmla="*/ 0 w 4034972"/>
                <a:gd name="connsiteY2" fmla="*/ 798285 h 798285"/>
                <a:gd name="connsiteX3" fmla="*/ 203200 w 4034972"/>
                <a:gd name="connsiteY3" fmla="*/ 0 h 798285"/>
                <a:gd name="connsiteX4" fmla="*/ 4034972 w 4034972"/>
                <a:gd name="connsiteY4" fmla="*/ 0 h 79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972" h="798285">
                  <a:moveTo>
                    <a:pt x="4034972" y="0"/>
                  </a:moveTo>
                  <a:lnTo>
                    <a:pt x="3831772" y="798285"/>
                  </a:lnTo>
                  <a:lnTo>
                    <a:pt x="0" y="798285"/>
                  </a:lnTo>
                  <a:lnTo>
                    <a:pt x="203200" y="0"/>
                  </a:lnTo>
                  <a:lnTo>
                    <a:pt x="4034972"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p>
              <a:pPr>
                <a:lnSpc>
                  <a:spcPct val="120000"/>
                </a:lnSpc>
              </a:pPr>
              <a:r>
                <a:rPr lang="zh-CN" altLang="en-US" sz="2000" dirty="0">
                  <a:solidFill>
                    <a:schemeClr val="tx1"/>
                  </a:solidFill>
                  <a:latin typeface="Arial" panose="020B0604020202020204" pitchFamily="34" charset="0"/>
                  <a:ea typeface="微软雅黑" panose="020B0503020204020204" pitchFamily="34" charset="-122"/>
                </a:rPr>
                <a:t>网页数据解析</a:t>
              </a:r>
              <a:endParaRPr lang="zh-CN" altLang="en-US" sz="2000" dirty="0">
                <a:solidFill>
                  <a:schemeClr val="tx1"/>
                </a:solidFill>
                <a:latin typeface="Arial" panose="020B0604020202020204" pitchFamily="34" charset="0"/>
                <a:ea typeface="微软雅黑" panose="020B0503020204020204" pitchFamily="34" charset="-122"/>
              </a:endParaRPr>
            </a:p>
          </p:txBody>
        </p:sp>
        <p:cxnSp>
          <p:nvCxnSpPr>
            <p:cNvPr id="6" name="直接连接符 5"/>
            <p:cNvCxnSpPr/>
            <p:nvPr/>
          </p:nvCxnSpPr>
          <p:spPr>
            <a:xfrm>
              <a:off x="6202674" y="2991390"/>
              <a:ext cx="506104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a:off x="5856611" y="2090143"/>
            <a:ext cx="0" cy="3630815"/>
          </a:xfrm>
          <a:prstGeom prst="line">
            <a:avLst/>
          </a:prstGeom>
          <a:ln w="25400">
            <a:solidFill>
              <a:schemeClr val="bg2"/>
            </a:solidFill>
            <a:prstDash val="lgDashDot"/>
          </a:ln>
        </p:spPr>
        <p:style>
          <a:lnRef idx="1">
            <a:schemeClr val="accent1"/>
          </a:lnRef>
          <a:fillRef idx="0">
            <a:schemeClr val="accent1"/>
          </a:fillRef>
          <a:effectRef idx="0">
            <a:schemeClr val="accent1"/>
          </a:effectRef>
          <a:fontRef idx="minor">
            <a:schemeClr val="tx1"/>
          </a:fontRef>
        </p:style>
      </p:cxnSp>
      <p:pic>
        <p:nvPicPr>
          <p:cNvPr id="100" name="图片 99"/>
          <p:cNvPicPr/>
          <p:nvPr/>
        </p:nvPicPr>
        <p:blipFill>
          <a:blip r:embed="rId7"/>
          <a:stretch>
            <a:fillRect/>
          </a:stretch>
        </p:blipFill>
        <p:spPr>
          <a:xfrm>
            <a:off x="6452870" y="2407285"/>
            <a:ext cx="4998085" cy="2996565"/>
          </a:xfrm>
          <a:prstGeom prst="rect">
            <a:avLst/>
          </a:prstGeom>
          <a:noFill/>
          <a:ln w="9525">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sym typeface="+mn-ea"/>
              </a:rPr>
              <a:t>实战案例</a:t>
            </a:r>
            <a:r>
              <a:rPr altLang="zh-CN">
                <a:ea typeface="微软雅黑" panose="020B0503020204020204" pitchFamily="34" charset="-122"/>
                <a:sym typeface="+mn-ea"/>
              </a:rPr>
              <a:t>1_58</a:t>
            </a:r>
            <a:r>
              <a:rPr lang="zh-CN" altLang="en-US">
                <a:ea typeface="微软雅黑" panose="020B0503020204020204" pitchFamily="34" charset="-122"/>
                <a:sym typeface="+mn-ea"/>
              </a:rPr>
              <a:t>同城</a:t>
            </a:r>
            <a:endParaRPr lang="zh-CN" altLang="en-US">
              <a:ea typeface="微软雅黑" panose="020B0503020204020204" pitchFamily="34" charset="-122"/>
            </a:endParaRPr>
          </a:p>
        </p:txBody>
      </p:sp>
      <p:sp>
        <p:nvSpPr>
          <p:cNvPr id="23" name="矩形 22"/>
          <p:cNvSpPr/>
          <p:nvPr/>
        </p:nvSpPr>
        <p:spPr>
          <a:xfrm>
            <a:off x="0" y="1021656"/>
            <a:ext cx="12188825"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6" name="矩形 25"/>
          <p:cNvSpPr/>
          <p:nvPr/>
        </p:nvSpPr>
        <p:spPr>
          <a:xfrm>
            <a:off x="-7496" y="6183189"/>
            <a:ext cx="11764067"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342765" y="2191210"/>
            <a:ext cx="6277610" cy="3244850"/>
          </a:xfrm>
          <a:prstGeom prst="rect">
            <a:avLst/>
          </a:prstGeom>
        </p:spPr>
      </p:pic>
      <p:sp>
        <p:nvSpPr>
          <p:cNvPr id="5" name="矩形 4"/>
          <p:cNvSpPr/>
          <p:nvPr/>
        </p:nvSpPr>
        <p:spPr>
          <a:xfrm>
            <a:off x="459105" y="2191385"/>
            <a:ext cx="4370070" cy="3246120"/>
          </a:xfrm>
          <a:prstGeom prst="rect">
            <a:avLst/>
          </a:prstGeom>
          <a:ln w="12700">
            <a:solidFill>
              <a:schemeClr val="accent1"/>
            </a:solidFill>
            <a:prstDash val="sysDash"/>
          </a:ln>
        </p:spPr>
        <p:txBody>
          <a:bodyPr wrap="square">
            <a:spAutoFit/>
          </a:bodyPr>
          <a:p>
            <a:pPr lvl="0" algn="l">
              <a:lnSpc>
                <a:spcPct val="190000"/>
              </a:lnSpc>
            </a:pP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分析：所有房产信息标题，全部存放在</a:t>
            </a:r>
            <a:r>
              <a:rPr lang="en-US" altLang="zh-CN"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&lt;h3&gt;</a:t>
            </a: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标签中，每一个</a:t>
            </a:r>
            <a:r>
              <a:rPr lang="en-US" altLang="zh-CN"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&lt;h3&gt;</a:t>
            </a: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标签的父级标签都是</a:t>
            </a:r>
            <a:r>
              <a:rPr lang="en-US" altLang="zh-CN"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&lt;div </a:t>
            </a:r>
            <a:r>
              <a:rPr lang="en-US"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class =“property-content-title”</a:t>
            </a:r>
            <a:r>
              <a:rPr lang="en-US" altLang="zh-CN"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90000"/>
              </a:lnSpc>
            </a:pP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获取到这一个</a:t>
            </a:r>
            <a:r>
              <a:rPr lang="en-US" altLang="zh-CN"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&lt;div&gt;</a:t>
            </a: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，即可获取</a:t>
            </a:r>
            <a:r>
              <a:rPr lang="en-US" altLang="zh-CN"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&lt;h3&gt;</a:t>
            </a:r>
            <a:r>
              <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标签及内部的内容</a:t>
            </a:r>
            <a:endParaRPr lang="zh-CN" altLang="en-US" sz="18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sym typeface="+mn-ea"/>
              </a:rPr>
              <a:t>实战案例</a:t>
            </a:r>
            <a:r>
              <a:rPr altLang="zh-CN">
                <a:ea typeface="微软雅黑" panose="020B0503020204020204" pitchFamily="34" charset="-122"/>
                <a:sym typeface="+mn-ea"/>
              </a:rPr>
              <a:t>1_58</a:t>
            </a:r>
            <a:r>
              <a:rPr lang="zh-CN" altLang="en-US">
                <a:ea typeface="微软雅黑" panose="020B0503020204020204" pitchFamily="34" charset="-122"/>
                <a:sym typeface="+mn-ea"/>
              </a:rPr>
              <a:t>同城</a:t>
            </a:r>
            <a:endParaRPr lang="zh-CN" altLang="en-US">
              <a:ea typeface="微软雅黑" panose="020B0503020204020204" pitchFamily="34" charset="-122"/>
            </a:endParaRPr>
          </a:p>
        </p:txBody>
      </p:sp>
      <p:sp>
        <p:nvSpPr>
          <p:cNvPr id="23" name="矩形 22"/>
          <p:cNvSpPr/>
          <p:nvPr/>
        </p:nvSpPr>
        <p:spPr>
          <a:xfrm>
            <a:off x="0" y="1021656"/>
            <a:ext cx="12188825"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6" name="矩形 25"/>
          <p:cNvSpPr/>
          <p:nvPr/>
        </p:nvSpPr>
        <p:spPr>
          <a:xfrm>
            <a:off x="-7496" y="6183189"/>
            <a:ext cx="11764067"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5260" y="2072005"/>
            <a:ext cx="8884920" cy="2834640"/>
          </a:xfrm>
          <a:prstGeom prst="rect">
            <a:avLst/>
          </a:prstGeom>
        </p:spPr>
      </p:pic>
      <p:sp>
        <p:nvSpPr>
          <p:cNvPr id="9" name="右箭头 8"/>
          <p:cNvSpPr/>
          <p:nvPr/>
        </p:nvSpPr>
        <p:spPr>
          <a:xfrm>
            <a:off x="10495977" y="5376381"/>
            <a:ext cx="750069" cy="48018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745829" y="5333579"/>
            <a:ext cx="1134533" cy="608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atin typeface="微软雅黑" panose="020B0503020204020204" pitchFamily="34" charset="-122"/>
                <a:ea typeface="微软雅黑" panose="020B0503020204020204" pitchFamily="34" charset="-122"/>
              </a:rPr>
              <a:t>接下屏代码</a:t>
            </a:r>
            <a:endParaRPr lang="zh-CN" altLang="en-US" sz="20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sym typeface="+mn-ea"/>
              </a:rPr>
              <a:t>实战案例</a:t>
            </a:r>
            <a:r>
              <a:rPr altLang="zh-CN">
                <a:ea typeface="微软雅黑" panose="020B0503020204020204" pitchFamily="34" charset="-122"/>
                <a:sym typeface="+mn-ea"/>
              </a:rPr>
              <a:t>1_58</a:t>
            </a:r>
            <a:r>
              <a:rPr lang="zh-CN" altLang="en-US">
                <a:ea typeface="微软雅黑" panose="020B0503020204020204" pitchFamily="34" charset="-122"/>
                <a:sym typeface="+mn-ea"/>
              </a:rPr>
              <a:t>同城</a:t>
            </a:r>
            <a:endParaRPr lang="zh-CN" altLang="en-US">
              <a:ea typeface="微软雅黑" panose="020B0503020204020204" pitchFamily="34" charset="-122"/>
            </a:endParaRPr>
          </a:p>
        </p:txBody>
      </p:sp>
      <p:sp>
        <p:nvSpPr>
          <p:cNvPr id="23" name="矩形 22"/>
          <p:cNvSpPr/>
          <p:nvPr/>
        </p:nvSpPr>
        <p:spPr>
          <a:xfrm>
            <a:off x="0" y="1021656"/>
            <a:ext cx="12188825"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6" name="矩形 25"/>
          <p:cNvSpPr/>
          <p:nvPr/>
        </p:nvSpPr>
        <p:spPr>
          <a:xfrm>
            <a:off x="-7496" y="6183189"/>
            <a:ext cx="11764067" cy="192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5" name="左箭头 14"/>
          <p:cNvSpPr/>
          <p:nvPr/>
        </p:nvSpPr>
        <p:spPr>
          <a:xfrm>
            <a:off x="160338" y="1504632"/>
            <a:ext cx="750069" cy="480181"/>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548662" y="1440240"/>
            <a:ext cx="1134533" cy="608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atin typeface="微软雅黑" panose="020B0503020204020204" pitchFamily="34" charset="-122"/>
                <a:ea typeface="微软雅黑" panose="020B0503020204020204" pitchFamily="34" charset="-122"/>
              </a:rPr>
              <a:t>接上屏代码</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10590" y="2360295"/>
            <a:ext cx="7570470" cy="300418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29832" y="1265238"/>
            <a:ext cx="8286435" cy="4327524"/>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实战案例</a:t>
            </a:r>
            <a:r>
              <a:rPr lang="en-US" altLang="zh-CN" sz="4000" dirty="0"/>
              <a:t>2</a:t>
            </a:r>
            <a:endParaRPr lang="en-US" altLang="zh-CN" sz="4000" dirty="0"/>
          </a:p>
          <a:p>
            <a:pPr algn="ctr"/>
            <a:r>
              <a:rPr lang="zh-CN" altLang="en-US" sz="4000" dirty="0"/>
              <a:t>图片下载</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r="4662"/>
          <a:stretch>
            <a:fillRect/>
          </a:stretch>
        </p:blipFill>
        <p:spPr>
          <a:xfrm>
            <a:off x="6141346" y="1220262"/>
            <a:ext cx="4874997" cy="3395280"/>
          </a:xfrm>
          <a:prstGeom prst="rect">
            <a:avLst/>
          </a:prstGeom>
        </p:spPr>
      </p:pic>
      <p:sp>
        <p:nvSpPr>
          <p:cNvPr id="11" name="矩形 10"/>
          <p:cNvSpPr/>
          <p:nvPr/>
        </p:nvSpPr>
        <p:spPr>
          <a:xfrm>
            <a:off x="1377334" y="1220262"/>
            <a:ext cx="101235" cy="4334051"/>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2" name="矩形 11"/>
          <p:cNvSpPr/>
          <p:nvPr/>
        </p:nvSpPr>
        <p:spPr>
          <a:xfrm>
            <a:off x="1377334" y="1220262"/>
            <a:ext cx="4606714" cy="127994"/>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3" name="文本框 19"/>
          <p:cNvSpPr txBox="1"/>
          <p:nvPr/>
        </p:nvSpPr>
        <p:spPr>
          <a:xfrm>
            <a:off x="1476909" y="3258976"/>
            <a:ext cx="4507139" cy="893318"/>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4" name="文本框 19"/>
          <p:cNvSpPr txBox="1"/>
          <p:nvPr/>
        </p:nvSpPr>
        <p:spPr>
          <a:xfrm>
            <a:off x="1476909" y="1854394"/>
            <a:ext cx="4507139" cy="898444"/>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为什么要学习</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5" name="文本框 19"/>
          <p:cNvSpPr txBox="1"/>
          <p:nvPr/>
        </p:nvSpPr>
        <p:spPr>
          <a:xfrm>
            <a:off x="1476908" y="4660995"/>
            <a:ext cx="9539069" cy="893318"/>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如何使用</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6" name="KSO_Shape"/>
          <p:cNvSpPr/>
          <p:nvPr/>
        </p:nvSpPr>
        <p:spPr bwMode="auto">
          <a:xfrm>
            <a:off x="1635867" y="2049051"/>
            <a:ext cx="432181" cy="493592"/>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7" name="KSO_Shape"/>
          <p:cNvSpPr/>
          <p:nvPr/>
        </p:nvSpPr>
        <p:spPr bwMode="auto">
          <a:xfrm>
            <a:off x="1618027" y="4882951"/>
            <a:ext cx="450021" cy="44940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8" name="KSO_Shape"/>
          <p:cNvSpPr/>
          <p:nvPr/>
        </p:nvSpPr>
        <p:spPr bwMode="auto">
          <a:xfrm>
            <a:off x="1635867" y="3551954"/>
            <a:ext cx="376799" cy="378803"/>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dirty="0">
                <a:ea typeface="微软雅黑" panose="020B0503020204020204" pitchFamily="34" charset="-122"/>
              </a:rPr>
              <a:t>实战案例</a:t>
            </a:r>
            <a:r>
              <a:rPr altLang="zh-CN" dirty="0">
                <a:ea typeface="微软雅黑" panose="020B0503020204020204" pitchFamily="34" charset="-122"/>
              </a:rPr>
              <a:t>2_</a:t>
            </a:r>
            <a:r>
              <a:rPr lang="zh-CN" altLang="en-US" dirty="0">
                <a:ea typeface="微软雅黑" panose="020B0503020204020204" pitchFamily="34" charset="-122"/>
              </a:rPr>
              <a:t>图片下载</a:t>
            </a:r>
            <a:endParaRPr lang="zh-CN" altLang="en-US" dirty="0">
              <a:ea typeface="微软雅黑" panose="020B0503020204020204" pitchFamily="34" charset="-122"/>
            </a:endParaRPr>
          </a:p>
        </p:txBody>
      </p:sp>
      <p:sp>
        <p:nvSpPr>
          <p:cNvPr id="8" name="矩形 7"/>
          <p:cNvSpPr/>
          <p:nvPr/>
        </p:nvSpPr>
        <p:spPr>
          <a:xfrm>
            <a:off x="1589" y="926235"/>
            <a:ext cx="12185651" cy="4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cxnSp>
        <p:nvCxnSpPr>
          <p:cNvPr id="11" name="直接连接符 10"/>
          <p:cNvCxnSpPr/>
          <p:nvPr/>
        </p:nvCxnSpPr>
        <p:spPr>
          <a:xfrm>
            <a:off x="2768592" y="971942"/>
            <a:ext cx="0" cy="5769754"/>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MH_Other_1"/>
          <p:cNvSpPr/>
          <p:nvPr>
            <p:custDataLst>
              <p:tags r:id="rId1"/>
            </p:custDataLst>
          </p:nvPr>
        </p:nvSpPr>
        <p:spPr>
          <a:xfrm>
            <a:off x="548640" y="2889020"/>
            <a:ext cx="2045755" cy="2044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endParaRPr lang="zh-HK" altLang="en-US">
              <a:solidFill>
                <a:srgbClr val="FFFFFF"/>
              </a:solidFill>
              <a:ea typeface="微软雅黑" panose="020B0503020204020204" pitchFamily="34" charset="-122"/>
            </a:endParaRPr>
          </a:p>
        </p:txBody>
      </p:sp>
      <p:sp>
        <p:nvSpPr>
          <p:cNvPr id="2052" name="MH_Other_2"/>
          <p:cNvSpPr/>
          <p:nvPr>
            <p:custDataLst>
              <p:tags r:id="rId2"/>
            </p:custDataLst>
          </p:nvPr>
        </p:nvSpPr>
        <p:spPr bwMode="auto">
          <a:xfrm>
            <a:off x="940652" y="3271508"/>
            <a:ext cx="1361720" cy="1280778"/>
          </a:xfrm>
          <a:custGeom>
            <a:avLst/>
            <a:gdLst>
              <a:gd name="T0" fmla="*/ 373604 w 1361803"/>
              <a:gd name="T1" fmla="*/ 882437 h 1281345"/>
              <a:gd name="T2" fmla="*/ 476200 w 1361803"/>
              <a:gd name="T3" fmla="*/ 923828 h 1281345"/>
              <a:gd name="T4" fmla="*/ 554139 w 1361803"/>
              <a:gd name="T5" fmla="*/ 940808 h 1281345"/>
              <a:gd name="T6" fmla="*/ 528484 w 1361803"/>
              <a:gd name="T7" fmla="*/ 1017215 h 1281345"/>
              <a:gd name="T8" fmla="*/ 460417 w 1361803"/>
              <a:gd name="T9" fmla="*/ 1039501 h 1281345"/>
              <a:gd name="T10" fmla="*/ 352881 w 1361803"/>
              <a:gd name="T11" fmla="*/ 976886 h 1281345"/>
              <a:gd name="T12" fmla="*/ 286785 w 1361803"/>
              <a:gd name="T13" fmla="*/ 1049049 h 1281345"/>
              <a:gd name="T14" fmla="*/ 312434 w 1361803"/>
              <a:gd name="T15" fmla="*/ 885625 h 1281345"/>
              <a:gd name="T16" fmla="*/ 274750 w 1361803"/>
              <a:gd name="T17" fmla="*/ 686240 h 1281345"/>
              <a:gd name="T18" fmla="*/ 665920 w 1361803"/>
              <a:gd name="T19" fmla="*/ 686240 h 1281345"/>
              <a:gd name="T20" fmla="*/ 633318 w 1361803"/>
              <a:gd name="T21" fmla="*/ 771039 h 1281345"/>
              <a:gd name="T22" fmla="*/ 270797 w 1361803"/>
              <a:gd name="T23" fmla="*/ 776338 h 1281345"/>
              <a:gd name="T24" fmla="*/ 255979 w 1361803"/>
              <a:gd name="T25" fmla="*/ 705323 h 1281345"/>
              <a:gd name="T26" fmla="*/ 278558 w 1361803"/>
              <a:gd name="T27" fmla="*/ 503808 h 1281345"/>
              <a:gd name="T28" fmla="*/ 746925 w 1361803"/>
              <a:gd name="T29" fmla="*/ 503808 h 1281345"/>
              <a:gd name="T30" fmla="*/ 766688 w 1361803"/>
              <a:gd name="T31" fmla="*/ 555844 h 1281345"/>
              <a:gd name="T32" fmla="*/ 279544 w 1361803"/>
              <a:gd name="T33" fmla="*/ 593008 h 1281345"/>
              <a:gd name="T34" fmla="*/ 256813 w 1361803"/>
              <a:gd name="T35" fmla="*/ 527172 h 1281345"/>
              <a:gd name="T36" fmla="*/ 944591 w 1361803"/>
              <a:gd name="T37" fmla="*/ 452716 h 1281345"/>
              <a:gd name="T38" fmla="*/ 1023588 w 1361803"/>
              <a:gd name="T39" fmla="*/ 643756 h 1281345"/>
              <a:gd name="T40" fmla="*/ 636495 w 1361803"/>
              <a:gd name="T41" fmla="*/ 1040700 h 1281345"/>
              <a:gd name="T42" fmla="*/ 601932 w 1361803"/>
              <a:gd name="T43" fmla="*/ 1010980 h 1281345"/>
              <a:gd name="T44" fmla="*/ 940644 w 1361803"/>
              <a:gd name="T45" fmla="*/ 460140 h 1281345"/>
              <a:gd name="T46" fmla="*/ 1339566 w 1361803"/>
              <a:gd name="T47" fmla="*/ 322482 h 1281345"/>
              <a:gd name="T48" fmla="*/ 1356355 w 1361803"/>
              <a:gd name="T49" fmla="*/ 373372 h 1281345"/>
              <a:gd name="T50" fmla="*/ 1136163 w 1361803"/>
              <a:gd name="T51" fmla="*/ 663855 h 1281345"/>
              <a:gd name="T52" fmla="*/ 1082839 w 1361803"/>
              <a:gd name="T53" fmla="*/ 676580 h 1281345"/>
              <a:gd name="T54" fmla="*/ 1123322 w 1361803"/>
              <a:gd name="T55" fmla="*/ 596008 h 1281345"/>
              <a:gd name="T56" fmla="*/ 1312908 w 1361803"/>
              <a:gd name="T57" fmla="*/ 334145 h 1281345"/>
              <a:gd name="T58" fmla="*/ 526769 w 1361803"/>
              <a:gd name="T59" fmla="*/ 229043 h 1281345"/>
              <a:gd name="T60" fmla="*/ 766688 w 1361803"/>
              <a:gd name="T61" fmla="*/ 244970 h 1281345"/>
              <a:gd name="T62" fmla="*/ 749907 w 1361803"/>
              <a:gd name="T63" fmla="*/ 318243 h 1281345"/>
              <a:gd name="T64" fmla="*/ 529735 w 1361803"/>
              <a:gd name="T65" fmla="*/ 318243 h 1281345"/>
              <a:gd name="T66" fmla="*/ 511959 w 1361803"/>
              <a:gd name="T67" fmla="*/ 246034 h 1281345"/>
              <a:gd name="T68" fmla="*/ 1245419 w 1361803"/>
              <a:gd name="T69" fmla="*/ 137724 h 1281345"/>
              <a:gd name="T70" fmla="*/ 1309122 w 1361803"/>
              <a:gd name="T71" fmla="*/ 239622 h 1281345"/>
              <a:gd name="T72" fmla="*/ 1116528 w 1361803"/>
              <a:gd name="T73" fmla="*/ 531150 h 1281345"/>
              <a:gd name="T74" fmla="*/ 998003 w 1361803"/>
              <a:gd name="T75" fmla="*/ 384860 h 1281345"/>
              <a:gd name="T76" fmla="*/ 1207394 w 1361803"/>
              <a:gd name="T77" fmla="*/ 148457 h 1281345"/>
              <a:gd name="T78" fmla="*/ 327005 w 1361803"/>
              <a:gd name="T79" fmla="*/ 0 h 1281345"/>
              <a:gd name="T80" fmla="*/ 1023501 w 1361803"/>
              <a:gd name="T81" fmla="*/ 136834 h 1281345"/>
              <a:gd name="T82" fmla="*/ 1015602 w 1361803"/>
              <a:gd name="T83" fmla="*/ 237608 h 1281345"/>
              <a:gd name="T84" fmla="*/ 909891 w 1361803"/>
              <a:gd name="T85" fmla="*/ 379745 h 1281345"/>
              <a:gd name="T86" fmla="*/ 897047 w 1361803"/>
              <a:gd name="T87" fmla="*/ 313980 h 1281345"/>
              <a:gd name="T88" fmla="*/ 872348 w 1361803"/>
              <a:gd name="T89" fmla="*/ 135772 h 1281345"/>
              <a:gd name="T90" fmla="*/ 382329 w 1361803"/>
              <a:gd name="T91" fmla="*/ 135772 h 1281345"/>
              <a:gd name="T92" fmla="*/ 382329 w 1361803"/>
              <a:gd name="T93" fmla="*/ 313980 h 1281345"/>
              <a:gd name="T94" fmla="*/ 143255 w 1361803"/>
              <a:gd name="T95" fmla="*/ 409444 h 1281345"/>
              <a:gd name="T96" fmla="*/ 126454 w 1361803"/>
              <a:gd name="T97" fmla="*/ 428538 h 1281345"/>
              <a:gd name="T98" fmla="*/ 151153 w 1361803"/>
              <a:gd name="T99" fmla="*/ 1143476 h 1281345"/>
              <a:gd name="T100" fmla="*/ 897047 w 1361803"/>
              <a:gd name="T101" fmla="*/ 1115897 h 1281345"/>
              <a:gd name="T102" fmla="*/ 902973 w 1361803"/>
              <a:gd name="T103" fmla="*/ 902690 h 1281345"/>
              <a:gd name="T104" fmla="*/ 1022515 w 1361803"/>
              <a:gd name="T105" fmla="*/ 767972 h 1281345"/>
              <a:gd name="T106" fmla="*/ 1023501 w 1361803"/>
              <a:gd name="T107" fmla="*/ 1133931 h 1281345"/>
              <a:gd name="T108" fmla="*/ 131394 w 1361803"/>
              <a:gd name="T109" fmla="*/ 1279248 h 1281345"/>
              <a:gd name="T110" fmla="*/ 0 w 1361803"/>
              <a:gd name="T111" fmla="*/ 335193 h 1281345"/>
              <a:gd name="T112" fmla="*/ 261801 w 1361803"/>
              <a:gd name="T113" fmla="*/ 28642 h 12813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1803" h="1281345">
                <a:moveTo>
                  <a:pt x="340187" y="867542"/>
                </a:moveTo>
                <a:cubicBezTo>
                  <a:pt x="351512" y="867144"/>
                  <a:pt x="363575" y="872724"/>
                  <a:pt x="372930" y="883885"/>
                </a:cubicBezTo>
                <a:cubicBezTo>
                  <a:pt x="394595" y="907270"/>
                  <a:pt x="415275" y="931718"/>
                  <a:pt x="436940" y="957229"/>
                </a:cubicBezTo>
                <a:cubicBezTo>
                  <a:pt x="449742" y="946599"/>
                  <a:pt x="462543" y="935970"/>
                  <a:pt x="475345" y="925340"/>
                </a:cubicBezTo>
                <a:cubicBezTo>
                  <a:pt x="492086" y="911522"/>
                  <a:pt x="506857" y="910459"/>
                  <a:pt x="525568" y="923214"/>
                </a:cubicBezTo>
                <a:cubicBezTo>
                  <a:pt x="535415" y="929592"/>
                  <a:pt x="544278" y="935970"/>
                  <a:pt x="553141" y="942347"/>
                </a:cubicBezTo>
                <a:cubicBezTo>
                  <a:pt x="545263" y="967858"/>
                  <a:pt x="538370" y="993369"/>
                  <a:pt x="530492" y="1018880"/>
                </a:cubicBezTo>
                <a:cubicBezTo>
                  <a:pt x="528522" y="1018880"/>
                  <a:pt x="528522" y="1018880"/>
                  <a:pt x="527537" y="1018880"/>
                </a:cubicBezTo>
                <a:cubicBezTo>
                  <a:pt x="509812" y="1000810"/>
                  <a:pt x="494056" y="1007187"/>
                  <a:pt x="479284" y="1024195"/>
                </a:cubicBezTo>
                <a:cubicBezTo>
                  <a:pt x="473376" y="1030572"/>
                  <a:pt x="466482" y="1035887"/>
                  <a:pt x="459589" y="1041202"/>
                </a:cubicBezTo>
                <a:cubicBezTo>
                  <a:pt x="438909" y="1058209"/>
                  <a:pt x="420199" y="1056083"/>
                  <a:pt x="402473" y="1035887"/>
                </a:cubicBezTo>
                <a:cubicBezTo>
                  <a:pt x="385732" y="1017817"/>
                  <a:pt x="369976" y="998684"/>
                  <a:pt x="352251" y="978488"/>
                </a:cubicBezTo>
                <a:cubicBezTo>
                  <a:pt x="343388" y="995495"/>
                  <a:pt x="335510" y="1012502"/>
                  <a:pt x="327632" y="1028446"/>
                </a:cubicBezTo>
                <a:cubicBezTo>
                  <a:pt x="318769" y="1046517"/>
                  <a:pt x="303013" y="1053957"/>
                  <a:pt x="286272" y="1050768"/>
                </a:cubicBezTo>
                <a:cubicBezTo>
                  <a:pt x="262638" y="1046517"/>
                  <a:pt x="248851" y="1019943"/>
                  <a:pt x="259683" y="995495"/>
                </a:cubicBezTo>
                <a:cubicBezTo>
                  <a:pt x="276424" y="959355"/>
                  <a:pt x="293165" y="922151"/>
                  <a:pt x="311876" y="887074"/>
                </a:cubicBezTo>
                <a:cubicBezTo>
                  <a:pt x="318276" y="874318"/>
                  <a:pt x="328863" y="867941"/>
                  <a:pt x="340187" y="867542"/>
                </a:cubicBezTo>
                <a:close/>
                <a:moveTo>
                  <a:pt x="274255" y="687365"/>
                </a:moveTo>
                <a:cubicBezTo>
                  <a:pt x="330459" y="687365"/>
                  <a:pt x="386662" y="687365"/>
                  <a:pt x="442866" y="687365"/>
                </a:cubicBezTo>
                <a:cubicBezTo>
                  <a:pt x="516819" y="687365"/>
                  <a:pt x="590771" y="687365"/>
                  <a:pt x="664723" y="687365"/>
                </a:cubicBezTo>
                <a:cubicBezTo>
                  <a:pt x="670640" y="687365"/>
                  <a:pt x="675570" y="687365"/>
                  <a:pt x="684444" y="687365"/>
                </a:cubicBezTo>
                <a:cubicBezTo>
                  <a:pt x="666695" y="718154"/>
                  <a:pt x="649933" y="745757"/>
                  <a:pt x="632184" y="772299"/>
                </a:cubicBezTo>
                <a:cubicBezTo>
                  <a:pt x="630212" y="775484"/>
                  <a:pt x="625282" y="776545"/>
                  <a:pt x="621338" y="776545"/>
                </a:cubicBezTo>
                <a:cubicBezTo>
                  <a:pt x="504000" y="777607"/>
                  <a:pt x="387648" y="776545"/>
                  <a:pt x="270311" y="777607"/>
                </a:cubicBezTo>
                <a:cubicBezTo>
                  <a:pt x="259464" y="777607"/>
                  <a:pt x="255520" y="772299"/>
                  <a:pt x="256506" y="760620"/>
                </a:cubicBezTo>
                <a:cubicBezTo>
                  <a:pt x="256506" y="742572"/>
                  <a:pt x="256506" y="724524"/>
                  <a:pt x="255520" y="706475"/>
                </a:cubicBezTo>
                <a:cubicBezTo>
                  <a:pt x="255520" y="691612"/>
                  <a:pt x="261436" y="687365"/>
                  <a:pt x="274255" y="687365"/>
                </a:cubicBezTo>
                <a:close/>
                <a:moveTo>
                  <a:pt x="278054" y="504636"/>
                </a:moveTo>
                <a:cubicBezTo>
                  <a:pt x="354989" y="504636"/>
                  <a:pt x="432911" y="504636"/>
                  <a:pt x="509846" y="504636"/>
                </a:cubicBezTo>
                <a:cubicBezTo>
                  <a:pt x="588754" y="504636"/>
                  <a:pt x="666676" y="504636"/>
                  <a:pt x="745584" y="504636"/>
                </a:cubicBezTo>
                <a:cubicBezTo>
                  <a:pt x="764325" y="504636"/>
                  <a:pt x="765311" y="505700"/>
                  <a:pt x="765311" y="524845"/>
                </a:cubicBezTo>
                <a:cubicBezTo>
                  <a:pt x="765311" y="535481"/>
                  <a:pt x="765311" y="546117"/>
                  <a:pt x="765311" y="556753"/>
                </a:cubicBezTo>
                <a:cubicBezTo>
                  <a:pt x="765311" y="580153"/>
                  <a:pt x="752489" y="593980"/>
                  <a:pt x="730789" y="593980"/>
                </a:cubicBezTo>
                <a:cubicBezTo>
                  <a:pt x="580863" y="593980"/>
                  <a:pt x="429952" y="593980"/>
                  <a:pt x="279040" y="593980"/>
                </a:cubicBezTo>
                <a:cubicBezTo>
                  <a:pt x="256354" y="593980"/>
                  <a:pt x="256354" y="592917"/>
                  <a:pt x="256354" y="569517"/>
                </a:cubicBezTo>
                <a:cubicBezTo>
                  <a:pt x="256354" y="555690"/>
                  <a:pt x="256354" y="541863"/>
                  <a:pt x="256354" y="528036"/>
                </a:cubicBezTo>
                <a:cubicBezTo>
                  <a:pt x="256354" y="504636"/>
                  <a:pt x="256354" y="504636"/>
                  <a:pt x="278054" y="504636"/>
                </a:cubicBezTo>
                <a:close/>
                <a:moveTo>
                  <a:pt x="942895" y="453454"/>
                </a:moveTo>
                <a:cubicBezTo>
                  <a:pt x="989224" y="494914"/>
                  <a:pt x="1033581" y="534249"/>
                  <a:pt x="1077938" y="574646"/>
                </a:cubicBezTo>
                <a:cubicBezTo>
                  <a:pt x="1059210" y="599097"/>
                  <a:pt x="1040481" y="622484"/>
                  <a:pt x="1021752" y="644809"/>
                </a:cubicBezTo>
                <a:cubicBezTo>
                  <a:pt x="928109" y="760685"/>
                  <a:pt x="831509" y="874435"/>
                  <a:pt x="722095" y="974365"/>
                </a:cubicBezTo>
                <a:cubicBezTo>
                  <a:pt x="695481" y="999879"/>
                  <a:pt x="664923" y="1021141"/>
                  <a:pt x="635352" y="1042403"/>
                </a:cubicBezTo>
                <a:cubicBezTo>
                  <a:pt x="626481" y="1048781"/>
                  <a:pt x="613666" y="1046655"/>
                  <a:pt x="601838" y="1048781"/>
                </a:cubicBezTo>
                <a:cubicBezTo>
                  <a:pt x="601838" y="1037087"/>
                  <a:pt x="596909" y="1023267"/>
                  <a:pt x="600852" y="1012636"/>
                </a:cubicBezTo>
                <a:cubicBezTo>
                  <a:pt x="619581" y="969050"/>
                  <a:pt x="637323" y="924400"/>
                  <a:pt x="659995" y="882940"/>
                </a:cubicBezTo>
                <a:cubicBezTo>
                  <a:pt x="741809" y="734108"/>
                  <a:pt x="838409" y="595907"/>
                  <a:pt x="938952" y="460896"/>
                </a:cubicBezTo>
                <a:cubicBezTo>
                  <a:pt x="939938" y="458770"/>
                  <a:pt x="940924" y="456643"/>
                  <a:pt x="942895" y="453454"/>
                </a:cubicBezTo>
                <a:close/>
                <a:moveTo>
                  <a:pt x="1337162" y="323013"/>
                </a:moveTo>
                <a:cubicBezTo>
                  <a:pt x="1348990" y="326198"/>
                  <a:pt x="1361803" y="343189"/>
                  <a:pt x="1361803" y="358055"/>
                </a:cubicBezTo>
                <a:cubicBezTo>
                  <a:pt x="1359832" y="361241"/>
                  <a:pt x="1357861" y="367612"/>
                  <a:pt x="1353918" y="373984"/>
                </a:cubicBezTo>
                <a:cubicBezTo>
                  <a:pt x="1300693" y="447255"/>
                  <a:pt x="1247469" y="521588"/>
                  <a:pt x="1194244" y="594859"/>
                </a:cubicBezTo>
                <a:cubicBezTo>
                  <a:pt x="1175517" y="619282"/>
                  <a:pt x="1154818" y="642644"/>
                  <a:pt x="1134120" y="664944"/>
                </a:cubicBezTo>
                <a:cubicBezTo>
                  <a:pt x="1125249" y="673439"/>
                  <a:pt x="1113421" y="678749"/>
                  <a:pt x="1101594" y="682996"/>
                </a:cubicBezTo>
                <a:cubicBezTo>
                  <a:pt x="1095680" y="685120"/>
                  <a:pt x="1083852" y="682996"/>
                  <a:pt x="1080895" y="677687"/>
                </a:cubicBezTo>
                <a:cubicBezTo>
                  <a:pt x="1077938" y="671315"/>
                  <a:pt x="1077938" y="658573"/>
                  <a:pt x="1080895" y="652201"/>
                </a:cubicBezTo>
                <a:cubicBezTo>
                  <a:pt x="1092723" y="633087"/>
                  <a:pt x="1107507" y="615035"/>
                  <a:pt x="1121306" y="596983"/>
                </a:cubicBezTo>
                <a:cubicBezTo>
                  <a:pt x="1175517" y="522650"/>
                  <a:pt x="1229727" y="449379"/>
                  <a:pt x="1284923" y="375046"/>
                </a:cubicBezTo>
                <a:cubicBezTo>
                  <a:pt x="1293794" y="362303"/>
                  <a:pt x="1302665" y="348498"/>
                  <a:pt x="1310550" y="334694"/>
                </a:cubicBezTo>
                <a:cubicBezTo>
                  <a:pt x="1317449" y="324075"/>
                  <a:pt x="1325334" y="318765"/>
                  <a:pt x="1337162" y="323013"/>
                </a:cubicBezTo>
                <a:close/>
                <a:moveTo>
                  <a:pt x="525824" y="229421"/>
                </a:moveTo>
                <a:cubicBezTo>
                  <a:pt x="600725" y="229421"/>
                  <a:pt x="675627" y="229421"/>
                  <a:pt x="750528" y="229421"/>
                </a:cubicBezTo>
                <a:cubicBezTo>
                  <a:pt x="761369" y="229421"/>
                  <a:pt x="765311" y="233676"/>
                  <a:pt x="765311" y="245375"/>
                </a:cubicBezTo>
                <a:cubicBezTo>
                  <a:pt x="764326" y="264521"/>
                  <a:pt x="764326" y="282602"/>
                  <a:pt x="765311" y="301747"/>
                </a:cubicBezTo>
                <a:cubicBezTo>
                  <a:pt x="765311" y="314511"/>
                  <a:pt x="760383" y="318765"/>
                  <a:pt x="748557" y="318765"/>
                </a:cubicBezTo>
                <a:cubicBezTo>
                  <a:pt x="711106" y="318765"/>
                  <a:pt x="674641" y="318765"/>
                  <a:pt x="638176" y="318765"/>
                </a:cubicBezTo>
                <a:cubicBezTo>
                  <a:pt x="601711" y="318765"/>
                  <a:pt x="565246" y="317702"/>
                  <a:pt x="528781" y="318765"/>
                </a:cubicBezTo>
                <a:cubicBezTo>
                  <a:pt x="515969" y="318765"/>
                  <a:pt x="511041" y="313447"/>
                  <a:pt x="511041" y="299620"/>
                </a:cubicBezTo>
                <a:cubicBezTo>
                  <a:pt x="512027" y="282602"/>
                  <a:pt x="512027" y="264521"/>
                  <a:pt x="511041" y="246439"/>
                </a:cubicBezTo>
                <a:cubicBezTo>
                  <a:pt x="511041" y="234739"/>
                  <a:pt x="514983" y="229421"/>
                  <a:pt x="525824" y="229421"/>
                </a:cubicBezTo>
                <a:close/>
                <a:moveTo>
                  <a:pt x="1243182" y="137949"/>
                </a:moveTo>
                <a:cubicBezTo>
                  <a:pt x="1255260" y="139675"/>
                  <a:pt x="1267337" y="146577"/>
                  <a:pt x="1281140" y="158257"/>
                </a:cubicBezTo>
                <a:cubicBezTo>
                  <a:pt x="1308745" y="183741"/>
                  <a:pt x="1317618" y="208163"/>
                  <a:pt x="1306773" y="240018"/>
                </a:cubicBezTo>
                <a:cubicBezTo>
                  <a:pt x="1300858" y="257008"/>
                  <a:pt x="1294942" y="275059"/>
                  <a:pt x="1285083" y="289925"/>
                </a:cubicBezTo>
                <a:cubicBezTo>
                  <a:pt x="1228886" y="370624"/>
                  <a:pt x="1171704" y="450262"/>
                  <a:pt x="1114521" y="532023"/>
                </a:cubicBezTo>
                <a:cubicBezTo>
                  <a:pt x="1066212" y="489550"/>
                  <a:pt x="1022832" y="450262"/>
                  <a:pt x="977480" y="410974"/>
                </a:cubicBezTo>
                <a:cubicBezTo>
                  <a:pt x="984381" y="401417"/>
                  <a:pt x="990297" y="392923"/>
                  <a:pt x="996212" y="385490"/>
                </a:cubicBezTo>
                <a:cubicBezTo>
                  <a:pt x="1050437" y="319656"/>
                  <a:pt x="1103676" y="252760"/>
                  <a:pt x="1157901" y="187988"/>
                </a:cubicBezTo>
                <a:cubicBezTo>
                  <a:pt x="1170718" y="172061"/>
                  <a:pt x="1188464" y="159319"/>
                  <a:pt x="1205225" y="148700"/>
                </a:cubicBezTo>
                <a:cubicBezTo>
                  <a:pt x="1219027" y="139675"/>
                  <a:pt x="1231105" y="136224"/>
                  <a:pt x="1243182" y="137949"/>
                </a:cubicBezTo>
                <a:close/>
                <a:moveTo>
                  <a:pt x="326420" y="0"/>
                </a:moveTo>
                <a:cubicBezTo>
                  <a:pt x="513791" y="0"/>
                  <a:pt x="702148" y="0"/>
                  <a:pt x="889519" y="0"/>
                </a:cubicBezTo>
                <a:cubicBezTo>
                  <a:pt x="964468" y="1063"/>
                  <a:pt x="1018707" y="56311"/>
                  <a:pt x="1021665" y="137059"/>
                </a:cubicBezTo>
                <a:cubicBezTo>
                  <a:pt x="1021665" y="164684"/>
                  <a:pt x="1021665" y="191246"/>
                  <a:pt x="1020679" y="218870"/>
                </a:cubicBezTo>
                <a:cubicBezTo>
                  <a:pt x="1020679" y="225245"/>
                  <a:pt x="1017721" y="232682"/>
                  <a:pt x="1013776" y="237995"/>
                </a:cubicBezTo>
                <a:cubicBezTo>
                  <a:pt x="985177" y="275181"/>
                  <a:pt x="956578" y="311305"/>
                  <a:pt x="928966" y="348492"/>
                </a:cubicBezTo>
                <a:cubicBezTo>
                  <a:pt x="921077" y="358054"/>
                  <a:pt x="915160" y="369741"/>
                  <a:pt x="908256" y="380366"/>
                </a:cubicBezTo>
                <a:cubicBezTo>
                  <a:pt x="905298" y="384616"/>
                  <a:pt x="901353" y="387804"/>
                  <a:pt x="895436" y="395241"/>
                </a:cubicBezTo>
                <a:cubicBezTo>
                  <a:pt x="895436" y="365492"/>
                  <a:pt x="895436" y="339992"/>
                  <a:pt x="895436" y="314493"/>
                </a:cubicBezTo>
                <a:cubicBezTo>
                  <a:pt x="895436" y="263494"/>
                  <a:pt x="895436" y="212495"/>
                  <a:pt x="895436" y="161496"/>
                </a:cubicBezTo>
                <a:cubicBezTo>
                  <a:pt x="895436" y="139184"/>
                  <a:pt x="892478" y="135997"/>
                  <a:pt x="870782" y="135997"/>
                </a:cubicBezTo>
                <a:cubicBezTo>
                  <a:pt x="713982" y="135997"/>
                  <a:pt x="557182" y="135997"/>
                  <a:pt x="399396" y="135997"/>
                </a:cubicBezTo>
                <a:cubicBezTo>
                  <a:pt x="394465" y="135997"/>
                  <a:pt x="388548" y="135997"/>
                  <a:pt x="381645" y="135997"/>
                </a:cubicBezTo>
                <a:cubicBezTo>
                  <a:pt x="381645" y="145559"/>
                  <a:pt x="381645" y="152997"/>
                  <a:pt x="381645" y="159371"/>
                </a:cubicBezTo>
                <a:cubicBezTo>
                  <a:pt x="381645" y="211433"/>
                  <a:pt x="381645" y="262431"/>
                  <a:pt x="381645" y="314493"/>
                </a:cubicBezTo>
                <a:cubicBezTo>
                  <a:pt x="380659" y="373991"/>
                  <a:pt x="346143" y="410116"/>
                  <a:pt x="290918" y="410116"/>
                </a:cubicBezTo>
                <a:cubicBezTo>
                  <a:pt x="241610" y="410116"/>
                  <a:pt x="192302" y="410116"/>
                  <a:pt x="142994" y="410116"/>
                </a:cubicBezTo>
                <a:cubicBezTo>
                  <a:pt x="138063" y="410116"/>
                  <a:pt x="133132" y="410116"/>
                  <a:pt x="126229" y="410116"/>
                </a:cubicBezTo>
                <a:cubicBezTo>
                  <a:pt x="126229" y="418615"/>
                  <a:pt x="126229" y="423928"/>
                  <a:pt x="126229" y="429240"/>
                </a:cubicBezTo>
                <a:cubicBezTo>
                  <a:pt x="126229" y="658735"/>
                  <a:pt x="126229" y="888229"/>
                  <a:pt x="126229" y="1117724"/>
                </a:cubicBezTo>
                <a:cubicBezTo>
                  <a:pt x="126229" y="1143223"/>
                  <a:pt x="128201" y="1145348"/>
                  <a:pt x="150883" y="1145348"/>
                </a:cubicBezTo>
                <a:cubicBezTo>
                  <a:pt x="390521" y="1145348"/>
                  <a:pt x="630158" y="1145348"/>
                  <a:pt x="869796" y="1145348"/>
                </a:cubicBezTo>
                <a:cubicBezTo>
                  <a:pt x="893464" y="1145348"/>
                  <a:pt x="895436" y="1143223"/>
                  <a:pt x="895436" y="1117724"/>
                </a:cubicBezTo>
                <a:cubicBezTo>
                  <a:pt x="895436" y="1052913"/>
                  <a:pt x="895436" y="988102"/>
                  <a:pt x="895436" y="923291"/>
                </a:cubicBezTo>
                <a:cubicBezTo>
                  <a:pt x="895436" y="916916"/>
                  <a:pt x="897409" y="908416"/>
                  <a:pt x="901353" y="904166"/>
                </a:cubicBezTo>
                <a:cubicBezTo>
                  <a:pt x="938827" y="860605"/>
                  <a:pt x="976302" y="818106"/>
                  <a:pt x="1013776" y="774545"/>
                </a:cubicBezTo>
                <a:cubicBezTo>
                  <a:pt x="1015748" y="773482"/>
                  <a:pt x="1016734" y="772420"/>
                  <a:pt x="1020679" y="769232"/>
                </a:cubicBezTo>
                <a:cubicBezTo>
                  <a:pt x="1020679" y="775607"/>
                  <a:pt x="1021665" y="779857"/>
                  <a:pt x="1021665" y="784107"/>
                </a:cubicBezTo>
                <a:cubicBezTo>
                  <a:pt x="1021665" y="902042"/>
                  <a:pt x="1021665" y="1018914"/>
                  <a:pt x="1021665" y="1135786"/>
                </a:cubicBezTo>
                <a:cubicBezTo>
                  <a:pt x="1020679" y="1222909"/>
                  <a:pt x="967426" y="1281345"/>
                  <a:pt x="886561" y="1281345"/>
                </a:cubicBezTo>
                <a:cubicBezTo>
                  <a:pt x="634103" y="1281345"/>
                  <a:pt x="382631" y="1281345"/>
                  <a:pt x="131160" y="1281345"/>
                </a:cubicBezTo>
                <a:cubicBezTo>
                  <a:pt x="55225" y="1281345"/>
                  <a:pt x="0" y="1221847"/>
                  <a:pt x="0" y="1140036"/>
                </a:cubicBezTo>
                <a:cubicBezTo>
                  <a:pt x="0" y="872292"/>
                  <a:pt x="0" y="603486"/>
                  <a:pt x="0" y="335742"/>
                </a:cubicBezTo>
                <a:cubicBezTo>
                  <a:pt x="0" y="315555"/>
                  <a:pt x="5917" y="298556"/>
                  <a:pt x="18737" y="283681"/>
                </a:cubicBezTo>
                <a:cubicBezTo>
                  <a:pt x="99603" y="198683"/>
                  <a:pt x="180468" y="113685"/>
                  <a:pt x="261333" y="28687"/>
                </a:cubicBezTo>
                <a:cubicBezTo>
                  <a:pt x="279084" y="9562"/>
                  <a:pt x="300780" y="0"/>
                  <a:pt x="3264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微软雅黑" panose="020B0503020204020204" pitchFamily="34" charset="-122"/>
            </a:endParaRPr>
          </a:p>
        </p:txBody>
      </p:sp>
      <p:sp>
        <p:nvSpPr>
          <p:cNvPr id="6" name="矩形 5"/>
          <p:cNvSpPr/>
          <p:nvPr/>
        </p:nvSpPr>
        <p:spPr>
          <a:xfrm>
            <a:off x="3392556" y="1202635"/>
            <a:ext cx="8054782" cy="5387842"/>
          </a:xfrm>
          <a:prstGeom prst="rect">
            <a:avLst/>
          </a:prstGeom>
          <a:noFill/>
          <a:ln w="38100">
            <a:solidFill>
              <a:srgbClr val="E2231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sp>
        <p:nvSpPr>
          <p:cNvPr id="2" name="文本框 1"/>
          <p:cNvSpPr txBox="1"/>
          <p:nvPr/>
        </p:nvSpPr>
        <p:spPr>
          <a:xfrm>
            <a:off x="3541712" y="1336548"/>
            <a:ext cx="7757044" cy="1260475"/>
          </a:xfrm>
          <a:prstGeom prst="rect">
            <a:avLst/>
          </a:prstGeom>
          <a:noFill/>
        </p:spPr>
        <p:txBody>
          <a:bodyPr wrap="square" rtlCol="0" anchor="t">
            <a:spAutoFit/>
          </a:bodyPr>
          <a:p>
            <a:pPr lvl="0" algn="l">
              <a:lnSpc>
                <a:spcPct val="190000"/>
              </a:lnSpc>
            </a:pPr>
            <a:r>
              <a:rPr lang="zh-CN" altLang="en-US"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需求：</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解析并下载网络图片</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90000"/>
              </a:lnSpc>
            </a:pPr>
            <a:r>
              <a:rPr lang="zh-CN" altLang="en-US" sz="2000" u="sng"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ea"/>
              </a:rPr>
              <a:t>http://pic.netbian.com/4kmeinv/</a:t>
            </a:r>
            <a:endParaRPr lang="zh-CN" altLang="en-US" sz="2000" u="sng" dirty="0"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3"/>
          <a:stretch>
            <a:fillRect/>
          </a:stretch>
        </p:blipFill>
        <p:spPr>
          <a:xfrm>
            <a:off x="3665220" y="2687955"/>
            <a:ext cx="6539865" cy="3568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dirty="0">
                <a:ea typeface="微软雅黑" panose="020B0503020204020204" pitchFamily="34" charset="-122"/>
              </a:rPr>
              <a:t>实战案例</a:t>
            </a:r>
            <a:r>
              <a:rPr altLang="zh-CN" dirty="0">
                <a:ea typeface="微软雅黑" panose="020B0503020204020204" pitchFamily="34" charset="-122"/>
              </a:rPr>
              <a:t>2_</a:t>
            </a:r>
            <a:r>
              <a:rPr lang="zh-CN" altLang="en-US" dirty="0">
                <a:ea typeface="微软雅黑" panose="020B0503020204020204" pitchFamily="34" charset="-122"/>
              </a:rPr>
              <a:t>图片下载</a:t>
            </a:r>
            <a:endParaRPr lang="zh-CN" altLang="en-US" dirty="0">
              <a:ea typeface="微软雅黑" panose="020B0503020204020204" pitchFamily="34" charset="-122"/>
            </a:endParaRPr>
          </a:p>
        </p:txBody>
      </p:sp>
      <p:sp>
        <p:nvSpPr>
          <p:cNvPr id="8" name="矩形 7"/>
          <p:cNvSpPr/>
          <p:nvPr/>
        </p:nvSpPr>
        <p:spPr>
          <a:xfrm>
            <a:off x="1589" y="926235"/>
            <a:ext cx="12185651" cy="4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cxnSp>
        <p:nvCxnSpPr>
          <p:cNvPr id="11" name="直接连接符 10"/>
          <p:cNvCxnSpPr/>
          <p:nvPr/>
        </p:nvCxnSpPr>
        <p:spPr>
          <a:xfrm>
            <a:off x="2768592" y="971942"/>
            <a:ext cx="0" cy="5769754"/>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MH_Other_1"/>
          <p:cNvSpPr/>
          <p:nvPr>
            <p:custDataLst>
              <p:tags r:id="rId1"/>
            </p:custDataLst>
          </p:nvPr>
        </p:nvSpPr>
        <p:spPr>
          <a:xfrm>
            <a:off x="548640" y="2889020"/>
            <a:ext cx="2045755" cy="2044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endParaRPr lang="zh-HK" altLang="en-US">
              <a:solidFill>
                <a:srgbClr val="FFFFFF"/>
              </a:solidFill>
              <a:ea typeface="微软雅黑" panose="020B0503020204020204" pitchFamily="34" charset="-122"/>
            </a:endParaRPr>
          </a:p>
        </p:txBody>
      </p:sp>
      <p:sp>
        <p:nvSpPr>
          <p:cNvPr id="2052" name="MH_Other_2"/>
          <p:cNvSpPr/>
          <p:nvPr>
            <p:custDataLst>
              <p:tags r:id="rId2"/>
            </p:custDataLst>
          </p:nvPr>
        </p:nvSpPr>
        <p:spPr bwMode="auto">
          <a:xfrm>
            <a:off x="940652" y="3271508"/>
            <a:ext cx="1361720" cy="1280778"/>
          </a:xfrm>
          <a:custGeom>
            <a:avLst/>
            <a:gdLst>
              <a:gd name="T0" fmla="*/ 373604 w 1361803"/>
              <a:gd name="T1" fmla="*/ 882437 h 1281345"/>
              <a:gd name="T2" fmla="*/ 476200 w 1361803"/>
              <a:gd name="T3" fmla="*/ 923828 h 1281345"/>
              <a:gd name="T4" fmla="*/ 554139 w 1361803"/>
              <a:gd name="T5" fmla="*/ 940808 h 1281345"/>
              <a:gd name="T6" fmla="*/ 528484 w 1361803"/>
              <a:gd name="T7" fmla="*/ 1017215 h 1281345"/>
              <a:gd name="T8" fmla="*/ 460417 w 1361803"/>
              <a:gd name="T9" fmla="*/ 1039501 h 1281345"/>
              <a:gd name="T10" fmla="*/ 352881 w 1361803"/>
              <a:gd name="T11" fmla="*/ 976886 h 1281345"/>
              <a:gd name="T12" fmla="*/ 286785 w 1361803"/>
              <a:gd name="T13" fmla="*/ 1049049 h 1281345"/>
              <a:gd name="T14" fmla="*/ 312434 w 1361803"/>
              <a:gd name="T15" fmla="*/ 885625 h 1281345"/>
              <a:gd name="T16" fmla="*/ 274750 w 1361803"/>
              <a:gd name="T17" fmla="*/ 686240 h 1281345"/>
              <a:gd name="T18" fmla="*/ 665920 w 1361803"/>
              <a:gd name="T19" fmla="*/ 686240 h 1281345"/>
              <a:gd name="T20" fmla="*/ 633318 w 1361803"/>
              <a:gd name="T21" fmla="*/ 771039 h 1281345"/>
              <a:gd name="T22" fmla="*/ 270797 w 1361803"/>
              <a:gd name="T23" fmla="*/ 776338 h 1281345"/>
              <a:gd name="T24" fmla="*/ 255979 w 1361803"/>
              <a:gd name="T25" fmla="*/ 705323 h 1281345"/>
              <a:gd name="T26" fmla="*/ 278558 w 1361803"/>
              <a:gd name="T27" fmla="*/ 503808 h 1281345"/>
              <a:gd name="T28" fmla="*/ 746925 w 1361803"/>
              <a:gd name="T29" fmla="*/ 503808 h 1281345"/>
              <a:gd name="T30" fmla="*/ 766688 w 1361803"/>
              <a:gd name="T31" fmla="*/ 555844 h 1281345"/>
              <a:gd name="T32" fmla="*/ 279544 w 1361803"/>
              <a:gd name="T33" fmla="*/ 593008 h 1281345"/>
              <a:gd name="T34" fmla="*/ 256813 w 1361803"/>
              <a:gd name="T35" fmla="*/ 527172 h 1281345"/>
              <a:gd name="T36" fmla="*/ 944591 w 1361803"/>
              <a:gd name="T37" fmla="*/ 452716 h 1281345"/>
              <a:gd name="T38" fmla="*/ 1023588 w 1361803"/>
              <a:gd name="T39" fmla="*/ 643756 h 1281345"/>
              <a:gd name="T40" fmla="*/ 636495 w 1361803"/>
              <a:gd name="T41" fmla="*/ 1040700 h 1281345"/>
              <a:gd name="T42" fmla="*/ 601932 w 1361803"/>
              <a:gd name="T43" fmla="*/ 1010980 h 1281345"/>
              <a:gd name="T44" fmla="*/ 940644 w 1361803"/>
              <a:gd name="T45" fmla="*/ 460140 h 1281345"/>
              <a:gd name="T46" fmla="*/ 1339566 w 1361803"/>
              <a:gd name="T47" fmla="*/ 322482 h 1281345"/>
              <a:gd name="T48" fmla="*/ 1356355 w 1361803"/>
              <a:gd name="T49" fmla="*/ 373372 h 1281345"/>
              <a:gd name="T50" fmla="*/ 1136163 w 1361803"/>
              <a:gd name="T51" fmla="*/ 663855 h 1281345"/>
              <a:gd name="T52" fmla="*/ 1082839 w 1361803"/>
              <a:gd name="T53" fmla="*/ 676580 h 1281345"/>
              <a:gd name="T54" fmla="*/ 1123322 w 1361803"/>
              <a:gd name="T55" fmla="*/ 596008 h 1281345"/>
              <a:gd name="T56" fmla="*/ 1312908 w 1361803"/>
              <a:gd name="T57" fmla="*/ 334145 h 1281345"/>
              <a:gd name="T58" fmla="*/ 526769 w 1361803"/>
              <a:gd name="T59" fmla="*/ 229043 h 1281345"/>
              <a:gd name="T60" fmla="*/ 766688 w 1361803"/>
              <a:gd name="T61" fmla="*/ 244970 h 1281345"/>
              <a:gd name="T62" fmla="*/ 749907 w 1361803"/>
              <a:gd name="T63" fmla="*/ 318243 h 1281345"/>
              <a:gd name="T64" fmla="*/ 529735 w 1361803"/>
              <a:gd name="T65" fmla="*/ 318243 h 1281345"/>
              <a:gd name="T66" fmla="*/ 511959 w 1361803"/>
              <a:gd name="T67" fmla="*/ 246034 h 1281345"/>
              <a:gd name="T68" fmla="*/ 1245419 w 1361803"/>
              <a:gd name="T69" fmla="*/ 137724 h 1281345"/>
              <a:gd name="T70" fmla="*/ 1309122 w 1361803"/>
              <a:gd name="T71" fmla="*/ 239622 h 1281345"/>
              <a:gd name="T72" fmla="*/ 1116528 w 1361803"/>
              <a:gd name="T73" fmla="*/ 531150 h 1281345"/>
              <a:gd name="T74" fmla="*/ 998003 w 1361803"/>
              <a:gd name="T75" fmla="*/ 384860 h 1281345"/>
              <a:gd name="T76" fmla="*/ 1207394 w 1361803"/>
              <a:gd name="T77" fmla="*/ 148457 h 1281345"/>
              <a:gd name="T78" fmla="*/ 327005 w 1361803"/>
              <a:gd name="T79" fmla="*/ 0 h 1281345"/>
              <a:gd name="T80" fmla="*/ 1023501 w 1361803"/>
              <a:gd name="T81" fmla="*/ 136834 h 1281345"/>
              <a:gd name="T82" fmla="*/ 1015602 w 1361803"/>
              <a:gd name="T83" fmla="*/ 237608 h 1281345"/>
              <a:gd name="T84" fmla="*/ 909891 w 1361803"/>
              <a:gd name="T85" fmla="*/ 379745 h 1281345"/>
              <a:gd name="T86" fmla="*/ 897047 w 1361803"/>
              <a:gd name="T87" fmla="*/ 313980 h 1281345"/>
              <a:gd name="T88" fmla="*/ 872348 w 1361803"/>
              <a:gd name="T89" fmla="*/ 135772 h 1281345"/>
              <a:gd name="T90" fmla="*/ 382329 w 1361803"/>
              <a:gd name="T91" fmla="*/ 135772 h 1281345"/>
              <a:gd name="T92" fmla="*/ 382329 w 1361803"/>
              <a:gd name="T93" fmla="*/ 313980 h 1281345"/>
              <a:gd name="T94" fmla="*/ 143255 w 1361803"/>
              <a:gd name="T95" fmla="*/ 409444 h 1281345"/>
              <a:gd name="T96" fmla="*/ 126454 w 1361803"/>
              <a:gd name="T97" fmla="*/ 428538 h 1281345"/>
              <a:gd name="T98" fmla="*/ 151153 w 1361803"/>
              <a:gd name="T99" fmla="*/ 1143476 h 1281345"/>
              <a:gd name="T100" fmla="*/ 897047 w 1361803"/>
              <a:gd name="T101" fmla="*/ 1115897 h 1281345"/>
              <a:gd name="T102" fmla="*/ 902973 w 1361803"/>
              <a:gd name="T103" fmla="*/ 902690 h 1281345"/>
              <a:gd name="T104" fmla="*/ 1022515 w 1361803"/>
              <a:gd name="T105" fmla="*/ 767972 h 1281345"/>
              <a:gd name="T106" fmla="*/ 1023501 w 1361803"/>
              <a:gd name="T107" fmla="*/ 1133931 h 1281345"/>
              <a:gd name="T108" fmla="*/ 131394 w 1361803"/>
              <a:gd name="T109" fmla="*/ 1279248 h 1281345"/>
              <a:gd name="T110" fmla="*/ 0 w 1361803"/>
              <a:gd name="T111" fmla="*/ 335193 h 1281345"/>
              <a:gd name="T112" fmla="*/ 261801 w 1361803"/>
              <a:gd name="T113" fmla="*/ 28642 h 12813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1803" h="1281345">
                <a:moveTo>
                  <a:pt x="340187" y="867542"/>
                </a:moveTo>
                <a:cubicBezTo>
                  <a:pt x="351512" y="867144"/>
                  <a:pt x="363575" y="872724"/>
                  <a:pt x="372930" y="883885"/>
                </a:cubicBezTo>
                <a:cubicBezTo>
                  <a:pt x="394595" y="907270"/>
                  <a:pt x="415275" y="931718"/>
                  <a:pt x="436940" y="957229"/>
                </a:cubicBezTo>
                <a:cubicBezTo>
                  <a:pt x="449742" y="946599"/>
                  <a:pt x="462543" y="935970"/>
                  <a:pt x="475345" y="925340"/>
                </a:cubicBezTo>
                <a:cubicBezTo>
                  <a:pt x="492086" y="911522"/>
                  <a:pt x="506857" y="910459"/>
                  <a:pt x="525568" y="923214"/>
                </a:cubicBezTo>
                <a:cubicBezTo>
                  <a:pt x="535415" y="929592"/>
                  <a:pt x="544278" y="935970"/>
                  <a:pt x="553141" y="942347"/>
                </a:cubicBezTo>
                <a:cubicBezTo>
                  <a:pt x="545263" y="967858"/>
                  <a:pt x="538370" y="993369"/>
                  <a:pt x="530492" y="1018880"/>
                </a:cubicBezTo>
                <a:cubicBezTo>
                  <a:pt x="528522" y="1018880"/>
                  <a:pt x="528522" y="1018880"/>
                  <a:pt x="527537" y="1018880"/>
                </a:cubicBezTo>
                <a:cubicBezTo>
                  <a:pt x="509812" y="1000810"/>
                  <a:pt x="494056" y="1007187"/>
                  <a:pt x="479284" y="1024195"/>
                </a:cubicBezTo>
                <a:cubicBezTo>
                  <a:pt x="473376" y="1030572"/>
                  <a:pt x="466482" y="1035887"/>
                  <a:pt x="459589" y="1041202"/>
                </a:cubicBezTo>
                <a:cubicBezTo>
                  <a:pt x="438909" y="1058209"/>
                  <a:pt x="420199" y="1056083"/>
                  <a:pt x="402473" y="1035887"/>
                </a:cubicBezTo>
                <a:cubicBezTo>
                  <a:pt x="385732" y="1017817"/>
                  <a:pt x="369976" y="998684"/>
                  <a:pt x="352251" y="978488"/>
                </a:cubicBezTo>
                <a:cubicBezTo>
                  <a:pt x="343388" y="995495"/>
                  <a:pt x="335510" y="1012502"/>
                  <a:pt x="327632" y="1028446"/>
                </a:cubicBezTo>
                <a:cubicBezTo>
                  <a:pt x="318769" y="1046517"/>
                  <a:pt x="303013" y="1053957"/>
                  <a:pt x="286272" y="1050768"/>
                </a:cubicBezTo>
                <a:cubicBezTo>
                  <a:pt x="262638" y="1046517"/>
                  <a:pt x="248851" y="1019943"/>
                  <a:pt x="259683" y="995495"/>
                </a:cubicBezTo>
                <a:cubicBezTo>
                  <a:pt x="276424" y="959355"/>
                  <a:pt x="293165" y="922151"/>
                  <a:pt x="311876" y="887074"/>
                </a:cubicBezTo>
                <a:cubicBezTo>
                  <a:pt x="318276" y="874318"/>
                  <a:pt x="328863" y="867941"/>
                  <a:pt x="340187" y="867542"/>
                </a:cubicBezTo>
                <a:close/>
                <a:moveTo>
                  <a:pt x="274255" y="687365"/>
                </a:moveTo>
                <a:cubicBezTo>
                  <a:pt x="330459" y="687365"/>
                  <a:pt x="386662" y="687365"/>
                  <a:pt x="442866" y="687365"/>
                </a:cubicBezTo>
                <a:cubicBezTo>
                  <a:pt x="516819" y="687365"/>
                  <a:pt x="590771" y="687365"/>
                  <a:pt x="664723" y="687365"/>
                </a:cubicBezTo>
                <a:cubicBezTo>
                  <a:pt x="670640" y="687365"/>
                  <a:pt x="675570" y="687365"/>
                  <a:pt x="684444" y="687365"/>
                </a:cubicBezTo>
                <a:cubicBezTo>
                  <a:pt x="666695" y="718154"/>
                  <a:pt x="649933" y="745757"/>
                  <a:pt x="632184" y="772299"/>
                </a:cubicBezTo>
                <a:cubicBezTo>
                  <a:pt x="630212" y="775484"/>
                  <a:pt x="625282" y="776545"/>
                  <a:pt x="621338" y="776545"/>
                </a:cubicBezTo>
                <a:cubicBezTo>
                  <a:pt x="504000" y="777607"/>
                  <a:pt x="387648" y="776545"/>
                  <a:pt x="270311" y="777607"/>
                </a:cubicBezTo>
                <a:cubicBezTo>
                  <a:pt x="259464" y="777607"/>
                  <a:pt x="255520" y="772299"/>
                  <a:pt x="256506" y="760620"/>
                </a:cubicBezTo>
                <a:cubicBezTo>
                  <a:pt x="256506" y="742572"/>
                  <a:pt x="256506" y="724524"/>
                  <a:pt x="255520" y="706475"/>
                </a:cubicBezTo>
                <a:cubicBezTo>
                  <a:pt x="255520" y="691612"/>
                  <a:pt x="261436" y="687365"/>
                  <a:pt x="274255" y="687365"/>
                </a:cubicBezTo>
                <a:close/>
                <a:moveTo>
                  <a:pt x="278054" y="504636"/>
                </a:moveTo>
                <a:cubicBezTo>
                  <a:pt x="354989" y="504636"/>
                  <a:pt x="432911" y="504636"/>
                  <a:pt x="509846" y="504636"/>
                </a:cubicBezTo>
                <a:cubicBezTo>
                  <a:pt x="588754" y="504636"/>
                  <a:pt x="666676" y="504636"/>
                  <a:pt x="745584" y="504636"/>
                </a:cubicBezTo>
                <a:cubicBezTo>
                  <a:pt x="764325" y="504636"/>
                  <a:pt x="765311" y="505700"/>
                  <a:pt x="765311" y="524845"/>
                </a:cubicBezTo>
                <a:cubicBezTo>
                  <a:pt x="765311" y="535481"/>
                  <a:pt x="765311" y="546117"/>
                  <a:pt x="765311" y="556753"/>
                </a:cubicBezTo>
                <a:cubicBezTo>
                  <a:pt x="765311" y="580153"/>
                  <a:pt x="752489" y="593980"/>
                  <a:pt x="730789" y="593980"/>
                </a:cubicBezTo>
                <a:cubicBezTo>
                  <a:pt x="580863" y="593980"/>
                  <a:pt x="429952" y="593980"/>
                  <a:pt x="279040" y="593980"/>
                </a:cubicBezTo>
                <a:cubicBezTo>
                  <a:pt x="256354" y="593980"/>
                  <a:pt x="256354" y="592917"/>
                  <a:pt x="256354" y="569517"/>
                </a:cubicBezTo>
                <a:cubicBezTo>
                  <a:pt x="256354" y="555690"/>
                  <a:pt x="256354" y="541863"/>
                  <a:pt x="256354" y="528036"/>
                </a:cubicBezTo>
                <a:cubicBezTo>
                  <a:pt x="256354" y="504636"/>
                  <a:pt x="256354" y="504636"/>
                  <a:pt x="278054" y="504636"/>
                </a:cubicBezTo>
                <a:close/>
                <a:moveTo>
                  <a:pt x="942895" y="453454"/>
                </a:moveTo>
                <a:cubicBezTo>
                  <a:pt x="989224" y="494914"/>
                  <a:pt x="1033581" y="534249"/>
                  <a:pt x="1077938" y="574646"/>
                </a:cubicBezTo>
                <a:cubicBezTo>
                  <a:pt x="1059210" y="599097"/>
                  <a:pt x="1040481" y="622484"/>
                  <a:pt x="1021752" y="644809"/>
                </a:cubicBezTo>
                <a:cubicBezTo>
                  <a:pt x="928109" y="760685"/>
                  <a:pt x="831509" y="874435"/>
                  <a:pt x="722095" y="974365"/>
                </a:cubicBezTo>
                <a:cubicBezTo>
                  <a:pt x="695481" y="999879"/>
                  <a:pt x="664923" y="1021141"/>
                  <a:pt x="635352" y="1042403"/>
                </a:cubicBezTo>
                <a:cubicBezTo>
                  <a:pt x="626481" y="1048781"/>
                  <a:pt x="613666" y="1046655"/>
                  <a:pt x="601838" y="1048781"/>
                </a:cubicBezTo>
                <a:cubicBezTo>
                  <a:pt x="601838" y="1037087"/>
                  <a:pt x="596909" y="1023267"/>
                  <a:pt x="600852" y="1012636"/>
                </a:cubicBezTo>
                <a:cubicBezTo>
                  <a:pt x="619581" y="969050"/>
                  <a:pt x="637323" y="924400"/>
                  <a:pt x="659995" y="882940"/>
                </a:cubicBezTo>
                <a:cubicBezTo>
                  <a:pt x="741809" y="734108"/>
                  <a:pt x="838409" y="595907"/>
                  <a:pt x="938952" y="460896"/>
                </a:cubicBezTo>
                <a:cubicBezTo>
                  <a:pt x="939938" y="458770"/>
                  <a:pt x="940924" y="456643"/>
                  <a:pt x="942895" y="453454"/>
                </a:cubicBezTo>
                <a:close/>
                <a:moveTo>
                  <a:pt x="1337162" y="323013"/>
                </a:moveTo>
                <a:cubicBezTo>
                  <a:pt x="1348990" y="326198"/>
                  <a:pt x="1361803" y="343189"/>
                  <a:pt x="1361803" y="358055"/>
                </a:cubicBezTo>
                <a:cubicBezTo>
                  <a:pt x="1359832" y="361241"/>
                  <a:pt x="1357861" y="367612"/>
                  <a:pt x="1353918" y="373984"/>
                </a:cubicBezTo>
                <a:cubicBezTo>
                  <a:pt x="1300693" y="447255"/>
                  <a:pt x="1247469" y="521588"/>
                  <a:pt x="1194244" y="594859"/>
                </a:cubicBezTo>
                <a:cubicBezTo>
                  <a:pt x="1175517" y="619282"/>
                  <a:pt x="1154818" y="642644"/>
                  <a:pt x="1134120" y="664944"/>
                </a:cubicBezTo>
                <a:cubicBezTo>
                  <a:pt x="1125249" y="673439"/>
                  <a:pt x="1113421" y="678749"/>
                  <a:pt x="1101594" y="682996"/>
                </a:cubicBezTo>
                <a:cubicBezTo>
                  <a:pt x="1095680" y="685120"/>
                  <a:pt x="1083852" y="682996"/>
                  <a:pt x="1080895" y="677687"/>
                </a:cubicBezTo>
                <a:cubicBezTo>
                  <a:pt x="1077938" y="671315"/>
                  <a:pt x="1077938" y="658573"/>
                  <a:pt x="1080895" y="652201"/>
                </a:cubicBezTo>
                <a:cubicBezTo>
                  <a:pt x="1092723" y="633087"/>
                  <a:pt x="1107507" y="615035"/>
                  <a:pt x="1121306" y="596983"/>
                </a:cubicBezTo>
                <a:cubicBezTo>
                  <a:pt x="1175517" y="522650"/>
                  <a:pt x="1229727" y="449379"/>
                  <a:pt x="1284923" y="375046"/>
                </a:cubicBezTo>
                <a:cubicBezTo>
                  <a:pt x="1293794" y="362303"/>
                  <a:pt x="1302665" y="348498"/>
                  <a:pt x="1310550" y="334694"/>
                </a:cubicBezTo>
                <a:cubicBezTo>
                  <a:pt x="1317449" y="324075"/>
                  <a:pt x="1325334" y="318765"/>
                  <a:pt x="1337162" y="323013"/>
                </a:cubicBezTo>
                <a:close/>
                <a:moveTo>
                  <a:pt x="525824" y="229421"/>
                </a:moveTo>
                <a:cubicBezTo>
                  <a:pt x="600725" y="229421"/>
                  <a:pt x="675627" y="229421"/>
                  <a:pt x="750528" y="229421"/>
                </a:cubicBezTo>
                <a:cubicBezTo>
                  <a:pt x="761369" y="229421"/>
                  <a:pt x="765311" y="233676"/>
                  <a:pt x="765311" y="245375"/>
                </a:cubicBezTo>
                <a:cubicBezTo>
                  <a:pt x="764326" y="264521"/>
                  <a:pt x="764326" y="282602"/>
                  <a:pt x="765311" y="301747"/>
                </a:cubicBezTo>
                <a:cubicBezTo>
                  <a:pt x="765311" y="314511"/>
                  <a:pt x="760383" y="318765"/>
                  <a:pt x="748557" y="318765"/>
                </a:cubicBezTo>
                <a:cubicBezTo>
                  <a:pt x="711106" y="318765"/>
                  <a:pt x="674641" y="318765"/>
                  <a:pt x="638176" y="318765"/>
                </a:cubicBezTo>
                <a:cubicBezTo>
                  <a:pt x="601711" y="318765"/>
                  <a:pt x="565246" y="317702"/>
                  <a:pt x="528781" y="318765"/>
                </a:cubicBezTo>
                <a:cubicBezTo>
                  <a:pt x="515969" y="318765"/>
                  <a:pt x="511041" y="313447"/>
                  <a:pt x="511041" y="299620"/>
                </a:cubicBezTo>
                <a:cubicBezTo>
                  <a:pt x="512027" y="282602"/>
                  <a:pt x="512027" y="264521"/>
                  <a:pt x="511041" y="246439"/>
                </a:cubicBezTo>
                <a:cubicBezTo>
                  <a:pt x="511041" y="234739"/>
                  <a:pt x="514983" y="229421"/>
                  <a:pt x="525824" y="229421"/>
                </a:cubicBezTo>
                <a:close/>
                <a:moveTo>
                  <a:pt x="1243182" y="137949"/>
                </a:moveTo>
                <a:cubicBezTo>
                  <a:pt x="1255260" y="139675"/>
                  <a:pt x="1267337" y="146577"/>
                  <a:pt x="1281140" y="158257"/>
                </a:cubicBezTo>
                <a:cubicBezTo>
                  <a:pt x="1308745" y="183741"/>
                  <a:pt x="1317618" y="208163"/>
                  <a:pt x="1306773" y="240018"/>
                </a:cubicBezTo>
                <a:cubicBezTo>
                  <a:pt x="1300858" y="257008"/>
                  <a:pt x="1294942" y="275059"/>
                  <a:pt x="1285083" y="289925"/>
                </a:cubicBezTo>
                <a:cubicBezTo>
                  <a:pt x="1228886" y="370624"/>
                  <a:pt x="1171704" y="450262"/>
                  <a:pt x="1114521" y="532023"/>
                </a:cubicBezTo>
                <a:cubicBezTo>
                  <a:pt x="1066212" y="489550"/>
                  <a:pt x="1022832" y="450262"/>
                  <a:pt x="977480" y="410974"/>
                </a:cubicBezTo>
                <a:cubicBezTo>
                  <a:pt x="984381" y="401417"/>
                  <a:pt x="990297" y="392923"/>
                  <a:pt x="996212" y="385490"/>
                </a:cubicBezTo>
                <a:cubicBezTo>
                  <a:pt x="1050437" y="319656"/>
                  <a:pt x="1103676" y="252760"/>
                  <a:pt x="1157901" y="187988"/>
                </a:cubicBezTo>
                <a:cubicBezTo>
                  <a:pt x="1170718" y="172061"/>
                  <a:pt x="1188464" y="159319"/>
                  <a:pt x="1205225" y="148700"/>
                </a:cubicBezTo>
                <a:cubicBezTo>
                  <a:pt x="1219027" y="139675"/>
                  <a:pt x="1231105" y="136224"/>
                  <a:pt x="1243182" y="137949"/>
                </a:cubicBezTo>
                <a:close/>
                <a:moveTo>
                  <a:pt x="326420" y="0"/>
                </a:moveTo>
                <a:cubicBezTo>
                  <a:pt x="513791" y="0"/>
                  <a:pt x="702148" y="0"/>
                  <a:pt x="889519" y="0"/>
                </a:cubicBezTo>
                <a:cubicBezTo>
                  <a:pt x="964468" y="1063"/>
                  <a:pt x="1018707" y="56311"/>
                  <a:pt x="1021665" y="137059"/>
                </a:cubicBezTo>
                <a:cubicBezTo>
                  <a:pt x="1021665" y="164684"/>
                  <a:pt x="1021665" y="191246"/>
                  <a:pt x="1020679" y="218870"/>
                </a:cubicBezTo>
                <a:cubicBezTo>
                  <a:pt x="1020679" y="225245"/>
                  <a:pt x="1017721" y="232682"/>
                  <a:pt x="1013776" y="237995"/>
                </a:cubicBezTo>
                <a:cubicBezTo>
                  <a:pt x="985177" y="275181"/>
                  <a:pt x="956578" y="311305"/>
                  <a:pt x="928966" y="348492"/>
                </a:cubicBezTo>
                <a:cubicBezTo>
                  <a:pt x="921077" y="358054"/>
                  <a:pt x="915160" y="369741"/>
                  <a:pt x="908256" y="380366"/>
                </a:cubicBezTo>
                <a:cubicBezTo>
                  <a:pt x="905298" y="384616"/>
                  <a:pt x="901353" y="387804"/>
                  <a:pt x="895436" y="395241"/>
                </a:cubicBezTo>
                <a:cubicBezTo>
                  <a:pt x="895436" y="365492"/>
                  <a:pt x="895436" y="339992"/>
                  <a:pt x="895436" y="314493"/>
                </a:cubicBezTo>
                <a:cubicBezTo>
                  <a:pt x="895436" y="263494"/>
                  <a:pt x="895436" y="212495"/>
                  <a:pt x="895436" y="161496"/>
                </a:cubicBezTo>
                <a:cubicBezTo>
                  <a:pt x="895436" y="139184"/>
                  <a:pt x="892478" y="135997"/>
                  <a:pt x="870782" y="135997"/>
                </a:cubicBezTo>
                <a:cubicBezTo>
                  <a:pt x="713982" y="135997"/>
                  <a:pt x="557182" y="135997"/>
                  <a:pt x="399396" y="135997"/>
                </a:cubicBezTo>
                <a:cubicBezTo>
                  <a:pt x="394465" y="135997"/>
                  <a:pt x="388548" y="135997"/>
                  <a:pt x="381645" y="135997"/>
                </a:cubicBezTo>
                <a:cubicBezTo>
                  <a:pt x="381645" y="145559"/>
                  <a:pt x="381645" y="152997"/>
                  <a:pt x="381645" y="159371"/>
                </a:cubicBezTo>
                <a:cubicBezTo>
                  <a:pt x="381645" y="211433"/>
                  <a:pt x="381645" y="262431"/>
                  <a:pt x="381645" y="314493"/>
                </a:cubicBezTo>
                <a:cubicBezTo>
                  <a:pt x="380659" y="373991"/>
                  <a:pt x="346143" y="410116"/>
                  <a:pt x="290918" y="410116"/>
                </a:cubicBezTo>
                <a:cubicBezTo>
                  <a:pt x="241610" y="410116"/>
                  <a:pt x="192302" y="410116"/>
                  <a:pt x="142994" y="410116"/>
                </a:cubicBezTo>
                <a:cubicBezTo>
                  <a:pt x="138063" y="410116"/>
                  <a:pt x="133132" y="410116"/>
                  <a:pt x="126229" y="410116"/>
                </a:cubicBezTo>
                <a:cubicBezTo>
                  <a:pt x="126229" y="418615"/>
                  <a:pt x="126229" y="423928"/>
                  <a:pt x="126229" y="429240"/>
                </a:cubicBezTo>
                <a:cubicBezTo>
                  <a:pt x="126229" y="658735"/>
                  <a:pt x="126229" y="888229"/>
                  <a:pt x="126229" y="1117724"/>
                </a:cubicBezTo>
                <a:cubicBezTo>
                  <a:pt x="126229" y="1143223"/>
                  <a:pt x="128201" y="1145348"/>
                  <a:pt x="150883" y="1145348"/>
                </a:cubicBezTo>
                <a:cubicBezTo>
                  <a:pt x="390521" y="1145348"/>
                  <a:pt x="630158" y="1145348"/>
                  <a:pt x="869796" y="1145348"/>
                </a:cubicBezTo>
                <a:cubicBezTo>
                  <a:pt x="893464" y="1145348"/>
                  <a:pt x="895436" y="1143223"/>
                  <a:pt x="895436" y="1117724"/>
                </a:cubicBezTo>
                <a:cubicBezTo>
                  <a:pt x="895436" y="1052913"/>
                  <a:pt x="895436" y="988102"/>
                  <a:pt x="895436" y="923291"/>
                </a:cubicBezTo>
                <a:cubicBezTo>
                  <a:pt x="895436" y="916916"/>
                  <a:pt x="897409" y="908416"/>
                  <a:pt x="901353" y="904166"/>
                </a:cubicBezTo>
                <a:cubicBezTo>
                  <a:pt x="938827" y="860605"/>
                  <a:pt x="976302" y="818106"/>
                  <a:pt x="1013776" y="774545"/>
                </a:cubicBezTo>
                <a:cubicBezTo>
                  <a:pt x="1015748" y="773482"/>
                  <a:pt x="1016734" y="772420"/>
                  <a:pt x="1020679" y="769232"/>
                </a:cubicBezTo>
                <a:cubicBezTo>
                  <a:pt x="1020679" y="775607"/>
                  <a:pt x="1021665" y="779857"/>
                  <a:pt x="1021665" y="784107"/>
                </a:cubicBezTo>
                <a:cubicBezTo>
                  <a:pt x="1021665" y="902042"/>
                  <a:pt x="1021665" y="1018914"/>
                  <a:pt x="1021665" y="1135786"/>
                </a:cubicBezTo>
                <a:cubicBezTo>
                  <a:pt x="1020679" y="1222909"/>
                  <a:pt x="967426" y="1281345"/>
                  <a:pt x="886561" y="1281345"/>
                </a:cubicBezTo>
                <a:cubicBezTo>
                  <a:pt x="634103" y="1281345"/>
                  <a:pt x="382631" y="1281345"/>
                  <a:pt x="131160" y="1281345"/>
                </a:cubicBezTo>
                <a:cubicBezTo>
                  <a:pt x="55225" y="1281345"/>
                  <a:pt x="0" y="1221847"/>
                  <a:pt x="0" y="1140036"/>
                </a:cubicBezTo>
                <a:cubicBezTo>
                  <a:pt x="0" y="872292"/>
                  <a:pt x="0" y="603486"/>
                  <a:pt x="0" y="335742"/>
                </a:cubicBezTo>
                <a:cubicBezTo>
                  <a:pt x="0" y="315555"/>
                  <a:pt x="5917" y="298556"/>
                  <a:pt x="18737" y="283681"/>
                </a:cubicBezTo>
                <a:cubicBezTo>
                  <a:pt x="99603" y="198683"/>
                  <a:pt x="180468" y="113685"/>
                  <a:pt x="261333" y="28687"/>
                </a:cubicBezTo>
                <a:cubicBezTo>
                  <a:pt x="279084" y="9562"/>
                  <a:pt x="300780" y="0"/>
                  <a:pt x="3264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微软雅黑" panose="020B0503020204020204" pitchFamily="34" charset="-122"/>
            </a:endParaRPr>
          </a:p>
        </p:txBody>
      </p:sp>
      <p:sp>
        <p:nvSpPr>
          <p:cNvPr id="6" name="矩形 5"/>
          <p:cNvSpPr/>
          <p:nvPr/>
        </p:nvSpPr>
        <p:spPr>
          <a:xfrm>
            <a:off x="3392556" y="1202635"/>
            <a:ext cx="8054782" cy="5387842"/>
          </a:xfrm>
          <a:prstGeom prst="rect">
            <a:avLst/>
          </a:prstGeom>
          <a:noFill/>
          <a:ln w="38100">
            <a:solidFill>
              <a:srgbClr val="E2231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sp>
        <p:nvSpPr>
          <p:cNvPr id="2" name="文本框 1"/>
          <p:cNvSpPr txBox="1"/>
          <p:nvPr/>
        </p:nvSpPr>
        <p:spPr>
          <a:xfrm>
            <a:off x="3541712" y="1361313"/>
            <a:ext cx="7757044" cy="1476375"/>
          </a:xfrm>
          <a:prstGeom prst="rect">
            <a:avLst/>
          </a:prstGeom>
          <a:noFill/>
        </p:spPr>
        <p:txBody>
          <a:bodyPr wrap="square" rtlCol="0" anchor="t">
            <a:spAutoFit/>
          </a:bodyPr>
          <a:p>
            <a:pPr lvl="0" algn="l">
              <a:lnSpc>
                <a:spcPct val="150000"/>
              </a:lnSpc>
            </a:pPr>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页面分析：所有需要下载的图片均放置在</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50000"/>
              </a:lnSpc>
            </a:pPr>
            <a:r>
              <a:rPr lang="en-US" altLang="zh-CN"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&lt;ul&gt; </a:t>
            </a:r>
            <a:r>
              <a:rPr lang="en-US" altLang="zh-CN" sz="2000"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---&gt;</a:t>
            </a:r>
            <a:r>
              <a:rPr lang="en-US" altLang="zh-CN"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&lt;li&gt;</a:t>
            </a:r>
            <a:r>
              <a:rPr lang="en-US" altLang="zh-CN" sz="2000"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 ---&gt;</a:t>
            </a:r>
            <a:r>
              <a:rPr lang="en-US" altLang="zh-CN"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&lt;img&gt;</a:t>
            </a:r>
            <a:r>
              <a:rPr lang="zh-CN" altLang="en-US"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中。</a:t>
            </a:r>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下载时可以使用图片原名称和</a:t>
            </a:r>
            <a:r>
              <a:rPr lang="en-US" altLang="zh-CN"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alt</a:t>
            </a:r>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属性作为文件名称。</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627120" y="2889250"/>
            <a:ext cx="5957570" cy="3373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dirty="0">
                <a:ea typeface="微软雅黑" panose="020B0503020204020204" pitchFamily="34" charset="-122"/>
              </a:rPr>
              <a:t>实战案例</a:t>
            </a:r>
            <a:r>
              <a:rPr altLang="zh-CN" dirty="0">
                <a:ea typeface="微软雅黑" panose="020B0503020204020204" pitchFamily="34" charset="-122"/>
              </a:rPr>
              <a:t>2_</a:t>
            </a:r>
            <a:r>
              <a:rPr lang="zh-CN" altLang="en-US" dirty="0">
                <a:ea typeface="微软雅黑" panose="020B0503020204020204" pitchFamily="34" charset="-122"/>
              </a:rPr>
              <a:t>图片下载</a:t>
            </a:r>
            <a:endParaRPr lang="zh-CN" altLang="en-US" dirty="0">
              <a:ea typeface="微软雅黑" panose="020B0503020204020204" pitchFamily="34" charset="-122"/>
            </a:endParaRPr>
          </a:p>
        </p:txBody>
      </p:sp>
      <p:sp>
        <p:nvSpPr>
          <p:cNvPr id="8" name="矩形 7"/>
          <p:cNvSpPr/>
          <p:nvPr/>
        </p:nvSpPr>
        <p:spPr>
          <a:xfrm>
            <a:off x="1589" y="926235"/>
            <a:ext cx="12185651" cy="4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cxnSp>
        <p:nvCxnSpPr>
          <p:cNvPr id="11" name="直接连接符 10"/>
          <p:cNvCxnSpPr/>
          <p:nvPr/>
        </p:nvCxnSpPr>
        <p:spPr>
          <a:xfrm>
            <a:off x="2768592" y="971942"/>
            <a:ext cx="0" cy="5769754"/>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MH_Other_1"/>
          <p:cNvSpPr/>
          <p:nvPr>
            <p:custDataLst>
              <p:tags r:id="rId1"/>
            </p:custDataLst>
          </p:nvPr>
        </p:nvSpPr>
        <p:spPr>
          <a:xfrm>
            <a:off x="548640" y="2889020"/>
            <a:ext cx="2045755" cy="2044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endParaRPr lang="zh-HK" altLang="en-US">
              <a:solidFill>
                <a:srgbClr val="FFFFFF"/>
              </a:solidFill>
              <a:ea typeface="微软雅黑" panose="020B0503020204020204" pitchFamily="34" charset="-122"/>
            </a:endParaRPr>
          </a:p>
        </p:txBody>
      </p:sp>
      <p:sp>
        <p:nvSpPr>
          <p:cNvPr id="2052" name="MH_Other_2"/>
          <p:cNvSpPr/>
          <p:nvPr>
            <p:custDataLst>
              <p:tags r:id="rId2"/>
            </p:custDataLst>
          </p:nvPr>
        </p:nvSpPr>
        <p:spPr bwMode="auto">
          <a:xfrm>
            <a:off x="940652" y="3271508"/>
            <a:ext cx="1361720" cy="1280778"/>
          </a:xfrm>
          <a:custGeom>
            <a:avLst/>
            <a:gdLst>
              <a:gd name="T0" fmla="*/ 373604 w 1361803"/>
              <a:gd name="T1" fmla="*/ 882437 h 1281345"/>
              <a:gd name="T2" fmla="*/ 476200 w 1361803"/>
              <a:gd name="T3" fmla="*/ 923828 h 1281345"/>
              <a:gd name="T4" fmla="*/ 554139 w 1361803"/>
              <a:gd name="T5" fmla="*/ 940808 h 1281345"/>
              <a:gd name="T6" fmla="*/ 528484 w 1361803"/>
              <a:gd name="T7" fmla="*/ 1017215 h 1281345"/>
              <a:gd name="T8" fmla="*/ 460417 w 1361803"/>
              <a:gd name="T9" fmla="*/ 1039501 h 1281345"/>
              <a:gd name="T10" fmla="*/ 352881 w 1361803"/>
              <a:gd name="T11" fmla="*/ 976886 h 1281345"/>
              <a:gd name="T12" fmla="*/ 286785 w 1361803"/>
              <a:gd name="T13" fmla="*/ 1049049 h 1281345"/>
              <a:gd name="T14" fmla="*/ 312434 w 1361803"/>
              <a:gd name="T15" fmla="*/ 885625 h 1281345"/>
              <a:gd name="T16" fmla="*/ 274750 w 1361803"/>
              <a:gd name="T17" fmla="*/ 686240 h 1281345"/>
              <a:gd name="T18" fmla="*/ 665920 w 1361803"/>
              <a:gd name="T19" fmla="*/ 686240 h 1281345"/>
              <a:gd name="T20" fmla="*/ 633318 w 1361803"/>
              <a:gd name="T21" fmla="*/ 771039 h 1281345"/>
              <a:gd name="T22" fmla="*/ 270797 w 1361803"/>
              <a:gd name="T23" fmla="*/ 776338 h 1281345"/>
              <a:gd name="T24" fmla="*/ 255979 w 1361803"/>
              <a:gd name="T25" fmla="*/ 705323 h 1281345"/>
              <a:gd name="T26" fmla="*/ 278558 w 1361803"/>
              <a:gd name="T27" fmla="*/ 503808 h 1281345"/>
              <a:gd name="T28" fmla="*/ 746925 w 1361803"/>
              <a:gd name="T29" fmla="*/ 503808 h 1281345"/>
              <a:gd name="T30" fmla="*/ 766688 w 1361803"/>
              <a:gd name="T31" fmla="*/ 555844 h 1281345"/>
              <a:gd name="T32" fmla="*/ 279544 w 1361803"/>
              <a:gd name="T33" fmla="*/ 593008 h 1281345"/>
              <a:gd name="T34" fmla="*/ 256813 w 1361803"/>
              <a:gd name="T35" fmla="*/ 527172 h 1281345"/>
              <a:gd name="T36" fmla="*/ 944591 w 1361803"/>
              <a:gd name="T37" fmla="*/ 452716 h 1281345"/>
              <a:gd name="T38" fmla="*/ 1023588 w 1361803"/>
              <a:gd name="T39" fmla="*/ 643756 h 1281345"/>
              <a:gd name="T40" fmla="*/ 636495 w 1361803"/>
              <a:gd name="T41" fmla="*/ 1040700 h 1281345"/>
              <a:gd name="T42" fmla="*/ 601932 w 1361803"/>
              <a:gd name="T43" fmla="*/ 1010980 h 1281345"/>
              <a:gd name="T44" fmla="*/ 940644 w 1361803"/>
              <a:gd name="T45" fmla="*/ 460140 h 1281345"/>
              <a:gd name="T46" fmla="*/ 1339566 w 1361803"/>
              <a:gd name="T47" fmla="*/ 322482 h 1281345"/>
              <a:gd name="T48" fmla="*/ 1356355 w 1361803"/>
              <a:gd name="T49" fmla="*/ 373372 h 1281345"/>
              <a:gd name="T50" fmla="*/ 1136163 w 1361803"/>
              <a:gd name="T51" fmla="*/ 663855 h 1281345"/>
              <a:gd name="T52" fmla="*/ 1082839 w 1361803"/>
              <a:gd name="T53" fmla="*/ 676580 h 1281345"/>
              <a:gd name="T54" fmla="*/ 1123322 w 1361803"/>
              <a:gd name="T55" fmla="*/ 596008 h 1281345"/>
              <a:gd name="T56" fmla="*/ 1312908 w 1361803"/>
              <a:gd name="T57" fmla="*/ 334145 h 1281345"/>
              <a:gd name="T58" fmla="*/ 526769 w 1361803"/>
              <a:gd name="T59" fmla="*/ 229043 h 1281345"/>
              <a:gd name="T60" fmla="*/ 766688 w 1361803"/>
              <a:gd name="T61" fmla="*/ 244970 h 1281345"/>
              <a:gd name="T62" fmla="*/ 749907 w 1361803"/>
              <a:gd name="T63" fmla="*/ 318243 h 1281345"/>
              <a:gd name="T64" fmla="*/ 529735 w 1361803"/>
              <a:gd name="T65" fmla="*/ 318243 h 1281345"/>
              <a:gd name="T66" fmla="*/ 511959 w 1361803"/>
              <a:gd name="T67" fmla="*/ 246034 h 1281345"/>
              <a:gd name="T68" fmla="*/ 1245419 w 1361803"/>
              <a:gd name="T69" fmla="*/ 137724 h 1281345"/>
              <a:gd name="T70" fmla="*/ 1309122 w 1361803"/>
              <a:gd name="T71" fmla="*/ 239622 h 1281345"/>
              <a:gd name="T72" fmla="*/ 1116528 w 1361803"/>
              <a:gd name="T73" fmla="*/ 531150 h 1281345"/>
              <a:gd name="T74" fmla="*/ 998003 w 1361803"/>
              <a:gd name="T75" fmla="*/ 384860 h 1281345"/>
              <a:gd name="T76" fmla="*/ 1207394 w 1361803"/>
              <a:gd name="T77" fmla="*/ 148457 h 1281345"/>
              <a:gd name="T78" fmla="*/ 327005 w 1361803"/>
              <a:gd name="T79" fmla="*/ 0 h 1281345"/>
              <a:gd name="T80" fmla="*/ 1023501 w 1361803"/>
              <a:gd name="T81" fmla="*/ 136834 h 1281345"/>
              <a:gd name="T82" fmla="*/ 1015602 w 1361803"/>
              <a:gd name="T83" fmla="*/ 237608 h 1281345"/>
              <a:gd name="T84" fmla="*/ 909891 w 1361803"/>
              <a:gd name="T85" fmla="*/ 379745 h 1281345"/>
              <a:gd name="T86" fmla="*/ 897047 w 1361803"/>
              <a:gd name="T87" fmla="*/ 313980 h 1281345"/>
              <a:gd name="T88" fmla="*/ 872348 w 1361803"/>
              <a:gd name="T89" fmla="*/ 135772 h 1281345"/>
              <a:gd name="T90" fmla="*/ 382329 w 1361803"/>
              <a:gd name="T91" fmla="*/ 135772 h 1281345"/>
              <a:gd name="T92" fmla="*/ 382329 w 1361803"/>
              <a:gd name="T93" fmla="*/ 313980 h 1281345"/>
              <a:gd name="T94" fmla="*/ 143255 w 1361803"/>
              <a:gd name="T95" fmla="*/ 409444 h 1281345"/>
              <a:gd name="T96" fmla="*/ 126454 w 1361803"/>
              <a:gd name="T97" fmla="*/ 428538 h 1281345"/>
              <a:gd name="T98" fmla="*/ 151153 w 1361803"/>
              <a:gd name="T99" fmla="*/ 1143476 h 1281345"/>
              <a:gd name="T100" fmla="*/ 897047 w 1361803"/>
              <a:gd name="T101" fmla="*/ 1115897 h 1281345"/>
              <a:gd name="T102" fmla="*/ 902973 w 1361803"/>
              <a:gd name="T103" fmla="*/ 902690 h 1281345"/>
              <a:gd name="T104" fmla="*/ 1022515 w 1361803"/>
              <a:gd name="T105" fmla="*/ 767972 h 1281345"/>
              <a:gd name="T106" fmla="*/ 1023501 w 1361803"/>
              <a:gd name="T107" fmla="*/ 1133931 h 1281345"/>
              <a:gd name="T108" fmla="*/ 131394 w 1361803"/>
              <a:gd name="T109" fmla="*/ 1279248 h 1281345"/>
              <a:gd name="T110" fmla="*/ 0 w 1361803"/>
              <a:gd name="T111" fmla="*/ 335193 h 1281345"/>
              <a:gd name="T112" fmla="*/ 261801 w 1361803"/>
              <a:gd name="T113" fmla="*/ 28642 h 12813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1803" h="1281345">
                <a:moveTo>
                  <a:pt x="340187" y="867542"/>
                </a:moveTo>
                <a:cubicBezTo>
                  <a:pt x="351512" y="867144"/>
                  <a:pt x="363575" y="872724"/>
                  <a:pt x="372930" y="883885"/>
                </a:cubicBezTo>
                <a:cubicBezTo>
                  <a:pt x="394595" y="907270"/>
                  <a:pt x="415275" y="931718"/>
                  <a:pt x="436940" y="957229"/>
                </a:cubicBezTo>
                <a:cubicBezTo>
                  <a:pt x="449742" y="946599"/>
                  <a:pt x="462543" y="935970"/>
                  <a:pt x="475345" y="925340"/>
                </a:cubicBezTo>
                <a:cubicBezTo>
                  <a:pt x="492086" y="911522"/>
                  <a:pt x="506857" y="910459"/>
                  <a:pt x="525568" y="923214"/>
                </a:cubicBezTo>
                <a:cubicBezTo>
                  <a:pt x="535415" y="929592"/>
                  <a:pt x="544278" y="935970"/>
                  <a:pt x="553141" y="942347"/>
                </a:cubicBezTo>
                <a:cubicBezTo>
                  <a:pt x="545263" y="967858"/>
                  <a:pt x="538370" y="993369"/>
                  <a:pt x="530492" y="1018880"/>
                </a:cubicBezTo>
                <a:cubicBezTo>
                  <a:pt x="528522" y="1018880"/>
                  <a:pt x="528522" y="1018880"/>
                  <a:pt x="527537" y="1018880"/>
                </a:cubicBezTo>
                <a:cubicBezTo>
                  <a:pt x="509812" y="1000810"/>
                  <a:pt x="494056" y="1007187"/>
                  <a:pt x="479284" y="1024195"/>
                </a:cubicBezTo>
                <a:cubicBezTo>
                  <a:pt x="473376" y="1030572"/>
                  <a:pt x="466482" y="1035887"/>
                  <a:pt x="459589" y="1041202"/>
                </a:cubicBezTo>
                <a:cubicBezTo>
                  <a:pt x="438909" y="1058209"/>
                  <a:pt x="420199" y="1056083"/>
                  <a:pt x="402473" y="1035887"/>
                </a:cubicBezTo>
                <a:cubicBezTo>
                  <a:pt x="385732" y="1017817"/>
                  <a:pt x="369976" y="998684"/>
                  <a:pt x="352251" y="978488"/>
                </a:cubicBezTo>
                <a:cubicBezTo>
                  <a:pt x="343388" y="995495"/>
                  <a:pt x="335510" y="1012502"/>
                  <a:pt x="327632" y="1028446"/>
                </a:cubicBezTo>
                <a:cubicBezTo>
                  <a:pt x="318769" y="1046517"/>
                  <a:pt x="303013" y="1053957"/>
                  <a:pt x="286272" y="1050768"/>
                </a:cubicBezTo>
                <a:cubicBezTo>
                  <a:pt x="262638" y="1046517"/>
                  <a:pt x="248851" y="1019943"/>
                  <a:pt x="259683" y="995495"/>
                </a:cubicBezTo>
                <a:cubicBezTo>
                  <a:pt x="276424" y="959355"/>
                  <a:pt x="293165" y="922151"/>
                  <a:pt x="311876" y="887074"/>
                </a:cubicBezTo>
                <a:cubicBezTo>
                  <a:pt x="318276" y="874318"/>
                  <a:pt x="328863" y="867941"/>
                  <a:pt x="340187" y="867542"/>
                </a:cubicBezTo>
                <a:close/>
                <a:moveTo>
                  <a:pt x="274255" y="687365"/>
                </a:moveTo>
                <a:cubicBezTo>
                  <a:pt x="330459" y="687365"/>
                  <a:pt x="386662" y="687365"/>
                  <a:pt x="442866" y="687365"/>
                </a:cubicBezTo>
                <a:cubicBezTo>
                  <a:pt x="516819" y="687365"/>
                  <a:pt x="590771" y="687365"/>
                  <a:pt x="664723" y="687365"/>
                </a:cubicBezTo>
                <a:cubicBezTo>
                  <a:pt x="670640" y="687365"/>
                  <a:pt x="675570" y="687365"/>
                  <a:pt x="684444" y="687365"/>
                </a:cubicBezTo>
                <a:cubicBezTo>
                  <a:pt x="666695" y="718154"/>
                  <a:pt x="649933" y="745757"/>
                  <a:pt x="632184" y="772299"/>
                </a:cubicBezTo>
                <a:cubicBezTo>
                  <a:pt x="630212" y="775484"/>
                  <a:pt x="625282" y="776545"/>
                  <a:pt x="621338" y="776545"/>
                </a:cubicBezTo>
                <a:cubicBezTo>
                  <a:pt x="504000" y="777607"/>
                  <a:pt x="387648" y="776545"/>
                  <a:pt x="270311" y="777607"/>
                </a:cubicBezTo>
                <a:cubicBezTo>
                  <a:pt x="259464" y="777607"/>
                  <a:pt x="255520" y="772299"/>
                  <a:pt x="256506" y="760620"/>
                </a:cubicBezTo>
                <a:cubicBezTo>
                  <a:pt x="256506" y="742572"/>
                  <a:pt x="256506" y="724524"/>
                  <a:pt x="255520" y="706475"/>
                </a:cubicBezTo>
                <a:cubicBezTo>
                  <a:pt x="255520" y="691612"/>
                  <a:pt x="261436" y="687365"/>
                  <a:pt x="274255" y="687365"/>
                </a:cubicBezTo>
                <a:close/>
                <a:moveTo>
                  <a:pt x="278054" y="504636"/>
                </a:moveTo>
                <a:cubicBezTo>
                  <a:pt x="354989" y="504636"/>
                  <a:pt x="432911" y="504636"/>
                  <a:pt x="509846" y="504636"/>
                </a:cubicBezTo>
                <a:cubicBezTo>
                  <a:pt x="588754" y="504636"/>
                  <a:pt x="666676" y="504636"/>
                  <a:pt x="745584" y="504636"/>
                </a:cubicBezTo>
                <a:cubicBezTo>
                  <a:pt x="764325" y="504636"/>
                  <a:pt x="765311" y="505700"/>
                  <a:pt x="765311" y="524845"/>
                </a:cubicBezTo>
                <a:cubicBezTo>
                  <a:pt x="765311" y="535481"/>
                  <a:pt x="765311" y="546117"/>
                  <a:pt x="765311" y="556753"/>
                </a:cubicBezTo>
                <a:cubicBezTo>
                  <a:pt x="765311" y="580153"/>
                  <a:pt x="752489" y="593980"/>
                  <a:pt x="730789" y="593980"/>
                </a:cubicBezTo>
                <a:cubicBezTo>
                  <a:pt x="580863" y="593980"/>
                  <a:pt x="429952" y="593980"/>
                  <a:pt x="279040" y="593980"/>
                </a:cubicBezTo>
                <a:cubicBezTo>
                  <a:pt x="256354" y="593980"/>
                  <a:pt x="256354" y="592917"/>
                  <a:pt x="256354" y="569517"/>
                </a:cubicBezTo>
                <a:cubicBezTo>
                  <a:pt x="256354" y="555690"/>
                  <a:pt x="256354" y="541863"/>
                  <a:pt x="256354" y="528036"/>
                </a:cubicBezTo>
                <a:cubicBezTo>
                  <a:pt x="256354" y="504636"/>
                  <a:pt x="256354" y="504636"/>
                  <a:pt x="278054" y="504636"/>
                </a:cubicBezTo>
                <a:close/>
                <a:moveTo>
                  <a:pt x="942895" y="453454"/>
                </a:moveTo>
                <a:cubicBezTo>
                  <a:pt x="989224" y="494914"/>
                  <a:pt x="1033581" y="534249"/>
                  <a:pt x="1077938" y="574646"/>
                </a:cubicBezTo>
                <a:cubicBezTo>
                  <a:pt x="1059210" y="599097"/>
                  <a:pt x="1040481" y="622484"/>
                  <a:pt x="1021752" y="644809"/>
                </a:cubicBezTo>
                <a:cubicBezTo>
                  <a:pt x="928109" y="760685"/>
                  <a:pt x="831509" y="874435"/>
                  <a:pt x="722095" y="974365"/>
                </a:cubicBezTo>
                <a:cubicBezTo>
                  <a:pt x="695481" y="999879"/>
                  <a:pt x="664923" y="1021141"/>
                  <a:pt x="635352" y="1042403"/>
                </a:cubicBezTo>
                <a:cubicBezTo>
                  <a:pt x="626481" y="1048781"/>
                  <a:pt x="613666" y="1046655"/>
                  <a:pt x="601838" y="1048781"/>
                </a:cubicBezTo>
                <a:cubicBezTo>
                  <a:pt x="601838" y="1037087"/>
                  <a:pt x="596909" y="1023267"/>
                  <a:pt x="600852" y="1012636"/>
                </a:cubicBezTo>
                <a:cubicBezTo>
                  <a:pt x="619581" y="969050"/>
                  <a:pt x="637323" y="924400"/>
                  <a:pt x="659995" y="882940"/>
                </a:cubicBezTo>
                <a:cubicBezTo>
                  <a:pt x="741809" y="734108"/>
                  <a:pt x="838409" y="595907"/>
                  <a:pt x="938952" y="460896"/>
                </a:cubicBezTo>
                <a:cubicBezTo>
                  <a:pt x="939938" y="458770"/>
                  <a:pt x="940924" y="456643"/>
                  <a:pt x="942895" y="453454"/>
                </a:cubicBezTo>
                <a:close/>
                <a:moveTo>
                  <a:pt x="1337162" y="323013"/>
                </a:moveTo>
                <a:cubicBezTo>
                  <a:pt x="1348990" y="326198"/>
                  <a:pt x="1361803" y="343189"/>
                  <a:pt x="1361803" y="358055"/>
                </a:cubicBezTo>
                <a:cubicBezTo>
                  <a:pt x="1359832" y="361241"/>
                  <a:pt x="1357861" y="367612"/>
                  <a:pt x="1353918" y="373984"/>
                </a:cubicBezTo>
                <a:cubicBezTo>
                  <a:pt x="1300693" y="447255"/>
                  <a:pt x="1247469" y="521588"/>
                  <a:pt x="1194244" y="594859"/>
                </a:cubicBezTo>
                <a:cubicBezTo>
                  <a:pt x="1175517" y="619282"/>
                  <a:pt x="1154818" y="642644"/>
                  <a:pt x="1134120" y="664944"/>
                </a:cubicBezTo>
                <a:cubicBezTo>
                  <a:pt x="1125249" y="673439"/>
                  <a:pt x="1113421" y="678749"/>
                  <a:pt x="1101594" y="682996"/>
                </a:cubicBezTo>
                <a:cubicBezTo>
                  <a:pt x="1095680" y="685120"/>
                  <a:pt x="1083852" y="682996"/>
                  <a:pt x="1080895" y="677687"/>
                </a:cubicBezTo>
                <a:cubicBezTo>
                  <a:pt x="1077938" y="671315"/>
                  <a:pt x="1077938" y="658573"/>
                  <a:pt x="1080895" y="652201"/>
                </a:cubicBezTo>
                <a:cubicBezTo>
                  <a:pt x="1092723" y="633087"/>
                  <a:pt x="1107507" y="615035"/>
                  <a:pt x="1121306" y="596983"/>
                </a:cubicBezTo>
                <a:cubicBezTo>
                  <a:pt x="1175517" y="522650"/>
                  <a:pt x="1229727" y="449379"/>
                  <a:pt x="1284923" y="375046"/>
                </a:cubicBezTo>
                <a:cubicBezTo>
                  <a:pt x="1293794" y="362303"/>
                  <a:pt x="1302665" y="348498"/>
                  <a:pt x="1310550" y="334694"/>
                </a:cubicBezTo>
                <a:cubicBezTo>
                  <a:pt x="1317449" y="324075"/>
                  <a:pt x="1325334" y="318765"/>
                  <a:pt x="1337162" y="323013"/>
                </a:cubicBezTo>
                <a:close/>
                <a:moveTo>
                  <a:pt x="525824" y="229421"/>
                </a:moveTo>
                <a:cubicBezTo>
                  <a:pt x="600725" y="229421"/>
                  <a:pt x="675627" y="229421"/>
                  <a:pt x="750528" y="229421"/>
                </a:cubicBezTo>
                <a:cubicBezTo>
                  <a:pt x="761369" y="229421"/>
                  <a:pt x="765311" y="233676"/>
                  <a:pt x="765311" y="245375"/>
                </a:cubicBezTo>
                <a:cubicBezTo>
                  <a:pt x="764326" y="264521"/>
                  <a:pt x="764326" y="282602"/>
                  <a:pt x="765311" y="301747"/>
                </a:cubicBezTo>
                <a:cubicBezTo>
                  <a:pt x="765311" y="314511"/>
                  <a:pt x="760383" y="318765"/>
                  <a:pt x="748557" y="318765"/>
                </a:cubicBezTo>
                <a:cubicBezTo>
                  <a:pt x="711106" y="318765"/>
                  <a:pt x="674641" y="318765"/>
                  <a:pt x="638176" y="318765"/>
                </a:cubicBezTo>
                <a:cubicBezTo>
                  <a:pt x="601711" y="318765"/>
                  <a:pt x="565246" y="317702"/>
                  <a:pt x="528781" y="318765"/>
                </a:cubicBezTo>
                <a:cubicBezTo>
                  <a:pt x="515969" y="318765"/>
                  <a:pt x="511041" y="313447"/>
                  <a:pt x="511041" y="299620"/>
                </a:cubicBezTo>
                <a:cubicBezTo>
                  <a:pt x="512027" y="282602"/>
                  <a:pt x="512027" y="264521"/>
                  <a:pt x="511041" y="246439"/>
                </a:cubicBezTo>
                <a:cubicBezTo>
                  <a:pt x="511041" y="234739"/>
                  <a:pt x="514983" y="229421"/>
                  <a:pt x="525824" y="229421"/>
                </a:cubicBezTo>
                <a:close/>
                <a:moveTo>
                  <a:pt x="1243182" y="137949"/>
                </a:moveTo>
                <a:cubicBezTo>
                  <a:pt x="1255260" y="139675"/>
                  <a:pt x="1267337" y="146577"/>
                  <a:pt x="1281140" y="158257"/>
                </a:cubicBezTo>
                <a:cubicBezTo>
                  <a:pt x="1308745" y="183741"/>
                  <a:pt x="1317618" y="208163"/>
                  <a:pt x="1306773" y="240018"/>
                </a:cubicBezTo>
                <a:cubicBezTo>
                  <a:pt x="1300858" y="257008"/>
                  <a:pt x="1294942" y="275059"/>
                  <a:pt x="1285083" y="289925"/>
                </a:cubicBezTo>
                <a:cubicBezTo>
                  <a:pt x="1228886" y="370624"/>
                  <a:pt x="1171704" y="450262"/>
                  <a:pt x="1114521" y="532023"/>
                </a:cubicBezTo>
                <a:cubicBezTo>
                  <a:pt x="1066212" y="489550"/>
                  <a:pt x="1022832" y="450262"/>
                  <a:pt x="977480" y="410974"/>
                </a:cubicBezTo>
                <a:cubicBezTo>
                  <a:pt x="984381" y="401417"/>
                  <a:pt x="990297" y="392923"/>
                  <a:pt x="996212" y="385490"/>
                </a:cubicBezTo>
                <a:cubicBezTo>
                  <a:pt x="1050437" y="319656"/>
                  <a:pt x="1103676" y="252760"/>
                  <a:pt x="1157901" y="187988"/>
                </a:cubicBezTo>
                <a:cubicBezTo>
                  <a:pt x="1170718" y="172061"/>
                  <a:pt x="1188464" y="159319"/>
                  <a:pt x="1205225" y="148700"/>
                </a:cubicBezTo>
                <a:cubicBezTo>
                  <a:pt x="1219027" y="139675"/>
                  <a:pt x="1231105" y="136224"/>
                  <a:pt x="1243182" y="137949"/>
                </a:cubicBezTo>
                <a:close/>
                <a:moveTo>
                  <a:pt x="326420" y="0"/>
                </a:moveTo>
                <a:cubicBezTo>
                  <a:pt x="513791" y="0"/>
                  <a:pt x="702148" y="0"/>
                  <a:pt x="889519" y="0"/>
                </a:cubicBezTo>
                <a:cubicBezTo>
                  <a:pt x="964468" y="1063"/>
                  <a:pt x="1018707" y="56311"/>
                  <a:pt x="1021665" y="137059"/>
                </a:cubicBezTo>
                <a:cubicBezTo>
                  <a:pt x="1021665" y="164684"/>
                  <a:pt x="1021665" y="191246"/>
                  <a:pt x="1020679" y="218870"/>
                </a:cubicBezTo>
                <a:cubicBezTo>
                  <a:pt x="1020679" y="225245"/>
                  <a:pt x="1017721" y="232682"/>
                  <a:pt x="1013776" y="237995"/>
                </a:cubicBezTo>
                <a:cubicBezTo>
                  <a:pt x="985177" y="275181"/>
                  <a:pt x="956578" y="311305"/>
                  <a:pt x="928966" y="348492"/>
                </a:cubicBezTo>
                <a:cubicBezTo>
                  <a:pt x="921077" y="358054"/>
                  <a:pt x="915160" y="369741"/>
                  <a:pt x="908256" y="380366"/>
                </a:cubicBezTo>
                <a:cubicBezTo>
                  <a:pt x="905298" y="384616"/>
                  <a:pt x="901353" y="387804"/>
                  <a:pt x="895436" y="395241"/>
                </a:cubicBezTo>
                <a:cubicBezTo>
                  <a:pt x="895436" y="365492"/>
                  <a:pt x="895436" y="339992"/>
                  <a:pt x="895436" y="314493"/>
                </a:cubicBezTo>
                <a:cubicBezTo>
                  <a:pt x="895436" y="263494"/>
                  <a:pt x="895436" y="212495"/>
                  <a:pt x="895436" y="161496"/>
                </a:cubicBezTo>
                <a:cubicBezTo>
                  <a:pt x="895436" y="139184"/>
                  <a:pt x="892478" y="135997"/>
                  <a:pt x="870782" y="135997"/>
                </a:cubicBezTo>
                <a:cubicBezTo>
                  <a:pt x="713982" y="135997"/>
                  <a:pt x="557182" y="135997"/>
                  <a:pt x="399396" y="135997"/>
                </a:cubicBezTo>
                <a:cubicBezTo>
                  <a:pt x="394465" y="135997"/>
                  <a:pt x="388548" y="135997"/>
                  <a:pt x="381645" y="135997"/>
                </a:cubicBezTo>
                <a:cubicBezTo>
                  <a:pt x="381645" y="145559"/>
                  <a:pt x="381645" y="152997"/>
                  <a:pt x="381645" y="159371"/>
                </a:cubicBezTo>
                <a:cubicBezTo>
                  <a:pt x="381645" y="211433"/>
                  <a:pt x="381645" y="262431"/>
                  <a:pt x="381645" y="314493"/>
                </a:cubicBezTo>
                <a:cubicBezTo>
                  <a:pt x="380659" y="373991"/>
                  <a:pt x="346143" y="410116"/>
                  <a:pt x="290918" y="410116"/>
                </a:cubicBezTo>
                <a:cubicBezTo>
                  <a:pt x="241610" y="410116"/>
                  <a:pt x="192302" y="410116"/>
                  <a:pt x="142994" y="410116"/>
                </a:cubicBezTo>
                <a:cubicBezTo>
                  <a:pt x="138063" y="410116"/>
                  <a:pt x="133132" y="410116"/>
                  <a:pt x="126229" y="410116"/>
                </a:cubicBezTo>
                <a:cubicBezTo>
                  <a:pt x="126229" y="418615"/>
                  <a:pt x="126229" y="423928"/>
                  <a:pt x="126229" y="429240"/>
                </a:cubicBezTo>
                <a:cubicBezTo>
                  <a:pt x="126229" y="658735"/>
                  <a:pt x="126229" y="888229"/>
                  <a:pt x="126229" y="1117724"/>
                </a:cubicBezTo>
                <a:cubicBezTo>
                  <a:pt x="126229" y="1143223"/>
                  <a:pt x="128201" y="1145348"/>
                  <a:pt x="150883" y="1145348"/>
                </a:cubicBezTo>
                <a:cubicBezTo>
                  <a:pt x="390521" y="1145348"/>
                  <a:pt x="630158" y="1145348"/>
                  <a:pt x="869796" y="1145348"/>
                </a:cubicBezTo>
                <a:cubicBezTo>
                  <a:pt x="893464" y="1145348"/>
                  <a:pt x="895436" y="1143223"/>
                  <a:pt x="895436" y="1117724"/>
                </a:cubicBezTo>
                <a:cubicBezTo>
                  <a:pt x="895436" y="1052913"/>
                  <a:pt x="895436" y="988102"/>
                  <a:pt x="895436" y="923291"/>
                </a:cubicBezTo>
                <a:cubicBezTo>
                  <a:pt x="895436" y="916916"/>
                  <a:pt x="897409" y="908416"/>
                  <a:pt x="901353" y="904166"/>
                </a:cubicBezTo>
                <a:cubicBezTo>
                  <a:pt x="938827" y="860605"/>
                  <a:pt x="976302" y="818106"/>
                  <a:pt x="1013776" y="774545"/>
                </a:cubicBezTo>
                <a:cubicBezTo>
                  <a:pt x="1015748" y="773482"/>
                  <a:pt x="1016734" y="772420"/>
                  <a:pt x="1020679" y="769232"/>
                </a:cubicBezTo>
                <a:cubicBezTo>
                  <a:pt x="1020679" y="775607"/>
                  <a:pt x="1021665" y="779857"/>
                  <a:pt x="1021665" y="784107"/>
                </a:cubicBezTo>
                <a:cubicBezTo>
                  <a:pt x="1021665" y="902042"/>
                  <a:pt x="1021665" y="1018914"/>
                  <a:pt x="1021665" y="1135786"/>
                </a:cubicBezTo>
                <a:cubicBezTo>
                  <a:pt x="1020679" y="1222909"/>
                  <a:pt x="967426" y="1281345"/>
                  <a:pt x="886561" y="1281345"/>
                </a:cubicBezTo>
                <a:cubicBezTo>
                  <a:pt x="634103" y="1281345"/>
                  <a:pt x="382631" y="1281345"/>
                  <a:pt x="131160" y="1281345"/>
                </a:cubicBezTo>
                <a:cubicBezTo>
                  <a:pt x="55225" y="1281345"/>
                  <a:pt x="0" y="1221847"/>
                  <a:pt x="0" y="1140036"/>
                </a:cubicBezTo>
                <a:cubicBezTo>
                  <a:pt x="0" y="872292"/>
                  <a:pt x="0" y="603486"/>
                  <a:pt x="0" y="335742"/>
                </a:cubicBezTo>
                <a:cubicBezTo>
                  <a:pt x="0" y="315555"/>
                  <a:pt x="5917" y="298556"/>
                  <a:pt x="18737" y="283681"/>
                </a:cubicBezTo>
                <a:cubicBezTo>
                  <a:pt x="99603" y="198683"/>
                  <a:pt x="180468" y="113685"/>
                  <a:pt x="261333" y="28687"/>
                </a:cubicBezTo>
                <a:cubicBezTo>
                  <a:pt x="279084" y="9562"/>
                  <a:pt x="300780" y="0"/>
                  <a:pt x="3264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微软雅黑" panose="020B0503020204020204" pitchFamily="34" charset="-122"/>
            </a:endParaRPr>
          </a:p>
        </p:txBody>
      </p:sp>
      <p:sp>
        <p:nvSpPr>
          <p:cNvPr id="6" name="矩形 5"/>
          <p:cNvSpPr/>
          <p:nvPr/>
        </p:nvSpPr>
        <p:spPr>
          <a:xfrm>
            <a:off x="3392556" y="1202635"/>
            <a:ext cx="8054782" cy="5387842"/>
          </a:xfrm>
          <a:prstGeom prst="rect">
            <a:avLst/>
          </a:prstGeom>
          <a:noFill/>
          <a:ln w="38100">
            <a:solidFill>
              <a:srgbClr val="E2231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sp>
        <p:nvSpPr>
          <p:cNvPr id="2" name="文本框 1"/>
          <p:cNvSpPr txBox="1"/>
          <p:nvPr/>
        </p:nvSpPr>
        <p:spPr>
          <a:xfrm>
            <a:off x="3541712" y="1361313"/>
            <a:ext cx="7757044" cy="1476375"/>
          </a:xfrm>
          <a:prstGeom prst="rect">
            <a:avLst/>
          </a:prstGeom>
          <a:noFill/>
        </p:spPr>
        <p:txBody>
          <a:bodyPr wrap="square" rtlCol="0" anchor="t">
            <a:spAutoFit/>
          </a:bodyPr>
          <a:p>
            <a:pPr lvl="0" algn="l">
              <a:lnSpc>
                <a:spcPct val="150000"/>
              </a:lnSpc>
            </a:pPr>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页面分析：所有需要下载的图片均放置在</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50000"/>
              </a:lnSpc>
            </a:pPr>
            <a:r>
              <a:rPr lang="en-US" altLang="zh-CN"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&lt;ul&gt; </a:t>
            </a:r>
            <a:r>
              <a:rPr lang="en-US" altLang="zh-CN" sz="2000"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---&gt;</a:t>
            </a:r>
            <a:r>
              <a:rPr lang="en-US" altLang="zh-CN"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&lt;li&gt;</a:t>
            </a:r>
            <a:r>
              <a:rPr lang="en-US" altLang="zh-CN" sz="2000"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 ---&gt;</a:t>
            </a:r>
            <a:r>
              <a:rPr lang="en-US" altLang="zh-CN"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&lt;a&gt;</a:t>
            </a:r>
            <a:r>
              <a:rPr lang="en-US" altLang="zh-CN" sz="2000" dirty="0" err="1" smtClean="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ea"/>
              </a:rPr>
              <a:t> ---&gt;</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&lt;img&gt;</a:t>
            </a:r>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中。下载时可以使用图片原名称和</a:t>
            </a:r>
            <a:r>
              <a:rPr lang="en-US" altLang="zh-CN"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alt</a:t>
            </a:r>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属性作为文件名称。</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627120" y="2889250"/>
            <a:ext cx="5957570" cy="3373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dirty="0">
                <a:ea typeface="微软雅黑" panose="020B0503020204020204" pitchFamily="34" charset="-122"/>
              </a:rPr>
              <a:t>实战案例</a:t>
            </a:r>
            <a:r>
              <a:rPr altLang="zh-CN" dirty="0">
                <a:ea typeface="微软雅黑" panose="020B0503020204020204" pitchFamily="34" charset="-122"/>
              </a:rPr>
              <a:t>2_</a:t>
            </a:r>
            <a:r>
              <a:rPr lang="zh-CN" altLang="en-US" dirty="0">
                <a:ea typeface="微软雅黑" panose="020B0503020204020204" pitchFamily="34" charset="-122"/>
              </a:rPr>
              <a:t>图片下载</a:t>
            </a:r>
            <a:endParaRPr lang="zh-CN" altLang="en-US" dirty="0">
              <a:ea typeface="微软雅黑" panose="020B0503020204020204" pitchFamily="34" charset="-122"/>
            </a:endParaRPr>
          </a:p>
        </p:txBody>
      </p:sp>
      <p:sp>
        <p:nvSpPr>
          <p:cNvPr id="8" name="矩形 7"/>
          <p:cNvSpPr/>
          <p:nvPr/>
        </p:nvSpPr>
        <p:spPr>
          <a:xfrm>
            <a:off x="1589" y="926235"/>
            <a:ext cx="12185651" cy="4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cxnSp>
        <p:nvCxnSpPr>
          <p:cNvPr id="11" name="直接连接符 10"/>
          <p:cNvCxnSpPr/>
          <p:nvPr/>
        </p:nvCxnSpPr>
        <p:spPr>
          <a:xfrm>
            <a:off x="2768592" y="971942"/>
            <a:ext cx="0" cy="5769754"/>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392556" y="1202635"/>
            <a:ext cx="8054782" cy="5387842"/>
          </a:xfrm>
          <a:prstGeom prst="rect">
            <a:avLst/>
          </a:prstGeom>
          <a:noFill/>
          <a:ln w="38100">
            <a:solidFill>
              <a:srgbClr val="E2231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sp>
        <p:nvSpPr>
          <p:cNvPr id="2" name="文本框 1"/>
          <p:cNvSpPr txBox="1"/>
          <p:nvPr/>
        </p:nvSpPr>
        <p:spPr>
          <a:xfrm>
            <a:off x="3541712" y="1361313"/>
            <a:ext cx="7757044" cy="553085"/>
          </a:xfrm>
          <a:prstGeom prst="rect">
            <a:avLst/>
          </a:prstGeom>
          <a:noFill/>
        </p:spPr>
        <p:txBody>
          <a:bodyPr wrap="square" rtlCol="0" anchor="t">
            <a:spAutoFit/>
          </a:bodyPr>
          <a:p>
            <a:pPr lvl="0" algn="l">
              <a:lnSpc>
                <a:spcPct val="150000"/>
              </a:lnSpc>
            </a:pPr>
            <a:r>
              <a:rPr lang="en-US" altLang="zh-CN"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解析页面，获取所有图片，打印图片名称</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693795" y="2209800"/>
            <a:ext cx="6600825" cy="4041775"/>
          </a:xfrm>
          <a:prstGeom prst="rect">
            <a:avLst/>
          </a:prstGeom>
        </p:spPr>
      </p:pic>
      <p:sp>
        <p:nvSpPr>
          <p:cNvPr id="9" name="右箭头 8"/>
          <p:cNvSpPr/>
          <p:nvPr/>
        </p:nvSpPr>
        <p:spPr>
          <a:xfrm>
            <a:off x="10400727" y="5824056"/>
            <a:ext cx="750069" cy="48018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650579" y="5781254"/>
            <a:ext cx="1134533" cy="608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dirty="0">
                <a:latin typeface="微软雅黑" panose="020B0503020204020204" pitchFamily="34" charset="-122"/>
                <a:ea typeface="微软雅黑" panose="020B0503020204020204" pitchFamily="34" charset="-122"/>
              </a:rPr>
              <a:t>接下屏运行结果</a:t>
            </a:r>
            <a:endParaRPr lang="zh-CN" altLang="en-US" sz="1800" dirty="0">
              <a:latin typeface="微软雅黑" panose="020B0503020204020204" pitchFamily="34" charset="-122"/>
              <a:ea typeface="微软雅黑" panose="020B0503020204020204" pitchFamily="34" charset="-122"/>
            </a:endParaRPr>
          </a:p>
        </p:txBody>
      </p:sp>
      <p:sp>
        <p:nvSpPr>
          <p:cNvPr id="7" name="KSO_Shape"/>
          <p:cNvSpPr/>
          <p:nvPr/>
        </p:nvSpPr>
        <p:spPr bwMode="auto">
          <a:xfrm>
            <a:off x="453469" y="2768381"/>
            <a:ext cx="1905000" cy="132080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dirty="0">
                <a:ea typeface="微软雅黑" panose="020B0503020204020204" pitchFamily="34" charset="-122"/>
              </a:rPr>
              <a:t>实战案例</a:t>
            </a:r>
            <a:r>
              <a:rPr altLang="zh-CN" dirty="0">
                <a:ea typeface="微软雅黑" panose="020B0503020204020204" pitchFamily="34" charset="-122"/>
              </a:rPr>
              <a:t>2_</a:t>
            </a:r>
            <a:r>
              <a:rPr lang="zh-CN" altLang="en-US" dirty="0">
                <a:ea typeface="微软雅黑" panose="020B0503020204020204" pitchFamily="34" charset="-122"/>
              </a:rPr>
              <a:t>图片下载</a:t>
            </a:r>
            <a:endParaRPr lang="zh-CN" altLang="en-US" dirty="0">
              <a:ea typeface="微软雅黑" panose="020B0503020204020204" pitchFamily="34" charset="-122"/>
            </a:endParaRPr>
          </a:p>
        </p:txBody>
      </p:sp>
      <p:sp>
        <p:nvSpPr>
          <p:cNvPr id="8" name="矩形 7"/>
          <p:cNvSpPr/>
          <p:nvPr/>
        </p:nvSpPr>
        <p:spPr>
          <a:xfrm>
            <a:off x="1589" y="926235"/>
            <a:ext cx="12185651" cy="4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cxnSp>
        <p:nvCxnSpPr>
          <p:cNvPr id="11" name="直接连接符 10"/>
          <p:cNvCxnSpPr/>
          <p:nvPr/>
        </p:nvCxnSpPr>
        <p:spPr>
          <a:xfrm>
            <a:off x="2768592" y="971942"/>
            <a:ext cx="0" cy="5769754"/>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392556" y="1202635"/>
            <a:ext cx="8054782" cy="5387842"/>
          </a:xfrm>
          <a:prstGeom prst="rect">
            <a:avLst/>
          </a:prstGeom>
          <a:noFill/>
          <a:ln w="38100">
            <a:solidFill>
              <a:srgbClr val="E2231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sp>
        <p:nvSpPr>
          <p:cNvPr id="2" name="文本框 1"/>
          <p:cNvSpPr txBox="1"/>
          <p:nvPr/>
        </p:nvSpPr>
        <p:spPr>
          <a:xfrm>
            <a:off x="3556317" y="1242568"/>
            <a:ext cx="7757044" cy="553085"/>
          </a:xfrm>
          <a:prstGeom prst="rect">
            <a:avLst/>
          </a:prstGeom>
          <a:noFill/>
        </p:spPr>
        <p:txBody>
          <a:bodyPr wrap="square" rtlCol="0" anchor="t">
            <a:spAutoFit/>
          </a:bodyPr>
          <a:p>
            <a:pPr lvl="0" algn="l">
              <a:lnSpc>
                <a:spcPct val="150000"/>
              </a:lnSpc>
            </a:pPr>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打印结果：出现</a:t>
            </a:r>
            <a:r>
              <a:rPr lang="zh-CN" altLang="en-US" sz="20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中文乱码</a:t>
            </a:r>
            <a:r>
              <a:rPr lang="en-US" altLang="zh-CN"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556000" y="1901190"/>
            <a:ext cx="8065770" cy="2188210"/>
          </a:xfrm>
          <a:prstGeom prst="rect">
            <a:avLst/>
          </a:prstGeom>
        </p:spPr>
      </p:pic>
      <p:sp>
        <p:nvSpPr>
          <p:cNvPr id="7" name="KSO_Shape"/>
          <p:cNvSpPr/>
          <p:nvPr/>
        </p:nvSpPr>
        <p:spPr bwMode="auto">
          <a:xfrm>
            <a:off x="453469" y="2768381"/>
            <a:ext cx="1905000" cy="132080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ea typeface="微软雅黑" panose="020B0503020204020204" pitchFamily="34" charset="-122"/>
            </a:endParaRPr>
          </a:p>
        </p:txBody>
      </p:sp>
      <p:sp>
        <p:nvSpPr>
          <p:cNvPr id="13" name="文本框 12"/>
          <p:cNvSpPr txBox="1"/>
          <p:nvPr/>
        </p:nvSpPr>
        <p:spPr>
          <a:xfrm>
            <a:off x="3541712" y="4194683"/>
            <a:ext cx="7757044" cy="2168525"/>
          </a:xfrm>
          <a:prstGeom prst="rect">
            <a:avLst/>
          </a:prstGeom>
          <a:noFill/>
        </p:spPr>
        <p:txBody>
          <a:bodyPr wrap="square" rtlCol="0" anchor="t">
            <a:spAutoFit/>
          </a:bodyPr>
          <a:p>
            <a:pPr lvl="0" algn="l">
              <a:lnSpc>
                <a:spcPct val="150000"/>
              </a:lnSpc>
            </a:pPr>
            <a:r>
              <a:rPr lang="zh-CN" altLang="en-US"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解决方式：正对出现乱码的</a:t>
            </a:r>
            <a:r>
              <a:rPr lang="en-US" altLang="zh-CN" sz="1800" dirty="0" err="1" smtClean="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img_name</a:t>
            </a:r>
            <a:r>
              <a:rPr lang="zh-CN" altLang="en-US"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，添加编码格式</a:t>
            </a:r>
            <a:endParaRPr lang="zh-CN" altLang="en-US"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50000"/>
              </a:lnSpc>
            </a:pPr>
            <a:r>
              <a:rPr lang="zh-CN" altLang="en-US"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使用通用的处理中文乱码的解决方案</a:t>
            </a:r>
            <a:endParaRPr lang="zh-CN" altLang="en-US"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50000"/>
              </a:lnSpc>
            </a:pPr>
            <a:r>
              <a:rPr lang="en-US" altLang="zh-CN" sz="1800"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img_name = img_name.encode(</a:t>
            </a:r>
            <a:r>
              <a:rPr lang="en-US" altLang="zh-CN" sz="1800" dirty="0" err="1" smtClean="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'iso-8859-1'</a:t>
            </a:r>
            <a:r>
              <a:rPr lang="en-US" altLang="zh-CN" sz="1800"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).decode(</a:t>
            </a:r>
            <a:r>
              <a:rPr lang="en-US" altLang="zh-CN" sz="1800" dirty="0" err="1" smtClean="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'gbk'</a:t>
            </a:r>
            <a:r>
              <a:rPr lang="en-US" altLang="zh-CN" sz="1800"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50000"/>
              </a:lnSpc>
            </a:pPr>
            <a:r>
              <a:rPr lang="zh-CN" altLang="en-US" sz="1800" dirty="0" err="1" smtClean="0">
                <a:latin typeface="微软雅黑" panose="020B0503020204020204" pitchFamily="34" charset="-122"/>
                <a:ea typeface="微软雅黑" panose="020B0503020204020204" pitchFamily="34" charset="-122"/>
                <a:cs typeface="微软雅黑" panose="020B0503020204020204" pitchFamily="34" charset="-122"/>
              </a:rPr>
              <a:t>或者直接将响应数据设置为</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utf-8</a:t>
            </a:r>
            <a:endPar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50000"/>
              </a:lnSpc>
            </a:pPr>
            <a:r>
              <a:rPr lang="en-US" altLang="zh-CN" sz="1800"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response.encoding =</a:t>
            </a:r>
            <a:r>
              <a:rPr lang="en-US" altLang="zh-CN" sz="1800" dirty="0" err="1" smtClean="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 'utf-8'</a:t>
            </a:r>
            <a:endParaRPr lang="en-US" altLang="zh-CN" sz="1800" dirty="0" err="1" smtClean="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dirty="0">
                <a:ea typeface="微软雅黑" panose="020B0503020204020204" pitchFamily="34" charset="-122"/>
              </a:rPr>
              <a:t>实战案例</a:t>
            </a:r>
            <a:r>
              <a:rPr altLang="zh-CN" dirty="0">
                <a:ea typeface="微软雅黑" panose="020B0503020204020204" pitchFamily="34" charset="-122"/>
              </a:rPr>
              <a:t>2_</a:t>
            </a:r>
            <a:r>
              <a:rPr lang="zh-CN" altLang="en-US" dirty="0">
                <a:ea typeface="微软雅黑" panose="020B0503020204020204" pitchFamily="34" charset="-122"/>
              </a:rPr>
              <a:t>图片下载</a:t>
            </a:r>
            <a:endParaRPr lang="zh-CN" altLang="en-US" dirty="0">
              <a:ea typeface="微软雅黑" panose="020B0503020204020204" pitchFamily="34" charset="-122"/>
            </a:endParaRPr>
          </a:p>
        </p:txBody>
      </p:sp>
      <p:sp>
        <p:nvSpPr>
          <p:cNvPr id="8" name="矩形 7"/>
          <p:cNvSpPr/>
          <p:nvPr/>
        </p:nvSpPr>
        <p:spPr>
          <a:xfrm>
            <a:off x="1589" y="926235"/>
            <a:ext cx="12185651" cy="4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cxnSp>
        <p:nvCxnSpPr>
          <p:cNvPr id="11" name="直接连接符 10"/>
          <p:cNvCxnSpPr/>
          <p:nvPr/>
        </p:nvCxnSpPr>
        <p:spPr>
          <a:xfrm>
            <a:off x="2768592" y="971942"/>
            <a:ext cx="0" cy="5769754"/>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392556" y="1202635"/>
            <a:ext cx="8054782" cy="5387842"/>
          </a:xfrm>
          <a:prstGeom prst="rect">
            <a:avLst/>
          </a:prstGeom>
          <a:noFill/>
          <a:ln w="38100">
            <a:solidFill>
              <a:srgbClr val="E2231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sp>
        <p:nvSpPr>
          <p:cNvPr id="2" name="文本框 1"/>
          <p:cNvSpPr txBox="1"/>
          <p:nvPr/>
        </p:nvSpPr>
        <p:spPr>
          <a:xfrm>
            <a:off x="3541712" y="1361313"/>
            <a:ext cx="7757044" cy="553085"/>
          </a:xfrm>
          <a:prstGeom prst="rect">
            <a:avLst/>
          </a:prstGeom>
          <a:noFill/>
        </p:spPr>
        <p:txBody>
          <a:bodyPr wrap="square" rtlCol="0" anchor="t">
            <a:spAutoFit/>
          </a:bodyPr>
          <a:p>
            <a:pPr lvl="0" algn="l">
              <a:lnSpc>
                <a:spcPct val="150000"/>
              </a:lnSpc>
            </a:pPr>
            <a:r>
              <a:rPr lang="en-US" altLang="zh-CN"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图片持久化存储</a:t>
            </a:r>
            <a:endParaRPr lang="zh-CN" altLang="en-US" sz="2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右箭头 8"/>
          <p:cNvSpPr/>
          <p:nvPr/>
        </p:nvSpPr>
        <p:spPr>
          <a:xfrm>
            <a:off x="10505502" y="5900256"/>
            <a:ext cx="750069" cy="48018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755354" y="5836499"/>
            <a:ext cx="1134533" cy="608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dirty="0">
                <a:latin typeface="微软雅黑" panose="020B0503020204020204" pitchFamily="34" charset="-122"/>
                <a:ea typeface="微软雅黑" panose="020B0503020204020204" pitchFamily="34" charset="-122"/>
              </a:rPr>
              <a:t>接下屏</a:t>
            </a:r>
            <a:endParaRPr lang="zh-CN" altLang="en-US"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代码</a:t>
            </a:r>
            <a:endParaRPr lang="zh-CN" altLang="en-US" sz="1800" dirty="0">
              <a:latin typeface="微软雅黑" panose="020B0503020204020204" pitchFamily="34" charset="-122"/>
              <a:ea typeface="微软雅黑" panose="020B0503020204020204" pitchFamily="34" charset="-122"/>
            </a:endParaRPr>
          </a:p>
        </p:txBody>
      </p:sp>
      <p:sp>
        <p:nvSpPr>
          <p:cNvPr id="7" name="KSO_Shape"/>
          <p:cNvSpPr/>
          <p:nvPr/>
        </p:nvSpPr>
        <p:spPr bwMode="auto">
          <a:xfrm>
            <a:off x="453469" y="2768381"/>
            <a:ext cx="1905000" cy="132080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626485" y="1914525"/>
            <a:ext cx="7628890" cy="3843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dirty="0">
                <a:ea typeface="微软雅黑" panose="020B0503020204020204" pitchFamily="34" charset="-122"/>
              </a:rPr>
              <a:t>实战案例</a:t>
            </a:r>
            <a:r>
              <a:rPr altLang="zh-CN" dirty="0">
                <a:ea typeface="微软雅黑" panose="020B0503020204020204" pitchFamily="34" charset="-122"/>
              </a:rPr>
              <a:t>2_</a:t>
            </a:r>
            <a:r>
              <a:rPr lang="zh-CN" altLang="en-US" dirty="0">
                <a:ea typeface="微软雅黑" panose="020B0503020204020204" pitchFamily="34" charset="-122"/>
              </a:rPr>
              <a:t>图片下载</a:t>
            </a:r>
            <a:endParaRPr lang="zh-CN" altLang="en-US" dirty="0">
              <a:ea typeface="微软雅黑" panose="020B0503020204020204" pitchFamily="34" charset="-122"/>
            </a:endParaRPr>
          </a:p>
        </p:txBody>
      </p:sp>
      <p:sp>
        <p:nvSpPr>
          <p:cNvPr id="8" name="矩形 7"/>
          <p:cNvSpPr/>
          <p:nvPr/>
        </p:nvSpPr>
        <p:spPr>
          <a:xfrm>
            <a:off x="1589" y="926235"/>
            <a:ext cx="12185651" cy="4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cxnSp>
        <p:nvCxnSpPr>
          <p:cNvPr id="11" name="直接连接符 10"/>
          <p:cNvCxnSpPr/>
          <p:nvPr/>
        </p:nvCxnSpPr>
        <p:spPr>
          <a:xfrm>
            <a:off x="2768592" y="971942"/>
            <a:ext cx="0" cy="5769754"/>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392556" y="1202635"/>
            <a:ext cx="8054782" cy="5387842"/>
          </a:xfrm>
          <a:prstGeom prst="rect">
            <a:avLst/>
          </a:prstGeom>
          <a:noFill/>
          <a:ln w="38100">
            <a:solidFill>
              <a:srgbClr val="E2231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sp>
        <p:nvSpPr>
          <p:cNvPr id="7" name="KSO_Shape"/>
          <p:cNvSpPr/>
          <p:nvPr/>
        </p:nvSpPr>
        <p:spPr bwMode="auto">
          <a:xfrm>
            <a:off x="453469" y="2768381"/>
            <a:ext cx="1905000" cy="132080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ea typeface="微软雅黑" panose="020B0503020204020204" pitchFamily="34" charset="-122"/>
            </a:endParaRPr>
          </a:p>
        </p:txBody>
      </p:sp>
      <p:sp>
        <p:nvSpPr>
          <p:cNvPr id="15" name="左箭头 14"/>
          <p:cNvSpPr/>
          <p:nvPr/>
        </p:nvSpPr>
        <p:spPr>
          <a:xfrm>
            <a:off x="3551238" y="1447482"/>
            <a:ext cx="750069" cy="480181"/>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3939562" y="1383090"/>
            <a:ext cx="1134533" cy="608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atin typeface="微软雅黑" panose="020B0503020204020204" pitchFamily="34" charset="-122"/>
                <a:ea typeface="微软雅黑" panose="020B0503020204020204" pitchFamily="34" charset="-122"/>
              </a:rPr>
              <a:t>接上屏代码</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682365" y="2177562"/>
            <a:ext cx="7548245"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029832" y="1265238"/>
            <a:ext cx="8286435" cy="4327524"/>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实战案例</a:t>
            </a:r>
            <a:r>
              <a:rPr lang="en-US" altLang="zh-CN" sz="4000" dirty="0"/>
              <a:t>3</a:t>
            </a:r>
            <a:endParaRPr lang="en-US" altLang="zh-CN" sz="4000" dirty="0"/>
          </a:p>
          <a:p>
            <a:pPr algn="ctr"/>
            <a:r>
              <a:rPr lang="zh-CN" altLang="en-US" sz="4000" dirty="0"/>
              <a:t>爬取全国城市名称</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6432" y="1271981"/>
            <a:ext cx="11264546" cy="5276384"/>
            <a:chOff x="2375944" y="1506398"/>
            <a:chExt cx="7147584" cy="3773488"/>
          </a:xfrm>
        </p:grpSpPr>
        <p:sp>
          <p:nvSpPr>
            <p:cNvPr id="18" name="MH_Other_1"/>
            <p:cNvSpPr/>
            <p:nvPr>
              <p:custDataLst>
                <p:tags r:id="rId1"/>
              </p:custDataLst>
            </p:nvPr>
          </p:nvSpPr>
          <p:spPr>
            <a:xfrm>
              <a:off x="2381754" y="2767013"/>
              <a:ext cx="293687"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5" name="MH_Other_3"/>
            <p:cNvSpPr/>
            <p:nvPr>
              <p:custDataLst>
                <p:tags r:id="rId2"/>
              </p:custDataLst>
            </p:nvPr>
          </p:nvSpPr>
          <p:spPr>
            <a:xfrm>
              <a:off x="2375944" y="1506398"/>
              <a:ext cx="7147584" cy="377348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6" name="MH_SubTitle_1"/>
            <p:cNvSpPr/>
            <p:nvPr>
              <p:custDataLst>
                <p:tags r:id="rId3"/>
              </p:custDataLst>
            </p:nvPr>
          </p:nvSpPr>
          <p:spPr>
            <a:xfrm>
              <a:off x="8100463" y="2570880"/>
              <a:ext cx="1423065"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3078" name="MH_Text_1"/>
            <p:cNvSpPr>
              <a:spLocks noChangeArrowheads="1"/>
            </p:cNvSpPr>
            <p:nvPr>
              <p:custDataLst>
                <p:tags r:id="rId4"/>
              </p:custDataLst>
            </p:nvPr>
          </p:nvSpPr>
          <p:spPr bwMode="auto">
            <a:xfrm>
              <a:off x="2746375" y="2724150"/>
              <a:ext cx="4324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76" tIns="46787" rIns="89976" bIns="46787"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a:lnSpc>
                  <a:spcPct val="140000"/>
                </a:lnSpc>
                <a:spcBef>
                  <a:spcPts val="600"/>
                </a:spcBef>
                <a:defRPr/>
              </a:pPr>
              <a:endParaRPr lang="en-US" altLang="zh-CN" sz="1400" dirty="0">
                <a:latin typeface="+mn-lt"/>
                <a:ea typeface="微软雅黑" panose="020B0503020204020204" pitchFamily="34" charset="-122"/>
              </a:endParaRPr>
            </a:p>
          </p:txBody>
        </p:sp>
      </p:grpSp>
      <p:sp>
        <p:nvSpPr>
          <p:cNvPr id="3079" name="MH_PageTitle"/>
          <p:cNvSpPr>
            <a:spLocks noGrp="1"/>
          </p:cNvSpPr>
          <p:nvPr>
            <p:ph type="title"/>
            <p:custDataLst>
              <p:tags r:id="rId5"/>
            </p:custDataLst>
          </p:nvPr>
        </p:nvSpPr>
        <p:spPr>
          <a:prstGeom prst="rect">
            <a:avLst/>
          </a:prstGeom>
        </p:spPr>
        <p:txBody>
          <a:bodyPr/>
          <a:lstStyle/>
          <a:p>
            <a:r>
              <a:rPr lang="zh-CN" altLang="en-US">
                <a:ea typeface="微软雅黑" panose="020B0503020204020204" pitchFamily="34" charset="-122"/>
                <a:sym typeface="+mn-ea"/>
              </a:rPr>
              <a:t>实战案例</a:t>
            </a:r>
            <a:r>
              <a:rPr altLang="zh-CN">
                <a:ea typeface="微软雅黑" panose="020B0503020204020204" pitchFamily="34" charset="-122"/>
                <a:sym typeface="+mn-ea"/>
              </a:rPr>
              <a:t>3_</a:t>
            </a:r>
            <a:r>
              <a:rPr lang="zh-CN" altLang="en-US">
                <a:ea typeface="微软雅黑" panose="020B0503020204020204" pitchFamily="34" charset="-122"/>
                <a:sym typeface="+mn-ea"/>
              </a:rPr>
              <a:t>获取全国城市名称</a:t>
            </a:r>
            <a:endParaRPr lang="zh-CN" altLang="en-US">
              <a:ea typeface="微软雅黑" panose="020B0503020204020204" pitchFamily="34" charset="-122"/>
              <a:sym typeface="+mn-ea"/>
            </a:endParaRPr>
          </a:p>
        </p:txBody>
      </p:sp>
      <p:sp>
        <p:nvSpPr>
          <p:cNvPr id="9" name="KSO_Shape"/>
          <p:cNvSpPr/>
          <p:nvPr/>
        </p:nvSpPr>
        <p:spPr bwMode="auto">
          <a:xfrm>
            <a:off x="9468488" y="3112374"/>
            <a:ext cx="1904504" cy="1320456"/>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ea typeface="微软雅黑" panose="020B0503020204020204" pitchFamily="34" charset="-122"/>
            </a:endParaRPr>
          </a:p>
        </p:txBody>
      </p:sp>
      <p:sp>
        <p:nvSpPr>
          <p:cNvPr id="3" name="文本框 2"/>
          <p:cNvSpPr txBox="1"/>
          <p:nvPr/>
        </p:nvSpPr>
        <p:spPr>
          <a:xfrm>
            <a:off x="810577" y="1394968"/>
            <a:ext cx="7757044" cy="1076325"/>
          </a:xfrm>
          <a:prstGeom prst="rect">
            <a:avLst/>
          </a:prstGeom>
          <a:noFill/>
        </p:spPr>
        <p:txBody>
          <a:bodyPr wrap="square" rtlCol="0" anchor="t">
            <a:spAutoFit/>
          </a:bodyPr>
          <a:p>
            <a:pPr lvl="0" algn="l">
              <a:lnSpc>
                <a:spcPct val="160000"/>
              </a:lnSpc>
            </a:pPr>
            <a:r>
              <a:rPr lang="zh-CN" altLang="en-US"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需求：</a:t>
            </a:r>
            <a:r>
              <a:rPr lang="zh-CN" altLang="en-US" sz="2000">
                <a:ea typeface="微软雅黑" panose="020B0503020204020204" pitchFamily="34" charset="-122"/>
                <a:sym typeface="+mn-ea"/>
              </a:rPr>
              <a:t>获取全国城市名称</a:t>
            </a:r>
            <a:endParaRPr lang="zh-CN" altLang="en-US" sz="2000">
              <a:ea typeface="微软雅黑" panose="020B0503020204020204" pitchFamily="34" charset="-122"/>
              <a:sym typeface="+mn-ea"/>
            </a:endParaRPr>
          </a:p>
          <a:p>
            <a:pPr lvl="0" algn="l">
              <a:lnSpc>
                <a:spcPct val="160000"/>
              </a:lnSpc>
            </a:pPr>
            <a:r>
              <a:rPr lang="zh-CN" altLang="en-US" sz="2000" u="sng"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ea"/>
              </a:rPr>
              <a:t>https://www.aqistudy.cn/historydata/</a:t>
            </a:r>
            <a:endParaRPr lang="zh-CN" altLang="en-US" sz="2000" u="sng"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6"/>
          <a:stretch>
            <a:fillRect/>
          </a:stretch>
        </p:blipFill>
        <p:spPr>
          <a:xfrm>
            <a:off x="810260" y="2667000"/>
            <a:ext cx="7616190" cy="354330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6432" y="1271981"/>
            <a:ext cx="11264546" cy="5276384"/>
            <a:chOff x="2375944" y="1506398"/>
            <a:chExt cx="7147584" cy="3773488"/>
          </a:xfrm>
        </p:grpSpPr>
        <p:sp>
          <p:nvSpPr>
            <p:cNvPr id="18" name="MH_Other_1"/>
            <p:cNvSpPr/>
            <p:nvPr>
              <p:custDataLst>
                <p:tags r:id="rId1"/>
              </p:custDataLst>
            </p:nvPr>
          </p:nvSpPr>
          <p:spPr>
            <a:xfrm>
              <a:off x="2381754" y="2767013"/>
              <a:ext cx="293687"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5" name="MH_Other_3"/>
            <p:cNvSpPr/>
            <p:nvPr>
              <p:custDataLst>
                <p:tags r:id="rId2"/>
              </p:custDataLst>
            </p:nvPr>
          </p:nvSpPr>
          <p:spPr>
            <a:xfrm>
              <a:off x="2375944" y="1506398"/>
              <a:ext cx="7147584" cy="377348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6" name="MH_SubTitle_1"/>
            <p:cNvSpPr/>
            <p:nvPr>
              <p:custDataLst>
                <p:tags r:id="rId3"/>
              </p:custDataLst>
            </p:nvPr>
          </p:nvSpPr>
          <p:spPr>
            <a:xfrm>
              <a:off x="8100463" y="2570880"/>
              <a:ext cx="1423065"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3078" name="MH_Text_1"/>
            <p:cNvSpPr>
              <a:spLocks noChangeArrowheads="1"/>
            </p:cNvSpPr>
            <p:nvPr>
              <p:custDataLst>
                <p:tags r:id="rId4"/>
              </p:custDataLst>
            </p:nvPr>
          </p:nvSpPr>
          <p:spPr bwMode="auto">
            <a:xfrm>
              <a:off x="2746375" y="2724150"/>
              <a:ext cx="4324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76" tIns="46787" rIns="89976" bIns="46787"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a:lnSpc>
                  <a:spcPct val="140000"/>
                </a:lnSpc>
                <a:spcBef>
                  <a:spcPts val="600"/>
                </a:spcBef>
                <a:defRPr/>
              </a:pPr>
              <a:endParaRPr lang="en-US" altLang="zh-CN" sz="1400" dirty="0">
                <a:latin typeface="+mn-lt"/>
                <a:ea typeface="微软雅黑" panose="020B0503020204020204" pitchFamily="34" charset="-122"/>
              </a:endParaRPr>
            </a:p>
          </p:txBody>
        </p:sp>
      </p:grpSp>
      <p:sp>
        <p:nvSpPr>
          <p:cNvPr id="3079" name="MH_PageTitle"/>
          <p:cNvSpPr>
            <a:spLocks noGrp="1"/>
          </p:cNvSpPr>
          <p:nvPr>
            <p:ph type="title"/>
            <p:custDataLst>
              <p:tags r:id="rId5"/>
            </p:custDataLst>
          </p:nvPr>
        </p:nvSpPr>
        <p:spPr>
          <a:prstGeom prst="rect">
            <a:avLst/>
          </a:prstGeom>
        </p:spPr>
        <p:txBody>
          <a:bodyPr/>
          <a:lstStyle/>
          <a:p>
            <a:r>
              <a:rPr lang="zh-CN" altLang="en-US">
                <a:ea typeface="微软雅黑" panose="020B0503020204020204" pitchFamily="34" charset="-122"/>
                <a:sym typeface="+mn-ea"/>
              </a:rPr>
              <a:t>实战案例</a:t>
            </a:r>
            <a:r>
              <a:rPr altLang="zh-CN">
                <a:ea typeface="微软雅黑" panose="020B0503020204020204" pitchFamily="34" charset="-122"/>
                <a:sym typeface="+mn-ea"/>
              </a:rPr>
              <a:t>3_</a:t>
            </a:r>
            <a:r>
              <a:rPr lang="zh-CN" altLang="en-US">
                <a:ea typeface="微软雅黑" panose="020B0503020204020204" pitchFamily="34" charset="-122"/>
                <a:sym typeface="+mn-ea"/>
              </a:rPr>
              <a:t>获取全国城市名称</a:t>
            </a:r>
            <a:endParaRPr lang="zh-CN" altLang="en-US">
              <a:ea typeface="微软雅黑" panose="020B0503020204020204" pitchFamily="34" charset="-122"/>
              <a:sym typeface="+mn-ea"/>
            </a:endParaRPr>
          </a:p>
        </p:txBody>
      </p:sp>
      <p:sp>
        <p:nvSpPr>
          <p:cNvPr id="9" name="KSO_Shape"/>
          <p:cNvSpPr/>
          <p:nvPr/>
        </p:nvSpPr>
        <p:spPr bwMode="auto">
          <a:xfrm>
            <a:off x="9468488" y="3112374"/>
            <a:ext cx="1904504" cy="1320456"/>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ea typeface="微软雅黑" panose="020B0503020204020204" pitchFamily="34" charset="-122"/>
            </a:endParaRPr>
          </a:p>
        </p:txBody>
      </p:sp>
      <p:sp>
        <p:nvSpPr>
          <p:cNvPr id="3" name="文本框 2"/>
          <p:cNvSpPr txBox="1"/>
          <p:nvPr/>
        </p:nvSpPr>
        <p:spPr>
          <a:xfrm>
            <a:off x="810577" y="1394968"/>
            <a:ext cx="7757044" cy="583565"/>
          </a:xfrm>
          <a:prstGeom prst="rect">
            <a:avLst/>
          </a:prstGeom>
          <a:noFill/>
        </p:spPr>
        <p:txBody>
          <a:bodyPr wrap="square" rtlCol="0" anchor="t">
            <a:spAutoFit/>
          </a:bodyPr>
          <a:p>
            <a:pPr lvl="0" algn="l">
              <a:lnSpc>
                <a:spcPct val="16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页面分析：热门城市，全部城市</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6"/>
          <a:stretch>
            <a:fillRect/>
          </a:stretch>
        </p:blipFill>
        <p:spPr>
          <a:xfrm>
            <a:off x="1243965" y="2244090"/>
            <a:ext cx="2766695" cy="2703195"/>
          </a:xfrm>
          <a:prstGeom prst="rect">
            <a:avLst/>
          </a:prstGeom>
        </p:spPr>
      </p:pic>
      <p:sp>
        <p:nvSpPr>
          <p:cNvPr id="6" name="文本框 5"/>
          <p:cNvSpPr txBox="1"/>
          <p:nvPr/>
        </p:nvSpPr>
        <p:spPr>
          <a:xfrm>
            <a:off x="810260" y="5442585"/>
            <a:ext cx="3758565" cy="706755"/>
          </a:xfrm>
          <a:prstGeom prst="rect">
            <a:avLst/>
          </a:prstGeom>
          <a:noFill/>
        </p:spPr>
        <p:txBody>
          <a:bodyPr wrap="square" rtlCol="0" anchor="t">
            <a:spAutoFit/>
          </a:bodyPr>
          <a:p>
            <a:r>
              <a:rPr lang="zh-CN" altLang="en-US" sz="2000" dirty="0" err="1"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热门城市a标签的层级关系</a:t>
            </a:r>
            <a:endParaRPr lang="zh-CN" altLang="en-US" sz="2000" dirty="0" err="1" smtClean="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2000" dirty="0" err="1"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div[@class="bottom"]/ul/li/</a:t>
            </a:r>
            <a:endParaRPr lang="zh-CN" altLang="en-US" sz="2000" dirty="0" err="1" smtClean="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7" name="图片 6"/>
          <p:cNvPicPr>
            <a:picLocks noChangeAspect="1"/>
          </p:cNvPicPr>
          <p:nvPr/>
        </p:nvPicPr>
        <p:blipFill>
          <a:blip r:embed="rId7"/>
          <a:stretch>
            <a:fillRect/>
          </a:stretch>
        </p:blipFill>
        <p:spPr>
          <a:xfrm>
            <a:off x="5783580" y="2074545"/>
            <a:ext cx="3297555" cy="2995930"/>
          </a:xfrm>
          <a:prstGeom prst="rect">
            <a:avLst/>
          </a:prstGeom>
        </p:spPr>
      </p:pic>
      <p:sp>
        <p:nvSpPr>
          <p:cNvPr id="8" name="文本框 7"/>
          <p:cNvSpPr txBox="1"/>
          <p:nvPr/>
        </p:nvSpPr>
        <p:spPr>
          <a:xfrm>
            <a:off x="5783580" y="5442585"/>
            <a:ext cx="5216525" cy="706755"/>
          </a:xfrm>
          <a:prstGeom prst="rect">
            <a:avLst/>
          </a:prstGeom>
          <a:noFill/>
        </p:spPr>
        <p:txBody>
          <a:bodyPr wrap="square" rtlCol="0" anchor="t">
            <a:spAutoFit/>
          </a:bodyPr>
          <a:p>
            <a:r>
              <a:rPr lang="zh-CN" altLang="en-US" sz="2000" dirty="0" err="1"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全部城市a标签的层级关系</a:t>
            </a:r>
            <a:endParaRPr lang="zh-CN" altLang="en-US" sz="2000" dirty="0" err="1" smtClean="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2000" dirty="0" err="1"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div[@class="bottom"]/ul/div[2]/li/a</a:t>
            </a:r>
            <a:r>
              <a:rPr lang="zh-CN" altLang="en-US" sz="2000" dirty="0" err="1"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sz="2000" dirty="0" err="1" smtClean="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latin typeface="微软雅黑" panose="020B0503020204020204" pitchFamily="34" charset="-122"/>
                <a:ea typeface="微软雅黑" panose="020B0503020204020204" pitchFamily="34" charset="-122"/>
              </a:rPr>
              <a:t>为什么要学习</a:t>
            </a:r>
            <a:r>
              <a:rPr lang="en-US" altLang="zh-CN" dirty="0">
                <a:latin typeface="微软雅黑" panose="020B0503020204020204" pitchFamily="34" charset="-122"/>
                <a:ea typeface="微软雅黑" panose="020B0503020204020204" pitchFamily="34" charset="-122"/>
              </a:rPr>
              <a:t>xpath</a:t>
            </a:r>
            <a:endParaRPr lang="en-US" altLang="zh-CN" dirty="0">
              <a:latin typeface="微软雅黑" panose="020B0503020204020204" pitchFamily="34" charset="-122"/>
              <a:ea typeface="微软雅黑" panose="020B0503020204020204" pitchFamily="34" charset="-122"/>
            </a:endParaRPr>
          </a:p>
        </p:txBody>
      </p:sp>
      <p:sp>
        <p:nvSpPr>
          <p:cNvPr id="4" name="矩形 3"/>
          <p:cNvSpPr/>
          <p:nvPr/>
        </p:nvSpPr>
        <p:spPr>
          <a:xfrm>
            <a:off x="6644640" y="1746885"/>
            <a:ext cx="5293995" cy="3728085"/>
          </a:xfrm>
          <a:prstGeom prst="rect">
            <a:avLst/>
          </a:prstGeom>
          <a:ln w="28575">
            <a:solidFill>
              <a:schemeClr val="accent1"/>
            </a:solidFill>
            <a:prstDash val="lgDashDot"/>
          </a:ln>
        </p:spPr>
        <p:txBody>
          <a:bodyPr wrap="square">
            <a:noAutofit/>
          </a:bodyPr>
          <a:lstStyle/>
          <a:p>
            <a:pPr>
              <a:lnSpc>
                <a:spcPct val="120000"/>
              </a:lnSpc>
            </a:pPr>
            <a:endParaRPr lang="zh-CN" altLang="en-US" sz="2400" dirty="0">
              <a:solidFill>
                <a:srgbClr val="6F7170"/>
              </a:solidFill>
              <a:ea typeface="微软雅黑" panose="020B0503020204020204" pitchFamily="34" charset="-122"/>
            </a:endParaRPr>
          </a:p>
        </p:txBody>
      </p:sp>
      <p:cxnSp>
        <p:nvCxnSpPr>
          <p:cNvPr id="6" name="直接连接符 5"/>
          <p:cNvCxnSpPr/>
          <p:nvPr/>
        </p:nvCxnSpPr>
        <p:spPr>
          <a:xfrm>
            <a:off x="5756472" y="1746858"/>
            <a:ext cx="0" cy="3728362"/>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755765" y="1921510"/>
            <a:ext cx="4894580" cy="3046095"/>
          </a:xfrm>
          <a:prstGeom prst="rect">
            <a:avLst/>
          </a:prstGeom>
        </p:spPr>
        <p:txBody>
          <a:bodyPr wrap="square">
            <a:spAutoFit/>
          </a:bodyPr>
          <a:lstStyle/>
          <a:p>
            <a:pPr>
              <a:lnSpc>
                <a:spcPct val="160000"/>
              </a:lnSpc>
            </a:pPr>
            <a:r>
              <a:rPr lang="zh-CN" altLang="en-US" sz="2000" dirty="0">
                <a:solidFill>
                  <a:srgbClr val="000000"/>
                </a:solidFill>
                <a:ea typeface="微软雅黑" panose="020B0503020204020204" pitchFamily="34" charset="-122"/>
              </a:rPr>
              <a:t>前面我们介绍了 BeautifulSoup 的用法，这个已经是非常强大的库了，不过还有一些比较流行的解析库，例如 lxml，使用的是 Xpath 语法，同样是效率比较高的解析方法。如果大家对 BeautifulSoup 使用不太习惯的话，可以尝试下 Xpath。</a:t>
            </a:r>
            <a:endParaRPr lang="zh-CN" altLang="en-US" sz="2000" dirty="0">
              <a:solidFill>
                <a:srgbClr val="000000"/>
              </a:solidFill>
              <a:ea typeface="微软雅黑" panose="020B0503020204020204" pitchFamily="34" charset="-122"/>
            </a:endParaRPr>
          </a:p>
        </p:txBody>
      </p:sp>
      <p:pic>
        <p:nvPicPr>
          <p:cNvPr id="26" name="图片 25"/>
          <p:cNvPicPr>
            <a:picLocks noChangeAspect="1"/>
          </p:cNvPicPr>
          <p:nvPr>
            <p:custDataLst>
              <p:tags r:id="rId1"/>
            </p:custDataLst>
          </p:nvPr>
        </p:nvPicPr>
        <p:blipFill rotWithShape="1">
          <a:blip r:embed="rId2" cstate="print">
            <a:extLst>
              <a:ext uri="{28A0092B-C50C-407E-A947-70E740481C1C}">
                <a14:useLocalDpi xmlns:a14="http://schemas.microsoft.com/office/drawing/2010/main" val="0"/>
              </a:ext>
            </a:extLst>
          </a:blip>
          <a:srcRect l="6917" r="4518"/>
          <a:stretch>
            <a:fillRect/>
          </a:stretch>
        </p:blipFill>
        <p:spPr>
          <a:xfrm>
            <a:off x="956945" y="1593215"/>
            <a:ext cx="4526280" cy="3881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6432" y="1271981"/>
            <a:ext cx="11264546" cy="5276384"/>
            <a:chOff x="2375944" y="1506398"/>
            <a:chExt cx="7147584" cy="3773488"/>
          </a:xfrm>
        </p:grpSpPr>
        <p:sp>
          <p:nvSpPr>
            <p:cNvPr id="18" name="MH_Other_1"/>
            <p:cNvSpPr/>
            <p:nvPr>
              <p:custDataLst>
                <p:tags r:id="rId1"/>
              </p:custDataLst>
            </p:nvPr>
          </p:nvSpPr>
          <p:spPr>
            <a:xfrm>
              <a:off x="2381754" y="2767013"/>
              <a:ext cx="293687"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5" name="MH_Other_3"/>
            <p:cNvSpPr/>
            <p:nvPr>
              <p:custDataLst>
                <p:tags r:id="rId2"/>
              </p:custDataLst>
            </p:nvPr>
          </p:nvSpPr>
          <p:spPr>
            <a:xfrm>
              <a:off x="2375944" y="1506398"/>
              <a:ext cx="7147584" cy="377348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6" name="MH_SubTitle_1"/>
            <p:cNvSpPr/>
            <p:nvPr>
              <p:custDataLst>
                <p:tags r:id="rId3"/>
              </p:custDataLst>
            </p:nvPr>
          </p:nvSpPr>
          <p:spPr>
            <a:xfrm>
              <a:off x="8100463" y="2570880"/>
              <a:ext cx="1423065"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3078" name="MH_Text_1"/>
            <p:cNvSpPr>
              <a:spLocks noChangeArrowheads="1"/>
            </p:cNvSpPr>
            <p:nvPr>
              <p:custDataLst>
                <p:tags r:id="rId4"/>
              </p:custDataLst>
            </p:nvPr>
          </p:nvSpPr>
          <p:spPr bwMode="auto">
            <a:xfrm>
              <a:off x="2746375" y="2724150"/>
              <a:ext cx="4324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76" tIns="46787" rIns="89976" bIns="46787"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a:lnSpc>
                  <a:spcPct val="140000"/>
                </a:lnSpc>
                <a:spcBef>
                  <a:spcPts val="600"/>
                </a:spcBef>
                <a:defRPr/>
              </a:pPr>
              <a:endParaRPr lang="en-US" altLang="zh-CN" sz="1400" dirty="0">
                <a:latin typeface="+mn-lt"/>
                <a:ea typeface="微软雅黑" panose="020B0503020204020204" pitchFamily="34" charset="-122"/>
              </a:endParaRPr>
            </a:p>
          </p:txBody>
        </p:sp>
      </p:grpSp>
      <p:sp>
        <p:nvSpPr>
          <p:cNvPr id="3079" name="MH_PageTitle"/>
          <p:cNvSpPr>
            <a:spLocks noGrp="1"/>
          </p:cNvSpPr>
          <p:nvPr>
            <p:ph type="title"/>
            <p:custDataLst>
              <p:tags r:id="rId5"/>
            </p:custDataLst>
          </p:nvPr>
        </p:nvSpPr>
        <p:spPr>
          <a:prstGeom prst="rect">
            <a:avLst/>
          </a:prstGeom>
        </p:spPr>
        <p:txBody>
          <a:bodyPr/>
          <a:lstStyle/>
          <a:p>
            <a:r>
              <a:rPr lang="zh-CN" altLang="en-US">
                <a:ea typeface="微软雅黑" panose="020B0503020204020204" pitchFamily="34" charset="-122"/>
                <a:sym typeface="+mn-ea"/>
              </a:rPr>
              <a:t>实战案例</a:t>
            </a:r>
            <a:r>
              <a:rPr altLang="zh-CN">
                <a:ea typeface="微软雅黑" panose="020B0503020204020204" pitchFamily="34" charset="-122"/>
                <a:sym typeface="+mn-ea"/>
              </a:rPr>
              <a:t>3_</a:t>
            </a:r>
            <a:r>
              <a:rPr lang="zh-CN" altLang="en-US">
                <a:ea typeface="微软雅黑" panose="020B0503020204020204" pitchFamily="34" charset="-122"/>
                <a:sym typeface="+mn-ea"/>
              </a:rPr>
              <a:t>获取全国城市名称</a:t>
            </a:r>
            <a:endParaRPr lang="zh-CN" altLang="en-US">
              <a:ea typeface="微软雅黑" panose="020B0503020204020204" pitchFamily="34" charset="-122"/>
              <a:sym typeface="+mn-ea"/>
            </a:endParaRPr>
          </a:p>
        </p:txBody>
      </p:sp>
      <p:sp>
        <p:nvSpPr>
          <p:cNvPr id="9" name="KSO_Shape"/>
          <p:cNvSpPr/>
          <p:nvPr/>
        </p:nvSpPr>
        <p:spPr bwMode="auto">
          <a:xfrm>
            <a:off x="9468488" y="3112374"/>
            <a:ext cx="1904504" cy="1320456"/>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ea typeface="微软雅黑" panose="020B0503020204020204" pitchFamily="34" charset="-122"/>
            </a:endParaRPr>
          </a:p>
        </p:txBody>
      </p:sp>
      <p:pic>
        <p:nvPicPr>
          <p:cNvPr id="5" name="图片 4"/>
          <p:cNvPicPr>
            <a:picLocks noChangeAspect="1"/>
          </p:cNvPicPr>
          <p:nvPr/>
        </p:nvPicPr>
        <p:blipFill>
          <a:blip r:embed="rId6"/>
          <a:stretch>
            <a:fillRect/>
          </a:stretch>
        </p:blipFill>
        <p:spPr>
          <a:xfrm>
            <a:off x="1002030" y="2232660"/>
            <a:ext cx="6865620" cy="4164330"/>
          </a:xfrm>
          <a:prstGeom prst="rect">
            <a:avLst/>
          </a:prstGeom>
        </p:spPr>
      </p:pic>
      <p:sp>
        <p:nvSpPr>
          <p:cNvPr id="6" name="文本框 5"/>
          <p:cNvSpPr txBox="1"/>
          <p:nvPr/>
        </p:nvSpPr>
        <p:spPr>
          <a:xfrm>
            <a:off x="810577" y="1394968"/>
            <a:ext cx="7757044" cy="583565"/>
          </a:xfrm>
          <a:prstGeom prst="rect">
            <a:avLst/>
          </a:prstGeom>
          <a:noFill/>
        </p:spPr>
        <p:txBody>
          <a:bodyPr wrap="square" rtlCol="0" anchor="t">
            <a:spAutoFit/>
          </a:bodyPr>
          <a:p>
            <a:pPr lvl="0" algn="l">
              <a:lnSpc>
                <a:spcPct val="160000"/>
              </a:lnSpc>
            </a:pPr>
            <a:r>
              <a:rPr lang="zh-CN" altLang="en-US"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代码详情：</a:t>
            </a:r>
            <a:endParaRPr lang="zh-CN" altLang="en-US"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latin typeface="微软雅黑" panose="020B0503020204020204" pitchFamily="34" charset="-122"/>
                <a:ea typeface="微软雅黑" panose="020B0503020204020204" pitchFamily="34" charset="-122"/>
              </a:rPr>
              <a:t>为什么要学习</a:t>
            </a:r>
            <a:r>
              <a:rPr lang="en-US" altLang="zh-CN" dirty="0">
                <a:latin typeface="微软雅黑" panose="020B0503020204020204" pitchFamily="34" charset="-122"/>
                <a:ea typeface="微软雅黑" panose="020B0503020204020204" pitchFamily="34" charset="-122"/>
              </a:rPr>
              <a:t>xpath</a:t>
            </a:r>
            <a:endParaRPr lang="en-US" altLang="zh-CN" dirty="0">
              <a:latin typeface="微软雅黑" panose="020B0503020204020204" pitchFamily="34" charset="-122"/>
              <a:ea typeface="微软雅黑" panose="020B0503020204020204" pitchFamily="34" charset="-122"/>
            </a:endParaRPr>
          </a:p>
        </p:txBody>
      </p:sp>
      <p:sp>
        <p:nvSpPr>
          <p:cNvPr id="4" name="矩形 3"/>
          <p:cNvSpPr/>
          <p:nvPr/>
        </p:nvSpPr>
        <p:spPr>
          <a:xfrm>
            <a:off x="6644640" y="1746885"/>
            <a:ext cx="5001895" cy="3728085"/>
          </a:xfrm>
          <a:prstGeom prst="rect">
            <a:avLst/>
          </a:prstGeom>
          <a:ln w="28575">
            <a:solidFill>
              <a:schemeClr val="accent1"/>
            </a:solidFill>
            <a:prstDash val="lgDashDot"/>
          </a:ln>
        </p:spPr>
        <p:txBody>
          <a:bodyPr wrap="square">
            <a:noAutofit/>
          </a:bodyPr>
          <a:lstStyle/>
          <a:p>
            <a:pPr>
              <a:lnSpc>
                <a:spcPct val="120000"/>
              </a:lnSpc>
            </a:pPr>
            <a:endParaRPr lang="zh-CN" altLang="en-US" sz="2400" dirty="0">
              <a:solidFill>
                <a:srgbClr val="6F7170"/>
              </a:solidFill>
              <a:ea typeface="微软雅黑" panose="020B0503020204020204" pitchFamily="34" charset="-122"/>
            </a:endParaRPr>
          </a:p>
        </p:txBody>
      </p:sp>
      <p:cxnSp>
        <p:nvCxnSpPr>
          <p:cNvPr id="6" name="直接连接符 5"/>
          <p:cNvCxnSpPr/>
          <p:nvPr/>
        </p:nvCxnSpPr>
        <p:spPr>
          <a:xfrm>
            <a:off x="6394012" y="1746858"/>
            <a:ext cx="0" cy="3728362"/>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755765" y="1921510"/>
            <a:ext cx="4866005" cy="3304540"/>
          </a:xfrm>
          <a:prstGeom prst="rect">
            <a:avLst/>
          </a:prstGeom>
        </p:spPr>
        <p:txBody>
          <a:bodyPr wrap="square">
            <a:spAutoFit/>
          </a:bodyPr>
          <a:lstStyle/>
          <a:p>
            <a:pPr>
              <a:lnSpc>
                <a:spcPct val="180000"/>
              </a:lnSpc>
            </a:pPr>
            <a:r>
              <a:rPr lang="zh-CN" altLang="en-US" sz="2000" dirty="0">
                <a:solidFill>
                  <a:srgbClr val="000000"/>
                </a:solidFill>
                <a:ea typeface="微软雅黑" panose="020B0503020204020204" pitchFamily="34" charset="-122"/>
              </a:rPr>
              <a:t>XPath在Python的爬虫学习中，起着举足轻重的地位，对比正则表达式 re两者可以完成同样的工作，实现的功能也差不多，但XPath明显比re具有优势，在网页分析上使re退居二线。</a:t>
            </a:r>
            <a:endParaRPr lang="zh-CN" altLang="en-US" sz="2000" dirty="0">
              <a:solidFill>
                <a:srgbClr val="000000"/>
              </a:solidFill>
              <a:ea typeface="微软雅黑" panose="020B0503020204020204" pitchFamily="34" charset="-122"/>
            </a:endParaRPr>
          </a:p>
          <a:p>
            <a:pPr>
              <a:lnSpc>
                <a:spcPct val="120000"/>
              </a:lnSpc>
            </a:pPr>
            <a:endParaRPr dirty="0">
              <a:solidFill>
                <a:srgbClr val="6F7170"/>
              </a:solidFill>
              <a:ea typeface="微软雅黑" panose="020B0503020204020204" pitchFamily="34" charset="-122"/>
            </a:endParaRPr>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8799" r="4354"/>
          <a:stretch>
            <a:fillRect/>
          </a:stretch>
        </p:blipFill>
        <p:spPr>
          <a:xfrm>
            <a:off x="1324643" y="1746858"/>
            <a:ext cx="4818454" cy="3728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b="9307"/>
          <a:stretch>
            <a:fillRect/>
          </a:stretch>
        </p:blipFill>
        <p:spPr>
          <a:xfrm>
            <a:off x="6141345" y="1220262"/>
            <a:ext cx="4874631" cy="3395282"/>
          </a:xfrm>
          <a:prstGeom prst="rect">
            <a:avLst/>
          </a:prstGeom>
        </p:spPr>
      </p:pic>
      <p:sp>
        <p:nvSpPr>
          <p:cNvPr id="11" name="矩形 10"/>
          <p:cNvSpPr/>
          <p:nvPr/>
        </p:nvSpPr>
        <p:spPr>
          <a:xfrm>
            <a:off x="1377334" y="1220262"/>
            <a:ext cx="101235" cy="4334051"/>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2" name="矩形 11"/>
          <p:cNvSpPr/>
          <p:nvPr/>
        </p:nvSpPr>
        <p:spPr>
          <a:xfrm>
            <a:off x="1377334" y="1220262"/>
            <a:ext cx="4606714" cy="127994"/>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Arial" panose="020B0604020202020204" pitchFamily="34" charset="0"/>
              <a:ea typeface="微软雅黑" panose="020B0503020204020204" pitchFamily="34" charset="-122"/>
            </a:endParaRPr>
          </a:p>
        </p:txBody>
      </p:sp>
      <p:sp>
        <p:nvSpPr>
          <p:cNvPr id="13" name="文本框 19"/>
          <p:cNvSpPr txBox="1"/>
          <p:nvPr/>
        </p:nvSpPr>
        <p:spPr>
          <a:xfrm>
            <a:off x="1476909" y="3258976"/>
            <a:ext cx="4507139" cy="893318"/>
          </a:xfrm>
          <a:prstGeom prst="rect">
            <a:avLst/>
          </a:prstGeom>
          <a:solidFill>
            <a:schemeClr val="accent1"/>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什么是</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4" name="文本框 19"/>
          <p:cNvSpPr txBox="1"/>
          <p:nvPr/>
        </p:nvSpPr>
        <p:spPr>
          <a:xfrm>
            <a:off x="1476909" y="1854394"/>
            <a:ext cx="4507139" cy="898444"/>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为什么要学习</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5" name="文本框 19"/>
          <p:cNvSpPr txBox="1"/>
          <p:nvPr/>
        </p:nvSpPr>
        <p:spPr>
          <a:xfrm>
            <a:off x="1476908" y="4660995"/>
            <a:ext cx="9539069" cy="893318"/>
          </a:xfrm>
          <a:prstGeom prst="rect">
            <a:avLst/>
          </a:prstGeom>
          <a:solidFill>
            <a:schemeClr val="tx2"/>
          </a:solidFill>
        </p:spPr>
        <p:txBody>
          <a:bodyPr wrap="square" rtlCol="0" anchor="ctr">
            <a:noAutofit/>
          </a:bodyPr>
          <a:lstStyle/>
          <a:p>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rPr>
              <a:t>      如何使用</a:t>
            </a: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xpath</a:t>
            </a:r>
            <a:endParaRPr lang="zh-CN" altLang="en-US" sz="2800" dirty="0">
              <a:solidFill>
                <a:prstClr val="white"/>
              </a:solidFill>
              <a:latin typeface="Arial" panose="020B0604020202020204" pitchFamily="34" charset="0"/>
              <a:ea typeface="微软雅黑" panose="020B0503020204020204" pitchFamily="34" charset="-122"/>
            </a:endParaRPr>
          </a:p>
        </p:txBody>
      </p:sp>
      <p:sp>
        <p:nvSpPr>
          <p:cNvPr id="16" name="KSO_Shape"/>
          <p:cNvSpPr/>
          <p:nvPr/>
        </p:nvSpPr>
        <p:spPr bwMode="auto">
          <a:xfrm>
            <a:off x="1635867" y="2049051"/>
            <a:ext cx="432181" cy="493592"/>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7" name="KSO_Shape"/>
          <p:cNvSpPr/>
          <p:nvPr/>
        </p:nvSpPr>
        <p:spPr bwMode="auto">
          <a:xfrm>
            <a:off x="1618027" y="4882951"/>
            <a:ext cx="450021" cy="44940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latin typeface="Arial" panose="020B0604020202020204" pitchFamily="34" charset="0"/>
              <a:ea typeface="微软雅黑" panose="020B0503020204020204" pitchFamily="34" charset="-122"/>
            </a:endParaRPr>
          </a:p>
        </p:txBody>
      </p:sp>
      <p:sp>
        <p:nvSpPr>
          <p:cNvPr id="18" name="KSO_Shape"/>
          <p:cNvSpPr/>
          <p:nvPr/>
        </p:nvSpPr>
        <p:spPr bwMode="auto">
          <a:xfrm>
            <a:off x="1635867" y="3551954"/>
            <a:ext cx="376799" cy="378803"/>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endParaRPr lang="zh-CN" altLang="en-US">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什么是</a:t>
            </a:r>
            <a:r>
              <a:rPr altLang="zh-CN" dirty="0">
                <a:latin typeface="微软雅黑" panose="020B0503020204020204" pitchFamily="34" charset="-122"/>
                <a:ea typeface="微软雅黑" panose="020B0503020204020204" pitchFamily="34" charset="-122"/>
              </a:rPr>
              <a:t>xpath</a:t>
            </a:r>
            <a:endParaRPr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0" y="2378157"/>
            <a:ext cx="10170051" cy="127961"/>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a typeface="微软雅黑" panose="020B0503020204020204" pitchFamily="34" charset="-122"/>
            </a:endParaRPr>
          </a:p>
        </p:txBody>
      </p:sp>
      <p:sp>
        <p:nvSpPr>
          <p:cNvPr id="6" name="矩形 5"/>
          <p:cNvSpPr/>
          <p:nvPr/>
        </p:nvSpPr>
        <p:spPr>
          <a:xfrm>
            <a:off x="339090" y="1653540"/>
            <a:ext cx="2676525" cy="460375"/>
          </a:xfrm>
          <a:prstGeom prst="rect">
            <a:avLst/>
          </a:prstGeom>
          <a:solidFill>
            <a:srgbClr val="E2231A"/>
          </a:solidFill>
        </p:spPr>
        <p:txBody>
          <a:bodyPr wrap="square">
            <a:spAutoFit/>
          </a:bodyPr>
          <a:lstStyle/>
          <a:p>
            <a:pPr algn="ctr"/>
            <a:r>
              <a:rPr lang="en-US" altLang="zh-CN" dirty="0">
                <a:solidFill>
                  <a:srgbClr val="FFFFFF"/>
                </a:solidFill>
                <a:ea typeface="微软雅黑" panose="020B0503020204020204" pitchFamily="34" charset="-122"/>
              </a:rPr>
              <a:t>xpath</a:t>
            </a:r>
            <a:r>
              <a:rPr lang="zh-CN" altLang="en-US" dirty="0">
                <a:solidFill>
                  <a:srgbClr val="FFFFFF"/>
                </a:solidFill>
                <a:ea typeface="微软雅黑" panose="020B0503020204020204" pitchFamily="34" charset="-122"/>
              </a:rPr>
              <a:t>简介：</a:t>
            </a:r>
            <a:endParaRPr lang="zh-CN" altLang="en-US" dirty="0">
              <a:solidFill>
                <a:srgbClr val="FFFFFF"/>
              </a:solidFill>
              <a:ea typeface="微软雅黑" panose="020B0503020204020204" pitchFamily="34" charset="-122"/>
            </a:endParaRPr>
          </a:p>
        </p:txBody>
      </p:sp>
      <p:cxnSp>
        <p:nvCxnSpPr>
          <p:cNvPr id="11" name="直接连接符 10"/>
          <p:cNvCxnSpPr/>
          <p:nvPr/>
        </p:nvCxnSpPr>
        <p:spPr>
          <a:xfrm flipH="1">
            <a:off x="2845450" y="2861884"/>
            <a:ext cx="19045" cy="3602385"/>
          </a:xfrm>
          <a:prstGeom prst="line">
            <a:avLst/>
          </a:prstGeom>
          <a:ln w="28575">
            <a:solidFill>
              <a:srgbClr val="E2231A"/>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199130" y="3042920"/>
            <a:ext cx="7895590" cy="3230245"/>
          </a:xfrm>
          <a:prstGeom prst="rect">
            <a:avLst/>
          </a:prstGeom>
        </p:spPr>
        <p:txBody>
          <a:bodyPr wrap="square">
            <a:spAutoFit/>
          </a:bodyPr>
          <a:lstStyle/>
          <a:p>
            <a:pPr>
              <a:lnSpc>
                <a:spcPct val="170000"/>
              </a:lnSpc>
            </a:pP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XPath</a:t>
            </a:r>
            <a:r>
              <a:rPr sz="2000">
                <a:latin typeface="微软雅黑" panose="020B0503020204020204" pitchFamily="34" charset="-122"/>
                <a:ea typeface="微软雅黑" panose="020B0503020204020204" pitchFamily="34" charset="-122"/>
                <a:cs typeface="微软雅黑" panose="020B0503020204020204" pitchFamily="34" charset="-122"/>
              </a:rPr>
              <a:t>即为XML路径语言（XML Path Language），它是一种用来确定XML文档中某部分位置的语言。</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r>
              <a:rPr sz="2000">
                <a:latin typeface="微软雅黑" panose="020B0503020204020204" pitchFamily="34" charset="-122"/>
                <a:ea typeface="微软雅黑" panose="020B0503020204020204" pitchFamily="34" charset="-122"/>
                <a:cs typeface="微软雅黑" panose="020B0503020204020204" pitchFamily="34" charset="-122"/>
              </a:rPr>
              <a:t>XPath基于XML的树状结构，提供在数据结构树中找寻节点的能力。起初XPath的提出的初衷是将其作为一个通用的、介于XPointer与XSL间的语法模型。但是XPath很快的被开发者采用来当作</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小型查询语言</a:t>
            </a:r>
            <a:r>
              <a:rPr sz="2000">
                <a:latin typeface="微软雅黑" panose="020B0503020204020204" pitchFamily="34" charset="-122"/>
                <a:ea typeface="微软雅黑" panose="020B0503020204020204" pitchFamily="34" charset="-122"/>
                <a:cs typeface="微软雅黑" panose="020B0503020204020204" pitchFamily="34" charset="-122"/>
              </a:rPr>
              <a:t>。</a:t>
            </a:r>
            <a:endParaRPr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0" name="图片 99"/>
          <p:cNvPicPr/>
          <p:nvPr/>
        </p:nvPicPr>
        <p:blipFill>
          <a:blip r:embed="rId1"/>
          <a:stretch>
            <a:fillRect/>
          </a:stretch>
        </p:blipFill>
        <p:spPr>
          <a:xfrm>
            <a:off x="339090" y="3486150"/>
            <a:ext cx="1843405" cy="18637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ea typeface="微软雅黑" panose="020B0503020204020204" pitchFamily="34" charset="-122"/>
              </a:rPr>
              <a:t>什么是</a:t>
            </a:r>
            <a:r>
              <a:rPr altLang="zh-CN" dirty="0">
                <a:ea typeface="微软雅黑" panose="020B0503020204020204" pitchFamily="34" charset="-122"/>
              </a:rPr>
              <a:t>xpath</a:t>
            </a:r>
            <a:endParaRPr altLang="zh-CN" dirty="0">
              <a:ea typeface="微软雅黑" panose="020B0503020204020204" pitchFamily="34" charset="-122"/>
            </a:endParaRPr>
          </a:p>
        </p:txBody>
      </p:sp>
      <p:sp>
        <p:nvSpPr>
          <p:cNvPr id="5" name="MH_Other_1"/>
          <p:cNvSpPr/>
          <p:nvPr>
            <p:custDataLst>
              <p:tags r:id="rId1"/>
            </p:custDataLst>
          </p:nvPr>
        </p:nvSpPr>
        <p:spPr>
          <a:xfrm>
            <a:off x="658516" y="2607579"/>
            <a:ext cx="522289" cy="53980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20000"/>
              </a:lnSpc>
              <a:defRPr/>
            </a:pPr>
            <a:endParaRPr lang="zh-CN" altLang="en-US">
              <a:ea typeface="微软雅黑" panose="020B0503020204020204" pitchFamily="34" charset="-122"/>
            </a:endParaRPr>
          </a:p>
        </p:txBody>
      </p:sp>
      <p:sp>
        <p:nvSpPr>
          <p:cNvPr id="6" name="MH_Other_2"/>
          <p:cNvSpPr/>
          <p:nvPr>
            <p:custDataLst>
              <p:tags r:id="rId2"/>
            </p:custDataLst>
          </p:nvPr>
        </p:nvSpPr>
        <p:spPr>
          <a:xfrm>
            <a:off x="730782" y="2682034"/>
            <a:ext cx="377756" cy="390895"/>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20000"/>
              </a:lnSpc>
              <a:defRPr/>
            </a:pPr>
            <a:r>
              <a:rPr lang="en-US" altLang="zh-CN" sz="1600" dirty="0">
                <a:solidFill>
                  <a:srgbClr val="FFFFFF"/>
                </a:solidFill>
                <a:ea typeface="微软雅黑" panose="020B0503020204020204" pitchFamily="34" charset="-122"/>
              </a:rPr>
              <a:t>1</a:t>
            </a:r>
            <a:endParaRPr lang="zh-CN" altLang="en-US" sz="1600" dirty="0">
              <a:solidFill>
                <a:srgbClr val="FFFFFF"/>
              </a:solidFill>
              <a:ea typeface="微软雅黑" panose="020B0503020204020204" pitchFamily="34" charset="-122"/>
            </a:endParaRPr>
          </a:p>
        </p:txBody>
      </p:sp>
      <p:sp>
        <p:nvSpPr>
          <p:cNvPr id="7" name="矩形 6"/>
          <p:cNvSpPr/>
          <p:nvPr/>
        </p:nvSpPr>
        <p:spPr>
          <a:xfrm>
            <a:off x="548640" y="1747385"/>
            <a:ext cx="5699760" cy="534035"/>
          </a:xfrm>
          <a:prstGeom prst="rect">
            <a:avLst/>
          </a:prstGeom>
        </p:spPr>
        <p:txBody>
          <a:bodyPr wrap="square">
            <a:spAutoFit/>
          </a:bodyPr>
          <a:lstStyle/>
          <a:p>
            <a:pPr>
              <a:lnSpc>
                <a:spcPct val="120000"/>
              </a:lnSpc>
            </a:pPr>
            <a:r>
              <a:rPr lang="zh-CN" altLang="en-US" sz="2400" dirty="0">
                <a:solidFill>
                  <a:srgbClr val="E2231A"/>
                </a:solidFill>
                <a:ea typeface="微软雅黑" panose="020B0503020204020204" pitchFamily="34" charset="-122"/>
              </a:rPr>
              <a:t>什么是</a:t>
            </a:r>
            <a:r>
              <a:rPr lang="en-US" altLang="zh-CN" sz="2400" dirty="0">
                <a:solidFill>
                  <a:srgbClr val="E2231A"/>
                </a:solidFill>
                <a:ea typeface="微软雅黑" panose="020B0503020204020204" pitchFamily="34" charset="-122"/>
              </a:rPr>
              <a:t>xpath</a:t>
            </a:r>
            <a:r>
              <a:rPr lang="zh-CN" altLang="en-US" sz="2400" dirty="0">
                <a:solidFill>
                  <a:srgbClr val="E2231A"/>
                </a:solidFill>
                <a:ea typeface="微软雅黑" panose="020B0503020204020204" pitchFamily="34" charset="-122"/>
              </a:rPr>
              <a:t>：</a:t>
            </a:r>
            <a:endParaRPr lang="en-US" altLang="zh-CN" sz="2400" dirty="0">
              <a:solidFill>
                <a:srgbClr val="E2231A"/>
              </a:solidFill>
              <a:ea typeface="微软雅黑" panose="020B0503020204020204" pitchFamily="34" charset="-122"/>
            </a:endParaRPr>
          </a:p>
        </p:txBody>
      </p:sp>
      <p:sp>
        <p:nvSpPr>
          <p:cNvPr id="8" name="矩形 7"/>
          <p:cNvSpPr/>
          <p:nvPr/>
        </p:nvSpPr>
        <p:spPr>
          <a:xfrm>
            <a:off x="1253071" y="2682034"/>
            <a:ext cx="4885690" cy="423545"/>
          </a:xfrm>
          <a:prstGeom prst="rect">
            <a:avLst/>
          </a:prstGeom>
        </p:spPr>
        <p:txBody>
          <a:bodyPr wrap="none">
            <a:spAutoFit/>
          </a:bodyPr>
          <a:lstStyle/>
          <a:p>
            <a:pPr algn="l">
              <a:lnSpc>
                <a:spcPct val="120000"/>
              </a:lnSpc>
            </a:pPr>
            <a:r>
              <a:rPr lang="zh-CN" altLang="en-US" sz="1800" dirty="0">
                <a:solidFill>
                  <a:srgbClr val="6F7170"/>
                </a:solidFill>
                <a:ea typeface="微软雅黑" panose="020B0503020204020204" pitchFamily="34" charset="-122"/>
              </a:rPr>
              <a:t>XPath 使用路径表达式在 XML 文档中进行导航</a:t>
            </a:r>
            <a:endParaRPr lang="zh-CN" altLang="en-US" sz="1800" dirty="0">
              <a:solidFill>
                <a:srgbClr val="6F7170"/>
              </a:solidFill>
              <a:ea typeface="微软雅黑" panose="020B0503020204020204" pitchFamily="34" charset="-122"/>
            </a:endParaRPr>
          </a:p>
        </p:txBody>
      </p:sp>
      <p:sp>
        <p:nvSpPr>
          <p:cNvPr id="9" name="MH_Other_1"/>
          <p:cNvSpPr/>
          <p:nvPr>
            <p:custDataLst>
              <p:tags r:id="rId3"/>
            </p:custDataLst>
          </p:nvPr>
        </p:nvSpPr>
        <p:spPr>
          <a:xfrm>
            <a:off x="658516" y="3297322"/>
            <a:ext cx="522289" cy="53980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20000"/>
              </a:lnSpc>
              <a:defRPr/>
            </a:pPr>
            <a:endParaRPr lang="zh-CN" altLang="en-US">
              <a:ea typeface="微软雅黑" panose="020B0503020204020204" pitchFamily="34" charset="-122"/>
            </a:endParaRPr>
          </a:p>
        </p:txBody>
      </p:sp>
      <p:sp>
        <p:nvSpPr>
          <p:cNvPr id="10" name="MH_Other_2"/>
          <p:cNvSpPr/>
          <p:nvPr>
            <p:custDataLst>
              <p:tags r:id="rId4"/>
            </p:custDataLst>
          </p:nvPr>
        </p:nvSpPr>
        <p:spPr>
          <a:xfrm>
            <a:off x="730782" y="3371777"/>
            <a:ext cx="377756" cy="390895"/>
          </a:xfrm>
          <a:prstGeom prst="rec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20000"/>
              </a:lnSpc>
              <a:defRPr/>
            </a:pPr>
            <a:r>
              <a:rPr lang="en-US" altLang="zh-CN" sz="1600" dirty="0">
                <a:solidFill>
                  <a:srgbClr val="FFFFFF"/>
                </a:solidFill>
                <a:ea typeface="微软雅黑" panose="020B0503020204020204" pitchFamily="34" charset="-122"/>
              </a:rPr>
              <a:t>2</a:t>
            </a:r>
            <a:endParaRPr lang="zh-CN" altLang="en-US" sz="1600" dirty="0">
              <a:solidFill>
                <a:srgbClr val="FFFFFF"/>
              </a:solidFill>
              <a:ea typeface="微软雅黑" panose="020B0503020204020204" pitchFamily="34" charset="-122"/>
            </a:endParaRPr>
          </a:p>
        </p:txBody>
      </p:sp>
      <p:sp>
        <p:nvSpPr>
          <p:cNvPr id="11" name="MH_Other_1"/>
          <p:cNvSpPr/>
          <p:nvPr>
            <p:custDataLst>
              <p:tags r:id="rId5"/>
            </p:custDataLst>
          </p:nvPr>
        </p:nvSpPr>
        <p:spPr>
          <a:xfrm>
            <a:off x="658516" y="3982528"/>
            <a:ext cx="522289" cy="53980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6F7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20000"/>
              </a:lnSpc>
              <a:defRPr/>
            </a:pPr>
            <a:endParaRPr lang="zh-CN" altLang="en-US">
              <a:ea typeface="微软雅黑" panose="020B0503020204020204" pitchFamily="34" charset="-122"/>
            </a:endParaRPr>
          </a:p>
        </p:txBody>
      </p:sp>
      <p:sp>
        <p:nvSpPr>
          <p:cNvPr id="12" name="MH_Other_2"/>
          <p:cNvSpPr/>
          <p:nvPr>
            <p:custDataLst>
              <p:tags r:id="rId6"/>
            </p:custDataLst>
          </p:nvPr>
        </p:nvSpPr>
        <p:spPr>
          <a:xfrm>
            <a:off x="730782" y="4056983"/>
            <a:ext cx="377756" cy="390895"/>
          </a:xfrm>
          <a:prstGeom prst="rect">
            <a:avLst/>
          </a:prstGeom>
          <a:solidFill>
            <a:srgbClr val="6F7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20000"/>
              </a:lnSpc>
              <a:defRPr/>
            </a:pPr>
            <a:r>
              <a:rPr lang="en-US" altLang="zh-CN" sz="1600" dirty="0">
                <a:solidFill>
                  <a:srgbClr val="FFFFFF"/>
                </a:solidFill>
                <a:ea typeface="微软雅黑" panose="020B0503020204020204" pitchFamily="34" charset="-122"/>
              </a:rPr>
              <a:t>3</a:t>
            </a:r>
            <a:endParaRPr lang="zh-CN" altLang="en-US" sz="1600" dirty="0">
              <a:solidFill>
                <a:srgbClr val="FFFFFF"/>
              </a:solidFill>
              <a:ea typeface="微软雅黑" panose="020B0503020204020204" pitchFamily="34" charset="-122"/>
            </a:endParaRPr>
          </a:p>
        </p:txBody>
      </p:sp>
      <p:sp>
        <p:nvSpPr>
          <p:cNvPr id="13" name="MH_Other_1"/>
          <p:cNvSpPr/>
          <p:nvPr>
            <p:custDataLst>
              <p:tags r:id="rId7"/>
            </p:custDataLst>
          </p:nvPr>
        </p:nvSpPr>
        <p:spPr>
          <a:xfrm>
            <a:off x="658516" y="4667734"/>
            <a:ext cx="522289" cy="53980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20000"/>
              </a:lnSpc>
              <a:defRPr/>
            </a:pPr>
            <a:endParaRPr lang="zh-CN" altLang="en-US">
              <a:ea typeface="微软雅黑" panose="020B0503020204020204" pitchFamily="34" charset="-122"/>
            </a:endParaRPr>
          </a:p>
        </p:txBody>
      </p:sp>
      <p:sp>
        <p:nvSpPr>
          <p:cNvPr id="14" name="MH_Other_2"/>
          <p:cNvSpPr/>
          <p:nvPr>
            <p:custDataLst>
              <p:tags r:id="rId8"/>
            </p:custDataLst>
          </p:nvPr>
        </p:nvSpPr>
        <p:spPr>
          <a:xfrm>
            <a:off x="730782" y="4742189"/>
            <a:ext cx="377756" cy="39089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20000"/>
              </a:lnSpc>
              <a:defRPr/>
            </a:pPr>
            <a:r>
              <a:rPr lang="en-US" altLang="zh-CN" sz="1600" dirty="0">
                <a:solidFill>
                  <a:srgbClr val="FFFFFF"/>
                </a:solidFill>
                <a:ea typeface="微软雅黑" panose="020B0503020204020204" pitchFamily="34" charset="-122"/>
              </a:rPr>
              <a:t>4</a:t>
            </a:r>
            <a:endParaRPr lang="zh-CN" altLang="en-US" sz="1600" dirty="0">
              <a:solidFill>
                <a:srgbClr val="FFFFFF"/>
              </a:solidFill>
              <a:ea typeface="微软雅黑" panose="020B0503020204020204" pitchFamily="34" charset="-122"/>
            </a:endParaRPr>
          </a:p>
        </p:txBody>
      </p:sp>
      <p:sp>
        <p:nvSpPr>
          <p:cNvPr id="15" name="矩形 14"/>
          <p:cNvSpPr/>
          <p:nvPr/>
        </p:nvSpPr>
        <p:spPr>
          <a:xfrm>
            <a:off x="1287997" y="3335575"/>
            <a:ext cx="4221649" cy="423545"/>
          </a:xfrm>
          <a:prstGeom prst="rect">
            <a:avLst/>
          </a:prstGeom>
        </p:spPr>
        <p:txBody>
          <a:bodyPr wrap="square">
            <a:spAutoFit/>
          </a:bodyPr>
          <a:lstStyle/>
          <a:p>
            <a:pPr>
              <a:lnSpc>
                <a:spcPct val="120000"/>
              </a:lnSpc>
            </a:pPr>
            <a:r>
              <a:rPr sz="1800" dirty="0">
                <a:solidFill>
                  <a:srgbClr val="6F7170"/>
                </a:solidFill>
                <a:ea typeface="微软雅黑" panose="020B0503020204020204" pitchFamily="34" charset="-122"/>
              </a:rPr>
              <a:t>XPath 包含一个标准函数库</a:t>
            </a:r>
            <a:endParaRPr sz="1800" dirty="0">
              <a:solidFill>
                <a:srgbClr val="6F7170"/>
              </a:solidFill>
              <a:ea typeface="微软雅黑" panose="020B0503020204020204" pitchFamily="34" charset="-122"/>
            </a:endParaRPr>
          </a:p>
        </p:txBody>
      </p:sp>
      <p:sp>
        <p:nvSpPr>
          <p:cNvPr id="16" name="矩形 15"/>
          <p:cNvSpPr/>
          <p:nvPr/>
        </p:nvSpPr>
        <p:spPr>
          <a:xfrm>
            <a:off x="1253072" y="4026355"/>
            <a:ext cx="3145790" cy="423545"/>
          </a:xfrm>
          <a:prstGeom prst="rect">
            <a:avLst/>
          </a:prstGeom>
        </p:spPr>
        <p:txBody>
          <a:bodyPr wrap="none">
            <a:spAutoFit/>
          </a:bodyPr>
          <a:lstStyle/>
          <a:p>
            <a:pPr algn="l">
              <a:lnSpc>
                <a:spcPct val="120000"/>
              </a:lnSpc>
            </a:pPr>
            <a:r>
              <a:rPr sz="1800" dirty="0">
                <a:solidFill>
                  <a:srgbClr val="6F7170"/>
                </a:solidFill>
                <a:ea typeface="微软雅黑" panose="020B0503020204020204" pitchFamily="34" charset="-122"/>
              </a:rPr>
              <a:t>XPath 是 XSLT 中的主要元素</a:t>
            </a:r>
            <a:endParaRPr sz="1800" dirty="0">
              <a:solidFill>
                <a:srgbClr val="6F7170"/>
              </a:solidFill>
              <a:ea typeface="微软雅黑" panose="020B0503020204020204" pitchFamily="34" charset="-122"/>
            </a:endParaRPr>
          </a:p>
        </p:txBody>
      </p:sp>
      <p:sp>
        <p:nvSpPr>
          <p:cNvPr id="17" name="矩形 16"/>
          <p:cNvSpPr/>
          <p:nvPr/>
        </p:nvSpPr>
        <p:spPr>
          <a:xfrm>
            <a:off x="1280124" y="4777288"/>
            <a:ext cx="4363163" cy="423545"/>
          </a:xfrm>
          <a:prstGeom prst="rect">
            <a:avLst/>
          </a:prstGeom>
        </p:spPr>
        <p:txBody>
          <a:bodyPr wrap="square">
            <a:spAutoFit/>
          </a:bodyPr>
          <a:lstStyle/>
          <a:p>
            <a:pPr>
              <a:lnSpc>
                <a:spcPct val="120000"/>
              </a:lnSpc>
            </a:pPr>
            <a:r>
              <a:rPr lang="zh-CN" altLang="en-US" sz="1800" dirty="0">
                <a:solidFill>
                  <a:srgbClr val="6F7170"/>
                </a:solidFill>
                <a:ea typeface="微软雅黑" panose="020B0503020204020204" pitchFamily="34" charset="-122"/>
              </a:rPr>
              <a:t>XPath 是一个 W3C 标准</a:t>
            </a:r>
            <a:endParaRPr lang="zh-CN" altLang="en-US" sz="1800" dirty="0">
              <a:solidFill>
                <a:srgbClr val="6F7170"/>
              </a:solidFill>
              <a:ea typeface="微软雅黑" panose="020B0503020204020204" pitchFamily="34" charset="-122"/>
            </a:endParaRPr>
          </a:p>
        </p:txBody>
      </p:sp>
      <p:cxnSp>
        <p:nvCxnSpPr>
          <p:cNvPr id="19" name="直接连接符 18"/>
          <p:cNvCxnSpPr/>
          <p:nvPr/>
        </p:nvCxnSpPr>
        <p:spPr>
          <a:xfrm>
            <a:off x="6389914" y="1839686"/>
            <a:ext cx="0" cy="3396981"/>
          </a:xfrm>
          <a:prstGeom prst="line">
            <a:avLst/>
          </a:prstGeom>
          <a:ln>
            <a:solidFill>
              <a:srgbClr val="E2231A"/>
            </a:solidFill>
          </a:ln>
        </p:spPr>
        <p:style>
          <a:lnRef idx="1">
            <a:schemeClr val="accent1"/>
          </a:lnRef>
          <a:fillRef idx="0">
            <a:schemeClr val="accent1"/>
          </a:fillRef>
          <a:effectRef idx="0">
            <a:schemeClr val="accent1"/>
          </a:effectRef>
          <a:fontRef idx="minor">
            <a:schemeClr val="tx1"/>
          </a:fontRef>
        </p:style>
      </p:cxnSp>
      <p:pic>
        <p:nvPicPr>
          <p:cNvPr id="101" name="图片 100"/>
          <p:cNvPicPr/>
          <p:nvPr/>
        </p:nvPicPr>
        <p:blipFill>
          <a:blip r:embed="rId9"/>
          <a:stretch>
            <a:fillRect/>
          </a:stretch>
        </p:blipFill>
        <p:spPr>
          <a:xfrm>
            <a:off x="7270115" y="2151380"/>
            <a:ext cx="3890645" cy="28321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8" grpId="0"/>
      <p:bldP spid="9" grpId="0" bldLvl="0" animBg="1"/>
      <p:bldP spid="10" grpId="0" bldLvl="0" animBg="1"/>
      <p:bldP spid="11" grpId="0" bldLvl="0" animBg="1"/>
      <p:bldP spid="12" grpId="0" bldLvl="0" animBg="1"/>
      <p:bldP spid="13" grpId="0" bldLvl="0" animBg="1"/>
      <p:bldP spid="14" grpId="0" bldLvl="0" animBg="1"/>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p:cNvSpPr txBox="1"/>
          <p:nvPr/>
        </p:nvSpPr>
        <p:spPr bwMode="gray">
          <a:xfrm>
            <a:off x="548783" y="274320"/>
            <a:ext cx="11076268"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zh-CN" altLang="en-US">
                <a:ea typeface="微软雅黑" panose="020B0503020204020204" pitchFamily="34" charset="-122"/>
              </a:rPr>
              <a:t>什么是</a:t>
            </a:r>
            <a:r>
              <a:rPr altLang="zh-CN">
                <a:ea typeface="微软雅黑" panose="020B0503020204020204" pitchFamily="34" charset="-122"/>
                <a:sym typeface="+mn-ea"/>
              </a:rPr>
              <a:t>xpath</a:t>
            </a:r>
            <a:endParaRPr lang="en-US" altLang="zh-CN">
              <a:ea typeface="微软雅黑" panose="020B0503020204020204" pitchFamily="34" charset="-122"/>
            </a:endParaRPr>
          </a:p>
        </p:txBody>
      </p:sp>
      <p:sp>
        <p:nvSpPr>
          <p:cNvPr id="9" name="矩形 8"/>
          <p:cNvSpPr/>
          <p:nvPr/>
        </p:nvSpPr>
        <p:spPr>
          <a:xfrm>
            <a:off x="1097280" y="2467037"/>
            <a:ext cx="6817043" cy="460375"/>
          </a:xfrm>
          <a:prstGeom prst="rect">
            <a:avLst/>
          </a:prstGeom>
        </p:spPr>
        <p:txBody>
          <a:bodyPr wrap="square">
            <a:spAutoFit/>
          </a:bodyPr>
          <a:lstStyle/>
          <a:p>
            <a:r>
              <a:rPr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XPath 路径表达式</a:t>
            </a:r>
            <a:r>
              <a:rPr lang="zh-CN" altLang="en-US" dirty="0">
                <a:solidFill>
                  <a:schemeClr val="accent1"/>
                </a:solidFill>
                <a:latin typeface="Arial" panose="020B0604020202020204" pitchFamily="34" charset="0"/>
                <a:ea typeface="微软雅黑" panose="020B0503020204020204" pitchFamily="34" charset="-122"/>
              </a:rPr>
              <a:t>       </a:t>
            </a:r>
            <a:endParaRPr lang="zh-CN" altLang="en-US" dirty="0">
              <a:solidFill>
                <a:schemeClr val="accent1"/>
              </a:solidFill>
              <a:latin typeface="Arial" panose="020B0604020202020204" pitchFamily="34" charset="0"/>
              <a:ea typeface="微软雅黑" panose="020B0503020204020204" pitchFamily="34" charset="-122"/>
            </a:endParaRPr>
          </a:p>
        </p:txBody>
      </p:sp>
      <p:sp>
        <p:nvSpPr>
          <p:cNvPr id="20" name="矩形 19"/>
          <p:cNvSpPr/>
          <p:nvPr/>
        </p:nvSpPr>
        <p:spPr>
          <a:xfrm>
            <a:off x="1090659" y="3139339"/>
            <a:ext cx="6710363" cy="1252855"/>
          </a:xfrm>
          <a:prstGeom prst="rect">
            <a:avLst/>
          </a:prstGeom>
        </p:spPr>
        <p:txBody>
          <a:bodyPr wrap="square">
            <a:spAutoFit/>
          </a:bodyPr>
          <a:lstStyle/>
          <a:p>
            <a:pPr>
              <a:lnSpc>
                <a:spcPct val="14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XPath 使用路径表达式来选取 </a:t>
            </a:r>
            <a:r>
              <a:rPr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XML </a:t>
            </a:r>
            <a:r>
              <a:rPr sz="1800" dirty="0">
                <a:latin typeface="微软雅黑" panose="020B0503020204020204" pitchFamily="34" charset="-122"/>
                <a:ea typeface="微软雅黑" panose="020B0503020204020204" pitchFamily="34" charset="-122"/>
                <a:cs typeface="微软雅黑" panose="020B0503020204020204" pitchFamily="34" charset="-122"/>
              </a:rPr>
              <a:t>文档中的节点或者节点集。这些路径表达式和我们在常规的电脑文件系统中看到的表达式非常相似。</a:t>
            </a:r>
            <a:endParaRPr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KSO_Shape"/>
          <p:cNvSpPr/>
          <p:nvPr/>
        </p:nvSpPr>
        <p:spPr bwMode="auto">
          <a:xfrm>
            <a:off x="8556032" y="2395685"/>
            <a:ext cx="2868007" cy="2318306"/>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2" name="矩形 1"/>
          <p:cNvSpPr/>
          <p:nvPr/>
        </p:nvSpPr>
        <p:spPr>
          <a:xfrm>
            <a:off x="883920" y="2395855"/>
            <a:ext cx="7030720" cy="2280285"/>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Lst>
  </p:timing>
</p:sld>
</file>

<file path=ppt/tags/tag1.xml><?xml version="1.0" encoding="utf-8"?>
<p:tagLst xmlns:p="http://schemas.openxmlformats.org/presentationml/2006/main">
  <p:tag name="KSO_WM_UNIT_PLACING_PICTURE_USER_VIEWPORT" val="{&quot;height&quot;:6113.376377952756,&quot;width&quot;:5508.573228346457}"/>
</p:tagLst>
</file>

<file path=ppt/tags/tag10.xml><?xml version="1.0" encoding="utf-8"?>
<p:tagLst xmlns:p="http://schemas.openxmlformats.org/presentationml/2006/main">
  <p:tag name="MH_TYPE" val="#NeiR#"/>
  <p:tag name="MH_NUMBER" val="1"/>
  <p:tag name="MH_CATEGORY" val="#QiTTB#"/>
  <p:tag name="MH_LAYOUT" val="Desc"/>
  <p:tag name="MH" val="20160615203334"/>
  <p:tag name="MH_LIBRARY" val="GRAPHIC"/>
</p:tagLst>
</file>

<file path=ppt/tags/tag11.xml><?xml version="1.0" encoding="utf-8"?>
<p:tagLst xmlns:p="http://schemas.openxmlformats.org/presentationml/2006/main">
  <p:tag name="MH_TYPE" val="#NeiR#"/>
  <p:tag name="MH_NUMBER" val="1"/>
  <p:tag name="MH_CATEGORY" val="#QiTTB#"/>
  <p:tag name="MH_LAYOUT" val="Desc"/>
  <p:tag name="MH" val="20160615203334"/>
  <p:tag name="MH_LIBRARY" val="GRAPHIC"/>
</p:tagLst>
</file>

<file path=ppt/tags/tag12.xml><?xml version="1.0" encoding="utf-8"?>
<p:tagLst xmlns:p="http://schemas.openxmlformats.org/presentationml/2006/main">
  <p:tag name="MH" val="20160608145829"/>
  <p:tag name="MH_LIBRARY" val="GRAPHIC"/>
  <p:tag name="MH_TYPE" val="Other"/>
  <p:tag name="MH_ORDER" val="3"/>
</p:tagLst>
</file>

<file path=ppt/tags/tag13.xml><?xml version="1.0" encoding="utf-8"?>
<p:tagLst xmlns:p="http://schemas.openxmlformats.org/presentationml/2006/main">
  <p:tag name="MH" val="20160608145829"/>
  <p:tag name="MH_LIBRARY" val="GRAPHIC"/>
  <p:tag name="MH_TYPE" val="Other"/>
  <p:tag name="MH_ORDER" val="4"/>
</p:tagLst>
</file>

<file path=ppt/tags/tag14.xml><?xml version="1.0" encoding="utf-8"?>
<p:tagLst xmlns:p="http://schemas.openxmlformats.org/presentationml/2006/main">
  <p:tag name="MH" val="20160608145829"/>
  <p:tag name="MH_LIBRARY" val="GRAPHIC"/>
  <p:tag name="MH_TYPE" val="SubTitle"/>
  <p:tag name="MH_ORDER" val="2"/>
</p:tagLst>
</file>

<file path=ppt/tags/tag15.xml><?xml version="1.0" encoding="utf-8"?>
<p:tagLst xmlns:p="http://schemas.openxmlformats.org/presentationml/2006/main">
  <p:tag name="MH" val="20160608145829"/>
  <p:tag name="MH_LIBRARY" val="GRAPHIC"/>
  <p:tag name="MH_TYPE" val="Other"/>
  <p:tag name="MH_ORDER" val="3"/>
</p:tagLst>
</file>

<file path=ppt/tags/tag16.xml><?xml version="1.0" encoding="utf-8"?>
<p:tagLst xmlns:p="http://schemas.openxmlformats.org/presentationml/2006/main">
  <p:tag name="MH" val="20160608145829"/>
  <p:tag name="MH_LIBRARY" val="GRAPHIC"/>
  <p:tag name="MH_TYPE" val="Other"/>
  <p:tag name="MH_ORDER" val="4"/>
</p:tagLst>
</file>

<file path=ppt/tags/tag17.xml><?xml version="1.0" encoding="utf-8"?>
<p:tagLst xmlns:p="http://schemas.openxmlformats.org/presentationml/2006/main">
  <p:tag name="MH" val="20160608145829"/>
  <p:tag name="MH_LIBRARY" val="GRAPHIC"/>
  <p:tag name="MH_TYPE" val="SubTitle"/>
  <p:tag name="MH_ORDER" val="2"/>
</p:tagLst>
</file>

<file path=ppt/tags/tag18.xml><?xml version="1.0" encoding="utf-8"?>
<p:tagLst xmlns:p="http://schemas.openxmlformats.org/presentationml/2006/main">
  <p:tag name="MH_TYPE" val="#NeiR#"/>
  <p:tag name="MH_NUMBER" val="2"/>
  <p:tag name="MH_CATEGORY" val="#BingLLB#"/>
  <p:tag name="MH_LAYOUT" val="SubTitleText"/>
  <p:tag name="MH" val="20160608143021"/>
  <p:tag name="MH_LIBRARY" val="GRAPHIC"/>
</p:tagLst>
</file>

<file path=ppt/tags/tag19.xml><?xml version="1.0" encoding="utf-8"?>
<p:tagLst xmlns:p="http://schemas.openxmlformats.org/presentationml/2006/main">
  <p:tag name="MH_TYPE" val="#NeiR#"/>
  <p:tag name="MH_NUMBER" val="1"/>
  <p:tag name="MH_CATEGORY" val="#QiTTB#"/>
  <p:tag name="MH_LAYOUT" val="Desc"/>
  <p:tag name="MH" val="20160615203334"/>
  <p:tag name="MH_LIBRARY" val="GRAPHIC"/>
</p:tagLst>
</file>

<file path=ppt/tags/tag2.xml><?xml version="1.0" encoding="utf-8"?>
<p:tagLst xmlns:p="http://schemas.openxmlformats.org/presentationml/2006/main">
  <p:tag name="MH" val="20160606215501"/>
  <p:tag name="MH_LIBRARY" val="GRAPHIC"/>
  <p:tag name="MH_TYPE" val="Other"/>
  <p:tag name="MH_ORDER" val="1"/>
</p:tagLst>
</file>

<file path=ppt/tags/tag20.xml><?xml version="1.0" encoding="utf-8"?>
<p:tagLst xmlns:p="http://schemas.openxmlformats.org/presentationml/2006/main">
  <p:tag name="KSO_WM_UNIT_TABLE_BEAUTIFY" val="smartTable{73107c64-6c8b-42d0-8ffa-2cd89612775d}"/>
  <p:tag name="TABLE_ENDDRAG_ORIGIN_RECT" val="807*287"/>
  <p:tag name="TABLE_ENDDRAG_RECT" val="77*182*807*287"/>
</p:tagLst>
</file>

<file path=ppt/tags/tag21.xml><?xml version="1.0" encoding="utf-8"?>
<p:tagLst xmlns:p="http://schemas.openxmlformats.org/presentationml/2006/main">
  <p:tag name="MH_TYPE" val="#NeiR#"/>
  <p:tag name="MH_NUMBER" val="5"/>
  <p:tag name="MH_CATEGORY" val="#BingLLB#"/>
  <p:tag name="MH_LAYOUT" val="SubTitle"/>
  <p:tag name="MH" val="20160615193637"/>
  <p:tag name="MH_LIBRARY" val="GRAPHIC"/>
</p:tagLst>
</file>

<file path=ppt/tags/tag22.xml><?xml version="1.0" encoding="utf-8"?>
<p:tagLst xmlns:p="http://schemas.openxmlformats.org/presentationml/2006/main">
  <p:tag name="KSO_WM_UNIT_TABLE_BEAUTIFY" val="smartTable{ad1e6233-6a7c-4a2c-b16a-a411684b64e4}"/>
  <p:tag name="TABLE_ENDDRAG_ORIGIN_RECT" val="830*310"/>
  <p:tag name="TABLE_ENDDRAG_RECT" val="35*166*830*310"/>
</p:tagLst>
</file>

<file path=ppt/tags/tag23.xml><?xml version="1.0" encoding="utf-8"?>
<p:tagLst xmlns:p="http://schemas.openxmlformats.org/presentationml/2006/main">
  <p:tag name="MH_TYPE" val="#NeiR#"/>
  <p:tag name="MH_NUMBER" val="5"/>
  <p:tag name="MH_CATEGORY" val="#BingLLB#"/>
  <p:tag name="MH_LAYOUT" val="SubTitle"/>
  <p:tag name="MH" val="20160615193637"/>
  <p:tag name="MH_LIBRARY" val="GRAPHIC"/>
</p:tagLst>
</file>

<file path=ppt/tags/tag24.xml><?xml version="1.0" encoding="utf-8"?>
<p:tagLst xmlns:p="http://schemas.openxmlformats.org/presentationml/2006/main">
  <p:tag name="KSO_WM_UNIT_TABLE_BEAUTIFY" val="smartTable{23e92d78-f227-4a6a-9a7f-021a0042603d}"/>
  <p:tag name="TABLE_ENDDRAG_ORIGIN_RECT" val="839*306"/>
  <p:tag name="TABLE_ENDDRAG_RECT" val="57*196*839*306"/>
</p:tagLst>
</file>

<file path=ppt/tags/tag25.xml><?xml version="1.0" encoding="utf-8"?>
<p:tagLst xmlns:p="http://schemas.openxmlformats.org/presentationml/2006/main">
  <p:tag name="MH" val="20160603012028"/>
  <p:tag name="MH_LIBRARY" val="GRAPHIC"/>
  <p:tag name="MH_TYPE" val="Other"/>
  <p:tag name="MH_ORDER" val="1"/>
</p:tagLst>
</file>

<file path=ppt/tags/tag26.xml><?xml version="1.0" encoding="utf-8"?>
<p:tagLst xmlns:p="http://schemas.openxmlformats.org/presentationml/2006/main">
  <p:tag name="MH" val="20160603012028"/>
  <p:tag name="MH_LIBRARY" val="GRAPHIC"/>
  <p:tag name="MH_TYPE" val="Other"/>
  <p:tag name="MH_ORDER" val="3"/>
</p:tagLst>
</file>

<file path=ppt/tags/tag27.xml><?xml version="1.0" encoding="utf-8"?>
<p:tagLst xmlns:p="http://schemas.openxmlformats.org/presentationml/2006/main">
  <p:tag name="MH" val="20160603012028"/>
  <p:tag name="MH_LIBRARY" val="GRAPHIC"/>
  <p:tag name="MH_TYPE" val="SubTitle"/>
  <p:tag name="MH_ORDER" val="1"/>
</p:tagLst>
</file>

<file path=ppt/tags/tag28.xml><?xml version="1.0" encoding="utf-8"?>
<p:tagLst xmlns:p="http://schemas.openxmlformats.org/presentationml/2006/main">
  <p:tag name="MH" val="20160603012028"/>
  <p:tag name="MH_LIBRARY" val="GRAPHIC"/>
  <p:tag name="MH_TYPE" val="Text"/>
  <p:tag name="MH_ORDER" val="1"/>
</p:tagLst>
</file>

<file path=ppt/tags/tag29.xml><?xml version="1.0" encoding="utf-8"?>
<p:tagLst xmlns:p="http://schemas.openxmlformats.org/presentationml/2006/main">
  <p:tag name="MH" val="20160603012028"/>
  <p:tag name="MH_LIBRARY" val="GRAPHIC"/>
  <p:tag name="MH_TYPE" val="PageTitle"/>
  <p:tag name="MH_ORDER" val="PageTitle"/>
</p:tagLst>
</file>

<file path=ppt/tags/tag3.xml><?xml version="1.0" encoding="utf-8"?>
<p:tagLst xmlns:p="http://schemas.openxmlformats.org/presentationml/2006/main">
  <p:tag name="MH" val="20160606215501"/>
  <p:tag name="MH_LIBRARY" val="GRAPHIC"/>
  <p:tag name="MH_TYPE" val="Other"/>
  <p:tag name="MH_ORDER" val="2"/>
</p:tagLst>
</file>

<file path=ppt/tags/tag30.xml><?xml version="1.0" encoding="utf-8"?>
<p:tagLst xmlns:p="http://schemas.openxmlformats.org/presentationml/2006/main">
  <p:tag name="KSO_WM_UNIT_TABLE_BEAUTIFY" val="smartTable{1b891964-7515-452d-be3b-78644e0253d6}"/>
  <p:tag name="TABLE_ENDDRAG_ORIGIN_RECT" val="618*101"/>
  <p:tag name="TABLE_ENDDRAG_RECT" val="64*162*618*101"/>
</p:tagLst>
</file>

<file path=ppt/tags/tag31.xml><?xml version="1.0" encoding="utf-8"?>
<p:tagLst xmlns:p="http://schemas.openxmlformats.org/presentationml/2006/main">
  <p:tag name="KSO_WM_UNIT_TABLE_BEAUTIFY" val="smartTable{f8199d72-dd22-4adb-87cf-9de06787ea67}"/>
  <p:tag name="TABLE_ENDDRAG_ORIGIN_RECT" val="621*121"/>
  <p:tag name="TABLE_ENDDRAG_RECT" val="64*353*621*121"/>
</p:tagLst>
</file>

<file path=ppt/tags/tag32.xml><?xml version="1.0" encoding="utf-8"?>
<p:tagLst xmlns:p="http://schemas.openxmlformats.org/presentationml/2006/main">
  <p:tag name="MH_TYPE" val="#NeiR#"/>
  <p:tag name="MH_NUMBER" val="1"/>
  <p:tag name="MH_CATEGORY" val="#QiTTB#"/>
  <p:tag name="MH_LAYOUT" val="SubTitleText"/>
  <p:tag name="MH" val="20160603012028"/>
  <p:tag name="MH_LIBRARY" val="GRAPHIC"/>
</p:tagLst>
</file>

<file path=ppt/tags/tag33.xml><?xml version="1.0" encoding="utf-8"?>
<p:tagLst xmlns:p="http://schemas.openxmlformats.org/presentationml/2006/main">
  <p:tag name="KSO_WM_UNIT_TABLE_BEAUTIFY" val="smartTable{16ebf8e4-2fd3-4554-bf83-424f1b95e240}"/>
  <p:tag name="TABLE_ENDDRAG_ORIGIN_RECT" val="753*213"/>
  <p:tag name="TABLE_ENDDRAG_RECT" val="83*212*753*213"/>
</p:tagLst>
</file>

<file path=ppt/tags/tag34.xml><?xml version="1.0" encoding="utf-8"?>
<p:tagLst xmlns:p="http://schemas.openxmlformats.org/presentationml/2006/main">
  <p:tag name="MH_TYPE" val="#NeiR#"/>
  <p:tag name="MH_NUMBER" val="3"/>
  <p:tag name="MH_CATEGORY" val="#BingLLB#"/>
  <p:tag name="MH_LAYOUT" val="SubTitleText"/>
  <p:tag name="MH" val="20160226105902"/>
  <p:tag name="MH_LIBRARY" val="GRAPHIC"/>
</p:tagLst>
</file>

<file path=ppt/tags/tag35.xml><?xml version="1.0" encoding="utf-8"?>
<p:tagLst xmlns:p="http://schemas.openxmlformats.org/presentationml/2006/main">
  <p:tag name="MH" val="20160603012028"/>
  <p:tag name="MH_LIBRARY" val="GRAPHIC"/>
  <p:tag name="MH_TYPE" val="Other"/>
  <p:tag name="MH_ORDER" val="1"/>
</p:tagLst>
</file>

<file path=ppt/tags/tag36.xml><?xml version="1.0" encoding="utf-8"?>
<p:tagLst xmlns:p="http://schemas.openxmlformats.org/presentationml/2006/main">
  <p:tag name="MH" val="20160603012028"/>
  <p:tag name="MH_LIBRARY" val="GRAPHIC"/>
  <p:tag name="MH_TYPE" val="Other"/>
  <p:tag name="MH_ORDER" val="3"/>
</p:tagLst>
</file>

<file path=ppt/tags/tag37.xml><?xml version="1.0" encoding="utf-8"?>
<p:tagLst xmlns:p="http://schemas.openxmlformats.org/presentationml/2006/main">
  <p:tag name="MH" val="20160603012028"/>
  <p:tag name="MH_LIBRARY" val="GRAPHIC"/>
  <p:tag name="MH_TYPE" val="SubTitle"/>
  <p:tag name="MH_ORDER" val="1"/>
</p:tagLst>
</file>

<file path=ppt/tags/tag38.xml><?xml version="1.0" encoding="utf-8"?>
<p:tagLst xmlns:p="http://schemas.openxmlformats.org/presentationml/2006/main">
  <p:tag name="MH" val="20160603012028"/>
  <p:tag name="MH_LIBRARY" val="GRAPHIC"/>
  <p:tag name="MH_TYPE" val="Text"/>
  <p:tag name="MH_ORDER" val="1"/>
</p:tagLst>
</file>

<file path=ppt/tags/tag39.xml><?xml version="1.0" encoding="utf-8"?>
<p:tagLst xmlns:p="http://schemas.openxmlformats.org/presentationml/2006/main">
  <p:tag name="MH" val="20160603012028"/>
  <p:tag name="MH_LIBRARY" val="GRAPHIC"/>
  <p:tag name="MH_TYPE" val="PageTitle"/>
  <p:tag name="MH_ORDER" val="PageTitle"/>
</p:tagLst>
</file>

<file path=ppt/tags/tag4.xml><?xml version="1.0" encoding="utf-8"?>
<p:tagLst xmlns:p="http://schemas.openxmlformats.org/presentationml/2006/main">
  <p:tag name="MH" val="20160606215501"/>
  <p:tag name="MH_LIBRARY" val="GRAPHIC"/>
  <p:tag name="MH_TYPE" val="Other"/>
  <p:tag name="MH_ORDER" val="1"/>
</p:tagLst>
</file>

<file path=ppt/tags/tag40.xml><?xml version="1.0" encoding="utf-8"?>
<p:tagLst xmlns:p="http://schemas.openxmlformats.org/presentationml/2006/main">
  <p:tag name="MH_TYPE" val="#NeiR#"/>
  <p:tag name="MH_NUMBER" val="1"/>
  <p:tag name="MH_CATEGORY" val="#QiTTB#"/>
  <p:tag name="MH_LAYOUT" val="SubTitleText"/>
  <p:tag name="MH" val="20160603012028"/>
  <p:tag name="MH_LIBRARY" val="GRAPHIC"/>
</p:tagLst>
</file>

<file path=ppt/tags/tag41.xml><?xml version="1.0" encoding="utf-8"?>
<p:tagLst xmlns:p="http://schemas.openxmlformats.org/presentationml/2006/main">
  <p:tag name="MH_TYPE" val="#NeiR#"/>
  <p:tag name="MH_NUMBER" val="4"/>
  <p:tag name="MH_CATEGORY" val="#BingLLB#"/>
  <p:tag name="MH_LAYOUT" val="SubTitle"/>
  <p:tag name="MH" val="20160615182337"/>
  <p:tag name="MH_LIBRARY" val="GRAPHIC"/>
</p:tagLst>
</file>

<file path=ppt/tags/tag42.xml><?xml version="1.0" encoding="utf-8"?>
<p:tagLst xmlns:p="http://schemas.openxmlformats.org/presentationml/2006/main">
  <p:tag name="MH" val="20160615182337"/>
  <p:tag name="MH_LIBRARY" val="GRAPHIC"/>
  <p:tag name="MH_TYPE" val="Other"/>
  <p:tag name="MH_ORDER" val="1"/>
</p:tagLst>
</file>

<file path=ppt/tags/tag43.xml><?xml version="1.0" encoding="utf-8"?>
<p:tagLst xmlns:p="http://schemas.openxmlformats.org/presentationml/2006/main">
  <p:tag name="MH" val="20160615182337"/>
  <p:tag name="MH_LIBRARY" val="GRAPHIC"/>
  <p:tag name="MH_TYPE" val="SubTitle"/>
  <p:tag name="MH_ORDER" val="1"/>
</p:tagLst>
</file>

<file path=ppt/tags/tag44.xml><?xml version="1.0" encoding="utf-8"?>
<p:tagLst xmlns:p="http://schemas.openxmlformats.org/presentationml/2006/main">
  <p:tag name="MH" val="20160615182337"/>
  <p:tag name="MH_LIBRARY" val="GRAPHIC"/>
  <p:tag name="MH_TYPE" val="Other"/>
  <p:tag name="MH_ORDER" val="2"/>
</p:tagLst>
</file>

<file path=ppt/tags/tag45.xml><?xml version="1.0" encoding="utf-8"?>
<p:tagLst xmlns:p="http://schemas.openxmlformats.org/presentationml/2006/main">
  <p:tag name="MH" val="20160615182337"/>
  <p:tag name="MH_LIBRARY" val="GRAPHIC"/>
  <p:tag name="MH_TYPE" val="SubTitle"/>
  <p:tag name="MH_ORDER" val="2"/>
</p:tagLst>
</file>

<file path=ppt/tags/tag46.xml><?xml version="1.0" encoding="utf-8"?>
<p:tagLst xmlns:p="http://schemas.openxmlformats.org/presentationml/2006/main">
  <p:tag name="MH" val="20160615182337"/>
  <p:tag name="MH_LIBRARY" val="GRAPHIC"/>
  <p:tag name="MH_TYPE" val="Other"/>
  <p:tag name="MH_ORDER" val="3"/>
</p:tagLst>
</file>

<file path=ppt/tags/tag47.xml><?xml version="1.0" encoding="utf-8"?>
<p:tagLst xmlns:p="http://schemas.openxmlformats.org/presentationml/2006/main">
  <p:tag name="MH" val="20160615182337"/>
  <p:tag name="MH_LIBRARY" val="GRAPHIC"/>
  <p:tag name="MH_TYPE" val="SubTitle"/>
  <p:tag name="MH_ORDER" val="3"/>
</p:tagLst>
</file>

<file path=ppt/tags/tag48.xml><?xml version="1.0" encoding="utf-8"?>
<p:tagLst xmlns:p="http://schemas.openxmlformats.org/presentationml/2006/main">
  <p:tag name="MH_TYPE" val="#NeiR#"/>
  <p:tag name="MH_NUMBER" val="4"/>
  <p:tag name="MH_CATEGORY" val="#BingLLB#"/>
  <p:tag name="MH_LAYOUT" val="SubTitle"/>
  <p:tag name="MH" val="20160615182337"/>
  <p:tag name="MH_LIBRARY" val="GRAPHIC"/>
</p:tagLst>
</file>

<file path=ppt/tags/tag49.xml><?xml version="1.0" encoding="utf-8"?>
<p:tagLst xmlns:p="http://schemas.openxmlformats.org/presentationml/2006/main">
  <p:tag name="MH_TYPE" val="#NeiR#"/>
  <p:tag name="MH_NUMBER" val="4"/>
  <p:tag name="MH_CATEGORY" val="#BingLLB#"/>
  <p:tag name="MH_LAYOUT" val="SubTitle"/>
  <p:tag name="MH" val="20160615182337"/>
  <p:tag name="MH_LIBRARY" val="GRAPHIC"/>
</p:tagLst>
</file>

<file path=ppt/tags/tag5.xml><?xml version="1.0" encoding="utf-8"?>
<p:tagLst xmlns:p="http://schemas.openxmlformats.org/presentationml/2006/main">
  <p:tag name="MH" val="20160606215501"/>
  <p:tag name="MH_LIBRARY" val="GRAPHIC"/>
  <p:tag name="MH_TYPE" val="Other"/>
  <p:tag name="MH_ORDER" val="2"/>
</p:tagLst>
</file>

<file path=ppt/tags/tag50.xml><?xml version="1.0" encoding="utf-8"?>
<p:tagLst xmlns:p="http://schemas.openxmlformats.org/presentationml/2006/main">
  <p:tag name="MH_TYPE" val="#NeiR#"/>
  <p:tag name="MH_NUMBER" val="4"/>
  <p:tag name="MH_CATEGORY" val="#BingLLB#"/>
  <p:tag name="MH_LAYOUT" val="SubTitle"/>
  <p:tag name="MH" val="20160615182337"/>
  <p:tag name="MH_LIBRARY" val="GRAPHIC"/>
</p:tagLst>
</file>

<file path=ppt/tags/tag51.xml><?xml version="1.0" encoding="utf-8"?>
<p:tagLst xmlns:p="http://schemas.openxmlformats.org/presentationml/2006/main">
  <p:tag name="MH_TYPE" val="#NeiR#"/>
  <p:tag name="MH_NUMBER" val="4"/>
  <p:tag name="MH_CATEGORY" val="#BingLLB#"/>
  <p:tag name="MH_LAYOUT" val="SubTitle"/>
  <p:tag name="MH" val="20160615182337"/>
  <p:tag name="MH_LIBRARY" val="GRAPHIC"/>
</p:tagLst>
</file>

<file path=ppt/tags/tag52.xml><?xml version="1.0" encoding="utf-8"?>
<p:tagLst xmlns:p="http://schemas.openxmlformats.org/presentationml/2006/main">
  <p:tag name="MH" val="20160608231807"/>
  <p:tag name="MH_LIBRARY" val="GRAPHIC"/>
  <p:tag name="MH_TYPE" val="Other"/>
  <p:tag name="MH_ORDER" val="1"/>
</p:tagLst>
</file>

<file path=ppt/tags/tag53.xml><?xml version="1.0" encoding="utf-8"?>
<p:tagLst xmlns:p="http://schemas.openxmlformats.org/presentationml/2006/main">
  <p:tag name="MH" val="20160608231807"/>
  <p:tag name="MH_LIBRARY" val="GRAPHIC"/>
  <p:tag name="MH_TYPE" val="Other"/>
  <p:tag name="MH_ORDER" val="2"/>
</p:tagLst>
</file>

<file path=ppt/tags/tag54.xml><?xml version="1.0" encoding="utf-8"?>
<p:tagLst xmlns:p="http://schemas.openxmlformats.org/presentationml/2006/main">
  <p:tag name="MH" val="20160608231807"/>
  <p:tag name="MH_LIBRARY" val="GRAPHIC"/>
  <p:tag name="MH_TYPE" val="Other"/>
  <p:tag name="MH_ORDER" val="1"/>
</p:tagLst>
</file>

<file path=ppt/tags/tag55.xml><?xml version="1.0" encoding="utf-8"?>
<p:tagLst xmlns:p="http://schemas.openxmlformats.org/presentationml/2006/main">
  <p:tag name="MH" val="20160608231807"/>
  <p:tag name="MH_LIBRARY" val="GRAPHIC"/>
  <p:tag name="MH_TYPE" val="Other"/>
  <p:tag name="MH_ORDER" val="2"/>
</p:tagLst>
</file>

<file path=ppt/tags/tag56.xml><?xml version="1.0" encoding="utf-8"?>
<p:tagLst xmlns:p="http://schemas.openxmlformats.org/presentationml/2006/main">
  <p:tag name="MH" val="20160608231807"/>
  <p:tag name="MH_LIBRARY" val="GRAPHIC"/>
  <p:tag name="MH_TYPE" val="Other"/>
  <p:tag name="MH_ORDER" val="1"/>
</p:tagLst>
</file>

<file path=ppt/tags/tag57.xml><?xml version="1.0" encoding="utf-8"?>
<p:tagLst xmlns:p="http://schemas.openxmlformats.org/presentationml/2006/main">
  <p:tag name="MH" val="20160608231807"/>
  <p:tag name="MH_LIBRARY" val="GRAPHIC"/>
  <p:tag name="MH_TYPE" val="Other"/>
  <p:tag name="MH_ORDER" val="2"/>
</p:tagLst>
</file>

<file path=ppt/tags/tag58.xml><?xml version="1.0" encoding="utf-8"?>
<p:tagLst xmlns:p="http://schemas.openxmlformats.org/presentationml/2006/main">
  <p:tag name="MH" val="20160603012028"/>
  <p:tag name="MH_LIBRARY" val="GRAPHIC"/>
  <p:tag name="MH_TYPE" val="Other"/>
  <p:tag name="MH_ORDER" val="1"/>
</p:tagLst>
</file>

<file path=ppt/tags/tag59.xml><?xml version="1.0" encoding="utf-8"?>
<p:tagLst xmlns:p="http://schemas.openxmlformats.org/presentationml/2006/main">
  <p:tag name="MH" val="20160603012028"/>
  <p:tag name="MH_LIBRARY" val="GRAPHIC"/>
  <p:tag name="MH_TYPE" val="Other"/>
  <p:tag name="MH_ORDER" val="3"/>
</p:tagLst>
</file>

<file path=ppt/tags/tag6.xml><?xml version="1.0" encoding="utf-8"?>
<p:tagLst xmlns:p="http://schemas.openxmlformats.org/presentationml/2006/main">
  <p:tag name="MH" val="20160606215501"/>
  <p:tag name="MH_LIBRARY" val="GRAPHIC"/>
  <p:tag name="MH_TYPE" val="Other"/>
  <p:tag name="MH_ORDER" val="1"/>
</p:tagLst>
</file>

<file path=ppt/tags/tag60.xml><?xml version="1.0" encoding="utf-8"?>
<p:tagLst xmlns:p="http://schemas.openxmlformats.org/presentationml/2006/main">
  <p:tag name="MH" val="20160603012028"/>
  <p:tag name="MH_LIBRARY" val="GRAPHIC"/>
  <p:tag name="MH_TYPE" val="SubTitle"/>
  <p:tag name="MH_ORDER" val="1"/>
</p:tagLst>
</file>

<file path=ppt/tags/tag61.xml><?xml version="1.0" encoding="utf-8"?>
<p:tagLst xmlns:p="http://schemas.openxmlformats.org/presentationml/2006/main">
  <p:tag name="MH" val="20160603012028"/>
  <p:tag name="MH_LIBRARY" val="GRAPHIC"/>
  <p:tag name="MH_TYPE" val="Text"/>
  <p:tag name="MH_ORDER" val="1"/>
</p:tagLst>
</file>

<file path=ppt/tags/tag62.xml><?xml version="1.0" encoding="utf-8"?>
<p:tagLst xmlns:p="http://schemas.openxmlformats.org/presentationml/2006/main">
  <p:tag name="MH" val="20160603012028"/>
  <p:tag name="MH_LIBRARY" val="GRAPHIC"/>
  <p:tag name="MH_TYPE" val="PageTitle"/>
  <p:tag name="MH_ORDER" val="PageTitle"/>
</p:tagLst>
</file>

<file path=ppt/tags/tag63.xml><?xml version="1.0" encoding="utf-8"?>
<p:tagLst xmlns:p="http://schemas.openxmlformats.org/presentationml/2006/main">
  <p:tag name="MH_TYPE" val="#NeiR#"/>
  <p:tag name="MH_NUMBER" val="1"/>
  <p:tag name="MH_CATEGORY" val="#QiTTB#"/>
  <p:tag name="MH_LAYOUT" val="SubTitleText"/>
  <p:tag name="MH" val="20160603012028"/>
  <p:tag name="MH_LIBRARY" val="GRAPHIC"/>
</p:tagLst>
</file>

<file path=ppt/tags/tag64.xml><?xml version="1.0" encoding="utf-8"?>
<p:tagLst xmlns:p="http://schemas.openxmlformats.org/presentationml/2006/main">
  <p:tag name="MH" val="20160603012028"/>
  <p:tag name="MH_LIBRARY" val="GRAPHIC"/>
  <p:tag name="MH_TYPE" val="Other"/>
  <p:tag name="MH_ORDER" val="1"/>
</p:tagLst>
</file>

<file path=ppt/tags/tag65.xml><?xml version="1.0" encoding="utf-8"?>
<p:tagLst xmlns:p="http://schemas.openxmlformats.org/presentationml/2006/main">
  <p:tag name="MH" val="20160603012028"/>
  <p:tag name="MH_LIBRARY" val="GRAPHIC"/>
  <p:tag name="MH_TYPE" val="Other"/>
  <p:tag name="MH_ORDER" val="3"/>
</p:tagLst>
</file>

<file path=ppt/tags/tag66.xml><?xml version="1.0" encoding="utf-8"?>
<p:tagLst xmlns:p="http://schemas.openxmlformats.org/presentationml/2006/main">
  <p:tag name="MH" val="20160603012028"/>
  <p:tag name="MH_LIBRARY" val="GRAPHIC"/>
  <p:tag name="MH_TYPE" val="SubTitle"/>
  <p:tag name="MH_ORDER" val="1"/>
</p:tagLst>
</file>

<file path=ppt/tags/tag67.xml><?xml version="1.0" encoding="utf-8"?>
<p:tagLst xmlns:p="http://schemas.openxmlformats.org/presentationml/2006/main">
  <p:tag name="MH" val="20160603012028"/>
  <p:tag name="MH_LIBRARY" val="GRAPHIC"/>
  <p:tag name="MH_TYPE" val="Text"/>
  <p:tag name="MH_ORDER" val="1"/>
</p:tagLst>
</file>

<file path=ppt/tags/tag68.xml><?xml version="1.0" encoding="utf-8"?>
<p:tagLst xmlns:p="http://schemas.openxmlformats.org/presentationml/2006/main">
  <p:tag name="MH" val="20160603012028"/>
  <p:tag name="MH_LIBRARY" val="GRAPHIC"/>
  <p:tag name="MH_TYPE" val="PageTitle"/>
  <p:tag name="MH_ORDER" val="PageTitle"/>
</p:tagLst>
</file>

<file path=ppt/tags/tag69.xml><?xml version="1.0" encoding="utf-8"?>
<p:tagLst xmlns:p="http://schemas.openxmlformats.org/presentationml/2006/main">
  <p:tag name="MH_TYPE" val="#NeiR#"/>
  <p:tag name="MH_NUMBER" val="1"/>
  <p:tag name="MH_CATEGORY" val="#QiTTB#"/>
  <p:tag name="MH_LAYOUT" val="SubTitleText"/>
  <p:tag name="MH" val="20160603012028"/>
  <p:tag name="MH_LIBRARY" val="GRAPHIC"/>
</p:tagLst>
</file>

<file path=ppt/tags/tag7.xml><?xml version="1.0" encoding="utf-8"?>
<p:tagLst xmlns:p="http://schemas.openxmlformats.org/presentationml/2006/main">
  <p:tag name="MH" val="20160606215501"/>
  <p:tag name="MH_LIBRARY" val="GRAPHIC"/>
  <p:tag name="MH_TYPE" val="Other"/>
  <p:tag name="MH_ORDER" val="2"/>
</p:tagLst>
</file>

<file path=ppt/tags/tag70.xml><?xml version="1.0" encoding="utf-8"?>
<p:tagLst xmlns:p="http://schemas.openxmlformats.org/presentationml/2006/main">
  <p:tag name="MH" val="20160603012028"/>
  <p:tag name="MH_LIBRARY" val="GRAPHIC"/>
  <p:tag name="MH_TYPE" val="Other"/>
  <p:tag name="MH_ORDER" val="1"/>
</p:tagLst>
</file>

<file path=ppt/tags/tag71.xml><?xml version="1.0" encoding="utf-8"?>
<p:tagLst xmlns:p="http://schemas.openxmlformats.org/presentationml/2006/main">
  <p:tag name="MH" val="20160603012028"/>
  <p:tag name="MH_LIBRARY" val="GRAPHIC"/>
  <p:tag name="MH_TYPE" val="Other"/>
  <p:tag name="MH_ORDER" val="3"/>
</p:tagLst>
</file>

<file path=ppt/tags/tag72.xml><?xml version="1.0" encoding="utf-8"?>
<p:tagLst xmlns:p="http://schemas.openxmlformats.org/presentationml/2006/main">
  <p:tag name="MH" val="20160603012028"/>
  <p:tag name="MH_LIBRARY" val="GRAPHIC"/>
  <p:tag name="MH_TYPE" val="SubTitle"/>
  <p:tag name="MH_ORDER" val="1"/>
</p:tagLst>
</file>

<file path=ppt/tags/tag73.xml><?xml version="1.0" encoding="utf-8"?>
<p:tagLst xmlns:p="http://schemas.openxmlformats.org/presentationml/2006/main">
  <p:tag name="MH" val="20160603012028"/>
  <p:tag name="MH_LIBRARY" val="GRAPHIC"/>
  <p:tag name="MH_TYPE" val="Text"/>
  <p:tag name="MH_ORDER" val="1"/>
</p:tagLst>
</file>

<file path=ppt/tags/tag74.xml><?xml version="1.0" encoding="utf-8"?>
<p:tagLst xmlns:p="http://schemas.openxmlformats.org/presentationml/2006/main">
  <p:tag name="MH" val="20160603012028"/>
  <p:tag name="MH_LIBRARY" val="GRAPHIC"/>
  <p:tag name="MH_TYPE" val="PageTitle"/>
  <p:tag name="MH_ORDER" val="PageTitle"/>
</p:tagLst>
</file>

<file path=ppt/tags/tag75.xml><?xml version="1.0" encoding="utf-8"?>
<p:tagLst xmlns:p="http://schemas.openxmlformats.org/presentationml/2006/main">
  <p:tag name="MH_TYPE" val="#NeiR#"/>
  <p:tag name="MH_NUMBER" val="1"/>
  <p:tag name="MH_CATEGORY" val="#QiTTB#"/>
  <p:tag name="MH_LAYOUT" val="SubTitleText"/>
  <p:tag name="MH" val="20160603012028"/>
  <p:tag name="MH_LIBRARY" val="GRAPHIC"/>
</p:tagLst>
</file>

<file path=ppt/tags/tag8.xml><?xml version="1.0" encoding="utf-8"?>
<p:tagLst xmlns:p="http://schemas.openxmlformats.org/presentationml/2006/main">
  <p:tag name="MH" val="20160606215501"/>
  <p:tag name="MH_LIBRARY" val="GRAPHIC"/>
  <p:tag name="MH_TYPE" val="Other"/>
  <p:tag name="MH_ORDER" val="1"/>
</p:tagLst>
</file>

<file path=ppt/tags/tag9.xml><?xml version="1.0" encoding="utf-8"?>
<p:tagLst xmlns:p="http://schemas.openxmlformats.org/presentationml/2006/main">
  <p:tag name="MH" val="20160606215501"/>
  <p:tag name="MH_LIBRARY" val="GRAPHIC"/>
  <p:tag name="MH_TYPE" val="Other"/>
  <p:tag name="MH_ORDER" val="2"/>
</p:tagLst>
</file>

<file path=ppt/theme/theme1.xml><?xml version="1.0" encoding="utf-8"?>
<a:theme xmlns:a="http://schemas.openxmlformats.org/drawingml/2006/main" name="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4735</Words>
  <Application>WWO_base_provider_20210929220102-c9fcf70066</Application>
  <PresentationFormat>自定义</PresentationFormat>
  <Paragraphs>422</Paragraphs>
  <Slides>41</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宋体</vt:lpstr>
      <vt:lpstr>Wingdings</vt:lpstr>
      <vt:lpstr>Kingsoft Confetti</vt:lpstr>
      <vt:lpstr>Arial</vt:lpstr>
      <vt:lpstr>微软雅黑</vt:lpstr>
      <vt:lpstr>汉仪旗黑KW 55S</vt:lpstr>
      <vt:lpstr>Calibri</vt:lpstr>
      <vt:lpstr>Times New Roman</vt:lpstr>
      <vt:lpstr>Calibri Light</vt:lpstr>
      <vt:lpstr>汉仪书宋二KW</vt:lpstr>
      <vt:lpstr>Courier New</vt:lpstr>
      <vt:lpstr>Lenovo Master</vt:lpstr>
      <vt:lpstr>PowerPoint 演示文稿</vt:lpstr>
      <vt:lpstr>PowerPoint 演示文稿</vt:lpstr>
      <vt:lpstr>PowerPoint 演示文稿</vt:lpstr>
      <vt:lpstr>为什么要学习xpath</vt:lpstr>
      <vt:lpstr>为什么要学习xpath</vt:lpstr>
      <vt:lpstr>PowerPoint 演示文稿</vt:lpstr>
      <vt:lpstr>什么是xpath</vt:lpstr>
      <vt:lpstr>什么是xpath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谓语（Predicates）</vt:lpstr>
      <vt:lpstr>选取未知节点</vt:lpstr>
      <vt:lpstr>选取若干路径</vt:lpstr>
      <vt:lpstr>PowerPoint 演示文稿</vt:lpstr>
      <vt:lpstr>本地test.html</vt:lpstr>
      <vt:lpstr>本地test.html案例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实战案例2_图片下载</vt:lpstr>
      <vt:lpstr>实战案例2_图片下载</vt:lpstr>
      <vt:lpstr>实战案例2_图片下载</vt:lpstr>
      <vt:lpstr>实战案例2_图片下载</vt:lpstr>
      <vt:lpstr>实战案例2_图片下载</vt:lpstr>
      <vt:lpstr>实战案例2_图片下载</vt:lpstr>
      <vt:lpstr>实战案例2_图片下载</vt:lpstr>
      <vt:lpstr>PowerPoint 演示文稿</vt:lpstr>
      <vt:lpstr>实战案例3_获取全国城市名称</vt:lpstr>
      <vt:lpstr>实战案例3_获取全国城市名称</vt:lpstr>
      <vt:lpstr>实战案例3_获取全国城市名称</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and Goes up to Two Lines</dc:title>
  <dc:creator>kathyp</dc:creator>
  <cp:lastModifiedBy>Tony·shi</cp:lastModifiedBy>
  <dcterms:created xsi:type="dcterms:W3CDTF">2021-11-01T14:09:13Z</dcterms:created>
  <dcterms:modified xsi:type="dcterms:W3CDTF">2021-11-01T14:09:13Z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DED6C87C08C04A94A2273E75DAE3EE0A</vt:lpwstr>
  </property>
</Properties>
</file>