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4"/>
  </p:notesMasterIdLst>
  <p:handoutMasterIdLst>
    <p:handoutMasterId r:id="rId20"/>
  </p:handoutMasterIdLst>
  <p:sldIdLst>
    <p:sldId id="759" r:id="rId3"/>
    <p:sldId id="769" r:id="rId5"/>
    <p:sldId id="766" r:id="rId6"/>
    <p:sldId id="724" r:id="rId7"/>
    <p:sldId id="761" r:id="rId8"/>
    <p:sldId id="762" r:id="rId9"/>
    <p:sldId id="763" r:id="rId10"/>
    <p:sldId id="764" r:id="rId11"/>
    <p:sldId id="765" r:id="rId12"/>
    <p:sldId id="747" r:id="rId13"/>
    <p:sldId id="729" r:id="rId14"/>
    <p:sldId id="730" r:id="rId15"/>
    <p:sldId id="735" r:id="rId16"/>
    <p:sldId id="743" r:id="rId17"/>
    <p:sldId id="731" r:id="rId18"/>
    <p:sldId id="277" r:id="rId19"/>
  </p:sldIdLst>
  <p:sldSz cx="12188825" cy="6858000"/>
  <p:notesSz cx="6858000" cy="9144000"/>
  <p:defaultTextStyle>
    <a:defPPr>
      <a:defRPr lang="en-US"/>
    </a:defPPr>
    <a:lvl1pPr marL="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16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76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36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56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16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Xke" initials="X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6F7170"/>
    <a:srgbClr val="D15685"/>
    <a:srgbClr val="E2231A"/>
    <a:srgbClr val="BF0000"/>
    <a:srgbClr val="FFFFFF"/>
    <a:srgbClr val="5F5F5F"/>
    <a:srgbClr val="414042"/>
    <a:srgbClr val="00B4E5"/>
    <a:srgbClr val="0094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290" autoAdjust="0"/>
    <p:restoredTop sz="89636" autoAdjust="0"/>
  </p:normalViewPr>
  <p:slideViewPr>
    <p:cSldViewPr snapToGrid="0" snapToObjects="1">
      <p:cViewPr varScale="1">
        <p:scale>
          <a:sx n="64" d="100"/>
          <a:sy n="64" d="100"/>
        </p:scale>
        <p:origin x="276" y="72"/>
      </p:cViewPr>
      <p:guideLst>
        <p:guide orient="horz" pos="501"/>
        <p:guide orient="horz" pos="4177"/>
        <p:guide orient="horz" pos="3895"/>
        <p:guide pos="4061"/>
        <p:guide pos="2371"/>
        <p:guide pos="55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34" d="100"/>
          <a:sy n="34" d="100"/>
        </p:scale>
        <p:origin x="2298" y="60"/>
      </p:cViewPr>
      <p:guideLst>
        <p:guide orient="horz" pos="2925"/>
        <p:guide pos="212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4" Type="http://schemas.openxmlformats.org/officeDocument/2006/relationships/commentAuthors" Target="commentAuthors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handoutMaster" Target="handoutMasters/handoutMaster1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sz="1000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1C0EDC-3B04-4D43-AC98-A606493C474D}" type="datetimeFigureOut">
              <a:rPr lang="en-US" sz="1000" smtClean="0">
                <a:latin typeface="Arial" panose="020B0604020202090204" pitchFamily="34" charset="0"/>
                <a:cs typeface="Arial" panose="020B0604020202090204" pitchFamily="34" charset="0"/>
              </a:rPr>
            </a:fld>
            <a:endParaRPr lang="en-US" sz="1000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lvl="0"/>
            <a:r>
              <a:rPr lang="en-US" sz="800" cap="all" dirty="0">
                <a:solidFill>
                  <a:srgbClr val="939598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2011 LENOVO CONFIDENTIAL. All rights reserved.</a:t>
            </a:r>
            <a:endParaRPr lang="en-US" sz="800" cap="all" dirty="0">
              <a:solidFill>
                <a:srgbClr val="939598"/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7F3538-DD9D-4F25-8311-592750C50641}" type="slidenum">
              <a:rPr lang="en-US" sz="800" smtClean="0">
                <a:latin typeface="Arial" panose="020B0604020202090204" pitchFamily="34" charset="0"/>
                <a:cs typeface="Arial" panose="020B0604020202090204" pitchFamily="34" charset="0"/>
              </a:rPr>
            </a:fld>
            <a:endParaRPr lang="en-US" sz="800" dirty="0"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>
                <a:latin typeface="Arial" panose="020B0604020202090204" pitchFamily="34" charset="0"/>
                <a:cs typeface="Arial" panose="020B060402020209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>
                <a:latin typeface="Arial" panose="020B0604020202090204" pitchFamily="34" charset="0"/>
                <a:cs typeface="Arial" panose="020B0604020202090204" pitchFamily="34" charset="0"/>
              </a:defRPr>
            </a:lvl1pPr>
          </a:lstStyle>
          <a:p>
            <a:fld id="{F23CF275-28B3-497F-9AED-85D5F023BA5C}" type="datetimeFigureOut">
              <a:rPr lang="en-US" smtClean="0"/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latin typeface="Arial" panose="020B0604020202090204" pitchFamily="34" charset="0"/>
                <a:cs typeface="Arial" panose="020B0604020202090204" pitchFamily="34" charset="0"/>
              </a:defRPr>
            </a:lvl1pPr>
          </a:lstStyle>
          <a:p>
            <a:r>
              <a:rPr lang="en-US" sz="800" cap="all" dirty="0">
                <a:solidFill>
                  <a:srgbClr val="939598"/>
                </a:solidFill>
              </a:rPr>
              <a:t>2011 LENOVO CONFIDENTIAL. All rights reserved.</a:t>
            </a:r>
            <a:endParaRPr lang="en-US" sz="800" cap="all" dirty="0">
              <a:solidFill>
                <a:srgbClr val="939598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latin typeface="Arial" panose="020B0604020202090204" pitchFamily="34" charset="0"/>
                <a:cs typeface="Arial" panose="020B0604020202090204" pitchFamily="34" charset="0"/>
              </a:defRPr>
            </a:lvl1pPr>
          </a:lstStyle>
          <a:p>
            <a:fld id="{4AED87EB-65D7-4500-873C-410831173A82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16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76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36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56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16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67DAC-B7C4-4562-991F-2B4481CA1F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讲一下“登陆”</a:t>
            </a:r>
            <a:r>
              <a:rPr lang="en-US" altLang="zh-CN"/>
              <a:t>-</a:t>
            </a:r>
            <a:r>
              <a:rPr lang="zh-CN" altLang="en-US"/>
              <a:t>“注册”的逻辑关系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751F25-9338-4986-A1F2-54D37A03FF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751F25-9338-4986-A1F2-54D37A03FF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67DAC-B7C4-4562-991F-2B4481CA1F1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751F25-9338-4986-A1F2-54D37A03FFF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每组发一张</a:t>
            </a:r>
            <a:r>
              <a:rPr lang="en-US" altLang="zh-CN">
                <a:sym typeface="+mn-ea"/>
              </a:rPr>
              <a:t>A1</a:t>
            </a:r>
            <a:r>
              <a:rPr lang="zh-CN" altLang="en-US">
                <a:sym typeface="+mn-ea"/>
              </a:rPr>
              <a:t>纸。（组长上前去拿纸和笔）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5</a:t>
            </a:r>
            <a:r>
              <a:rPr lang="zh-CN" altLang="en-US">
                <a:sym typeface="+mn-ea"/>
              </a:rPr>
              <a:t>分钟时间讨论，到目前为止“考勤系统”都用到了哪些知识点。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讨论好后写在纸上。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将纸拿到前面做展示，每个组出一个人上台做简单的讲解。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每人写两个知识点，不能重复。评比抽牌（知识点详尽）。</a:t>
            </a:r>
            <a:endParaRPr lang="zh-CN" altLang="en-US">
              <a:sym typeface="+mn-ea"/>
            </a:endParaRPr>
          </a:p>
          <a:p>
            <a:endParaRPr lang="zh-CN" altLang="en-US"/>
          </a:p>
          <a:p>
            <a:r>
              <a:rPr lang="zh-CN" altLang="en-US">
                <a:sym typeface="+mn-ea"/>
              </a:rPr>
              <a:t>问题</a:t>
            </a:r>
            <a:r>
              <a:rPr lang="en-US" altLang="zh-CN">
                <a:sym typeface="+mn-ea"/>
              </a:rPr>
              <a:t>1: </a:t>
            </a:r>
            <a:r>
              <a:rPr lang="zh-CN" altLang="en-US">
                <a:sym typeface="+mn-ea"/>
              </a:rPr>
              <a:t>在</a:t>
            </a:r>
            <a:r>
              <a:rPr lang="en-US" altLang="zh-CN">
                <a:sym typeface="+mn-ea"/>
              </a:rPr>
              <a:t>form</a:t>
            </a:r>
            <a:r>
              <a:rPr lang="zh-CN" altLang="en-US">
                <a:sym typeface="+mn-ea"/>
              </a:rPr>
              <a:t>表单中，</a:t>
            </a:r>
            <a:r>
              <a:rPr lang="en-US" altLang="zh-CN">
                <a:sym typeface="+mn-ea"/>
              </a:rPr>
              <a:t>action</a:t>
            </a:r>
            <a:r>
              <a:rPr lang="zh-CN" altLang="en-US">
                <a:sym typeface="+mn-ea"/>
              </a:rPr>
              <a:t>属性的作用是什么？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问题</a:t>
            </a:r>
            <a:r>
              <a:rPr lang="en-US" altLang="zh-CN">
                <a:sym typeface="+mn-ea"/>
              </a:rPr>
              <a:t>2: input</a:t>
            </a:r>
            <a:r>
              <a:rPr lang="zh-CN" altLang="en-US">
                <a:sym typeface="+mn-ea"/>
              </a:rPr>
              <a:t>标签中，</a:t>
            </a:r>
            <a:r>
              <a:rPr lang="en-US" altLang="zh-CN">
                <a:sym typeface="+mn-ea"/>
              </a:rPr>
              <a:t>name</a:t>
            </a:r>
            <a:r>
              <a:rPr lang="zh-CN" altLang="en-US">
                <a:sym typeface="+mn-ea"/>
              </a:rPr>
              <a:t>属性的作用是什么？</a:t>
            </a:r>
            <a:endParaRPr lang="zh-CN" altLang="en-US">
              <a:sym typeface="+mn-ea"/>
            </a:endParaRPr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问题</a:t>
            </a:r>
            <a:r>
              <a:rPr lang="en-US" altLang="zh-CN">
                <a:sym typeface="+mn-ea"/>
              </a:rPr>
              <a:t>1: </a:t>
            </a:r>
            <a:r>
              <a:rPr lang="zh-CN" altLang="en-US">
                <a:sym typeface="+mn-ea"/>
              </a:rPr>
              <a:t>问题</a:t>
            </a:r>
            <a:r>
              <a:rPr lang="en-US" altLang="zh-CN">
                <a:sym typeface="+mn-ea"/>
              </a:rPr>
              <a:t>2:  </a:t>
            </a:r>
            <a:r>
              <a:rPr lang="zh-CN" altLang="en-US">
                <a:sym typeface="+mn-ea"/>
              </a:rPr>
              <a:t>“考勤”列的下拉框是怎么实现的？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问题</a:t>
            </a:r>
            <a:r>
              <a:rPr lang="en-US" altLang="zh-CN">
                <a:sym typeface="+mn-ea"/>
              </a:rPr>
              <a:t>3: </a:t>
            </a:r>
            <a:r>
              <a:rPr lang="zh-CN" altLang="en-US">
                <a:sym typeface="+mn-ea"/>
              </a:rPr>
              <a:t>点击勾选，就添加了对应班级的姓名，这个流程是怎么样的？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问题</a:t>
            </a:r>
            <a:r>
              <a:rPr lang="en-US" altLang="zh-CN">
                <a:sym typeface="+mn-ea"/>
              </a:rPr>
              <a:t>4: </a:t>
            </a:r>
            <a:endParaRPr lang="en-US" altLang="zh-CN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问题</a:t>
            </a:r>
            <a:r>
              <a:rPr lang="en-US" altLang="zh-CN">
                <a:sym typeface="+mn-ea"/>
              </a:rPr>
              <a:t>1: </a:t>
            </a:r>
            <a:r>
              <a:rPr lang="zh-CN" altLang="en-US">
                <a:sym typeface="+mn-ea"/>
              </a:rPr>
              <a:t>问题</a:t>
            </a:r>
            <a:r>
              <a:rPr lang="en-US" altLang="zh-CN">
                <a:sym typeface="+mn-ea"/>
              </a:rPr>
              <a:t>2:  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问题</a:t>
            </a:r>
            <a:r>
              <a:rPr lang="en-US" altLang="zh-CN">
                <a:sym typeface="+mn-ea"/>
              </a:rPr>
              <a:t>3: </a:t>
            </a:r>
            <a:r>
              <a:rPr lang="zh-CN" altLang="en-US">
                <a:sym typeface="+mn-ea"/>
              </a:rPr>
              <a:t>点击勾选，就添加了对应班级的姓名，这个流程是怎么样的？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问题</a:t>
            </a:r>
            <a:r>
              <a:rPr lang="en-US" altLang="zh-CN">
                <a:sym typeface="+mn-ea"/>
              </a:rPr>
              <a:t>4: </a:t>
            </a:r>
            <a:endParaRPr lang="en-US" altLang="zh-CN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问题</a:t>
            </a:r>
            <a:r>
              <a:rPr lang="en-US" altLang="zh-CN">
                <a:sym typeface="+mn-ea"/>
              </a:rPr>
              <a:t>1: </a:t>
            </a:r>
            <a:r>
              <a:rPr lang="zh-CN" altLang="en-US">
                <a:sym typeface="+mn-ea"/>
              </a:rPr>
              <a:t>问题</a:t>
            </a:r>
            <a:r>
              <a:rPr lang="en-US" altLang="zh-CN">
                <a:sym typeface="+mn-ea"/>
              </a:rPr>
              <a:t>2:  </a:t>
            </a:r>
            <a:r>
              <a:rPr lang="zh-CN" altLang="en-US">
                <a:sym typeface="+mn-ea"/>
              </a:rPr>
              <a:t>“考勤”列的下拉框是怎么实现的？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问题</a:t>
            </a:r>
            <a:r>
              <a:rPr lang="en-US" altLang="zh-CN">
                <a:sym typeface="+mn-ea"/>
              </a:rPr>
              <a:t>3: </a:t>
            </a:r>
            <a:r>
              <a:rPr lang="zh-CN" altLang="en-US">
                <a:sym typeface="+mn-ea"/>
              </a:rPr>
              <a:t>问题</a:t>
            </a:r>
            <a:r>
              <a:rPr lang="en-US" altLang="zh-CN">
                <a:sym typeface="+mn-ea"/>
              </a:rPr>
              <a:t>4: </a:t>
            </a:r>
            <a:endParaRPr lang="en-US" altLang="zh-CN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问题</a:t>
            </a:r>
            <a:r>
              <a:rPr lang="en-US" altLang="zh-CN">
                <a:sym typeface="+mn-ea"/>
              </a:rPr>
              <a:t>1: </a:t>
            </a:r>
            <a:r>
              <a:rPr lang="zh-CN" altLang="en-US">
                <a:sym typeface="+mn-ea"/>
              </a:rPr>
              <a:t>问题</a:t>
            </a:r>
            <a:r>
              <a:rPr lang="en-US" altLang="zh-CN">
                <a:sym typeface="+mn-ea"/>
              </a:rPr>
              <a:t>2:  </a:t>
            </a:r>
            <a:r>
              <a:rPr lang="zh-CN" altLang="en-US">
                <a:sym typeface="+mn-ea"/>
              </a:rPr>
              <a:t>“考勤”列的下拉框是怎么实现的？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问题</a:t>
            </a:r>
            <a:r>
              <a:rPr lang="en-US" altLang="zh-CN">
                <a:sym typeface="+mn-ea"/>
              </a:rPr>
              <a:t>3: </a:t>
            </a:r>
            <a:r>
              <a:rPr lang="zh-CN" altLang="en-US">
                <a:sym typeface="+mn-ea"/>
              </a:rPr>
              <a:t>问题</a:t>
            </a:r>
            <a:r>
              <a:rPr lang="en-US" altLang="zh-CN">
                <a:sym typeface="+mn-ea"/>
              </a:rPr>
              <a:t>4: </a:t>
            </a:r>
            <a:endParaRPr lang="en-US" altLang="zh-CN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问题</a:t>
            </a:r>
            <a:r>
              <a:rPr lang="en-US" altLang="zh-CN">
                <a:sym typeface="+mn-ea"/>
              </a:rPr>
              <a:t>1: </a:t>
            </a:r>
            <a:r>
              <a:rPr lang="zh-CN" altLang="en-US">
                <a:sym typeface="+mn-ea"/>
              </a:rPr>
              <a:t>问题</a:t>
            </a:r>
            <a:r>
              <a:rPr lang="en-US" altLang="zh-CN">
                <a:sym typeface="+mn-ea"/>
              </a:rPr>
              <a:t>2:  </a:t>
            </a:r>
            <a:r>
              <a:rPr lang="zh-CN" altLang="en-US">
                <a:sym typeface="+mn-ea"/>
              </a:rPr>
              <a:t>“考勤”列的下拉框是怎么实现的？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问题</a:t>
            </a:r>
            <a:r>
              <a:rPr lang="en-US" altLang="zh-CN">
                <a:sym typeface="+mn-ea"/>
              </a:rPr>
              <a:t>3: </a:t>
            </a:r>
            <a:r>
              <a:rPr lang="zh-CN" altLang="en-US">
                <a:sym typeface="+mn-ea"/>
              </a:rPr>
              <a:t>问题</a:t>
            </a:r>
            <a:r>
              <a:rPr lang="en-US" altLang="zh-CN">
                <a:sym typeface="+mn-ea"/>
              </a:rPr>
              <a:t>4: </a:t>
            </a:r>
            <a:endParaRPr lang="en-US" altLang="zh-CN"/>
          </a:p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png"/><Relationship Id="rId8" Type="http://schemas.openxmlformats.org/officeDocument/2006/relationships/image" Target="../media/image7.png"/><Relationship Id="rId7" Type="http://schemas.openxmlformats.org/officeDocument/2006/relationships/image" Target="../media/image6.png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20" Type="http://schemas.openxmlformats.org/officeDocument/2006/relationships/image" Target="../media/image19.png"/><Relationship Id="rId2" Type="http://schemas.openxmlformats.org/officeDocument/2006/relationships/image" Target="../media/image1.jpeg"/><Relationship Id="rId19" Type="http://schemas.openxmlformats.org/officeDocument/2006/relationships/image" Target="../media/image18.png"/><Relationship Id="rId18" Type="http://schemas.openxmlformats.org/officeDocument/2006/relationships/image" Target="../media/image17.png"/><Relationship Id="rId17" Type="http://schemas.openxmlformats.org/officeDocument/2006/relationships/image" Target="../media/image16.png"/><Relationship Id="rId16" Type="http://schemas.openxmlformats.org/officeDocument/2006/relationships/image" Target="../media/image15.png"/><Relationship Id="rId15" Type="http://schemas.openxmlformats.org/officeDocument/2006/relationships/image" Target="../media/image14.png"/><Relationship Id="rId14" Type="http://schemas.openxmlformats.org/officeDocument/2006/relationships/image" Target="../media/image13.png"/><Relationship Id="rId13" Type="http://schemas.openxmlformats.org/officeDocument/2006/relationships/image" Target="../media/image12.png"/><Relationship Id="rId12" Type="http://schemas.openxmlformats.org/officeDocument/2006/relationships/image" Target="../media/image11.png"/><Relationship Id="rId11" Type="http://schemas.openxmlformats.org/officeDocument/2006/relationships/image" Target="../media/image10.png"/><Relationship Id="rId10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png"/><Relationship Id="rId8" Type="http://schemas.openxmlformats.org/officeDocument/2006/relationships/image" Target="../media/image7.png"/><Relationship Id="rId7" Type="http://schemas.openxmlformats.org/officeDocument/2006/relationships/image" Target="../media/image6.png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20" Type="http://schemas.openxmlformats.org/officeDocument/2006/relationships/image" Target="../media/image19.png"/><Relationship Id="rId2" Type="http://schemas.openxmlformats.org/officeDocument/2006/relationships/image" Target="../media/image1.jpeg"/><Relationship Id="rId19" Type="http://schemas.openxmlformats.org/officeDocument/2006/relationships/image" Target="../media/image18.png"/><Relationship Id="rId18" Type="http://schemas.openxmlformats.org/officeDocument/2006/relationships/image" Target="../media/image17.png"/><Relationship Id="rId17" Type="http://schemas.openxmlformats.org/officeDocument/2006/relationships/image" Target="../media/image16.png"/><Relationship Id="rId16" Type="http://schemas.openxmlformats.org/officeDocument/2006/relationships/image" Target="../media/image15.png"/><Relationship Id="rId15" Type="http://schemas.openxmlformats.org/officeDocument/2006/relationships/image" Target="../media/image14.png"/><Relationship Id="rId14" Type="http://schemas.openxmlformats.org/officeDocument/2006/relationships/image" Target="../media/image13.png"/><Relationship Id="rId13" Type="http://schemas.openxmlformats.org/officeDocument/2006/relationships/image" Target="../media/image12.png"/><Relationship Id="rId12" Type="http://schemas.openxmlformats.org/officeDocument/2006/relationships/image" Target="../media/image11.png"/><Relationship Id="rId11" Type="http://schemas.openxmlformats.org/officeDocument/2006/relationships/image" Target="../media/image10.png"/><Relationship Id="rId10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png"/><Relationship Id="rId8" Type="http://schemas.openxmlformats.org/officeDocument/2006/relationships/image" Target="../media/image7.png"/><Relationship Id="rId7" Type="http://schemas.openxmlformats.org/officeDocument/2006/relationships/image" Target="../media/image6.png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2" Type="http://schemas.openxmlformats.org/officeDocument/2006/relationships/image" Target="../media/image20.png"/><Relationship Id="rId21" Type="http://schemas.openxmlformats.org/officeDocument/2006/relationships/image" Target="../media/image33.png"/><Relationship Id="rId20" Type="http://schemas.openxmlformats.org/officeDocument/2006/relationships/image" Target="../media/image32.png"/><Relationship Id="rId2" Type="http://schemas.openxmlformats.org/officeDocument/2006/relationships/image" Target="../media/image26.jpeg"/><Relationship Id="rId19" Type="http://schemas.openxmlformats.org/officeDocument/2006/relationships/image" Target="../media/image31.png"/><Relationship Id="rId18" Type="http://schemas.openxmlformats.org/officeDocument/2006/relationships/image" Target="../media/image30.png"/><Relationship Id="rId17" Type="http://schemas.openxmlformats.org/officeDocument/2006/relationships/image" Target="../media/image16.png"/><Relationship Id="rId16" Type="http://schemas.openxmlformats.org/officeDocument/2006/relationships/image" Target="../media/image29.png"/><Relationship Id="rId15" Type="http://schemas.openxmlformats.org/officeDocument/2006/relationships/image" Target="../media/image28.png"/><Relationship Id="rId14" Type="http://schemas.openxmlformats.org/officeDocument/2006/relationships/image" Target="../media/image27.png"/><Relationship Id="rId13" Type="http://schemas.openxmlformats.org/officeDocument/2006/relationships/image" Target="../media/image12.png"/><Relationship Id="rId12" Type="http://schemas.openxmlformats.org/officeDocument/2006/relationships/image" Target="../media/image11.png"/><Relationship Id="rId11" Type="http://schemas.openxmlformats.org/officeDocument/2006/relationships/image" Target="../media/image10.png"/><Relationship Id="rId10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893"/>
            <a:ext cx="12190415" cy="6857107"/>
          </a:xfrm>
          <a:prstGeom prst="rect">
            <a:avLst/>
          </a:prstGeom>
        </p:spPr>
      </p:pic>
      <p:sp>
        <p:nvSpPr>
          <p:cNvPr id="56" name="Title 16"/>
          <p:cNvSpPr>
            <a:spLocks noGrp="1"/>
          </p:cNvSpPr>
          <p:nvPr>
            <p:ph type="title" hasCustomPrompt="1"/>
          </p:nvPr>
        </p:nvSpPr>
        <p:spPr bwMode="gray">
          <a:xfrm>
            <a:off x="548640" y="2048256"/>
            <a:ext cx="8723376" cy="1581912"/>
          </a:xfrm>
          <a:prstGeom prst="rect">
            <a:avLst/>
          </a:prstGeom>
        </p:spPr>
        <p:txBody>
          <a:bodyPr lIns="0" tIns="60949" rIns="121899" bIns="60949" anchor="b" anchorCtr="0"/>
          <a:lstStyle>
            <a:lvl1pPr marL="0" algn="l" defTabSz="12192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lang="en-US" sz="6000" b="0" kern="1200" cap="none" spc="0" baseline="0" dirty="0">
                <a:solidFill>
                  <a:schemeClr val="tx1"/>
                </a:solidFill>
                <a:latin typeface="Arial" panose="020B0604020202090204" pitchFamily="34" charset="0"/>
                <a:ea typeface="+mn-ea"/>
                <a:cs typeface="Arial" panose="020B0604020202090204" pitchFamily="34" charset="0"/>
              </a:defRPr>
            </a:lvl1pPr>
          </a:lstStyle>
          <a:p>
            <a:r>
              <a:rPr lang="en-US" dirty="0"/>
              <a:t>Click to edit text, two lines maximum</a:t>
            </a:r>
            <a:endParaRPr lang="en-US" dirty="0"/>
          </a:p>
        </p:txBody>
      </p:sp>
      <p:sp>
        <p:nvSpPr>
          <p:cNvPr id="62" name="Footer Placeholder 61"/>
          <p:cNvSpPr>
            <a:spLocks noGrp="1"/>
          </p:cNvSpPr>
          <p:nvPr>
            <p:ph type="ftr" sz="quarter" idx="10"/>
          </p:nvPr>
        </p:nvSpPr>
        <p:spPr>
          <a:xfrm>
            <a:off x="548640" y="6473952"/>
            <a:ext cx="3860800" cy="153888"/>
          </a:xfrm>
        </p:spPr>
        <p:txBody>
          <a:bodyPr lIns="0"/>
          <a:lstStyle>
            <a:lvl1pPr>
              <a:defRPr cap="none"/>
            </a:lvl1pPr>
          </a:lstStyle>
          <a:p>
            <a:r>
              <a:rPr lang="en-US" sz="1000">
                <a:solidFill>
                  <a:srgbClr val="939598"/>
                </a:solidFill>
                <a:cs typeface="Arial" panose="020B0604020202090204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anose="020B0604020202090204" pitchFamily="34" charset="0"/>
            </a:endParaRPr>
          </a:p>
        </p:txBody>
      </p:sp>
      <p:sp>
        <p:nvSpPr>
          <p:cNvPr id="55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548640" y="4059936"/>
            <a:ext cx="8714232" cy="457200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 algn="l" defTabSz="1219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0" kern="1200" cap="none" spc="0" baseline="0" dirty="0">
                <a:solidFill>
                  <a:schemeClr val="tx1"/>
                </a:solidFill>
                <a:latin typeface="Arial" panose="020B0604020202090204" pitchFamily="34" charset="0"/>
                <a:ea typeface="+mn-ea"/>
                <a:cs typeface="Arial" panose="020B0604020202090204" pitchFamily="34" charset="0"/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subtitle placeholder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548640" y="4800600"/>
            <a:ext cx="6409944" cy="51206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20" name="Rectangle 19"/>
          <p:cNvSpPr/>
          <p:nvPr userDrawn="1"/>
        </p:nvSpPr>
        <p:spPr bwMode="black">
          <a:xfrm>
            <a:off x="548640" y="4557713"/>
            <a:ext cx="1097683" cy="1067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/>
          <p:nvPr userDrawn="1"/>
        </p:nvCxnSpPr>
        <p:spPr>
          <a:xfrm>
            <a:off x="548640" y="4664439"/>
            <a:ext cx="10419093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" descr="C:\Users\kathyp\Documents\00_Brand-Resources\Multimode Elements\Multimode Icons\PNG\Multimode-Icon_HANG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040" y="5468108"/>
            <a:ext cx="311886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3" descr="C:\Users\kathyp\Documents\00_Brand-Resources\Multimode Elements\Multimode Icons\PNG\Multimode-Icon_HOLD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9824" y="5468108"/>
            <a:ext cx="311886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 descr="C:\Users\kathyp\Documents\00_Brand-Resources\Multimode Elements\Multimode Icons\PNG\Multimode-Icon_LAPTOP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7211" y="5468108"/>
            <a:ext cx="311886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5" descr="C:\Users\kathyp\Documents\00_Brand-Resources\Multimode Elements\Multimode Icons\PNG\Multimode-Icon_STAND.pn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7392" y="5468108"/>
            <a:ext cx="311886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6" descr="C:\Users\kathyp\Documents\00_Brand-Resources\Multimode Elements\Multimode Icons\PNG\Multimode-Icon_STAND-Tablet.pn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1176" y="5468108"/>
            <a:ext cx="311886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7" descr="C:\Users\kathyp\Documents\00_Brand-Resources\Multimode Elements\Multimode Icons\PNG\Multimode-Icon_TABLE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8563" y="5468108"/>
            <a:ext cx="311886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8" descr="C:\Users\kathyp\Documents\00_Brand-Resources\Multimode Elements\Multimode Icons\PNG\Multimode-Icon_TABLET.png"/>
          <p:cNvPicPr>
            <a:picLocks noChangeAspect="1" noChangeArrowheads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5950" y="5468108"/>
            <a:ext cx="311886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9" descr="C:\Users\kathyp\Documents\00_Brand-Resources\Multimode Elements\Multimode Icons\PNG\Multimode-Icon_TENT.png"/>
          <p:cNvPicPr>
            <a:picLocks noChangeAspect="1" noChangeArrowheads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528" y="5468108"/>
            <a:ext cx="311886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10" descr="C:\Users\kathyp\Documents\00_Brand-Resources\Multimode Elements\Multimode Icons\PNG\Multimode-Icon_TILT.png"/>
          <p:cNvPicPr>
            <a:picLocks noChangeAspect="1" noChangeArrowheads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6312" y="5468108"/>
            <a:ext cx="311886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11" descr="C:\Users\kathyp\Documents\00_Brand-Resources\Multimode Elements\Multimode Icons\PNG\Multimode-Icon_TV.png"/>
          <p:cNvPicPr>
            <a:picLocks noChangeAspect="1" noChangeArrowheads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3707" y="5468108"/>
            <a:ext cx="311886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3" name="Group 32"/>
          <p:cNvGrpSpPr/>
          <p:nvPr userDrawn="1"/>
        </p:nvGrpSpPr>
        <p:grpSpPr>
          <a:xfrm>
            <a:off x="2024598" y="5468108"/>
            <a:ext cx="310896" cy="310896"/>
            <a:chOff x="2024598" y="5468108"/>
            <a:chExt cx="310896" cy="310896"/>
          </a:xfrm>
        </p:grpSpPr>
        <p:sp>
          <p:nvSpPr>
            <p:cNvPr id="34" name="Oval 33"/>
            <p:cNvSpPr/>
            <p:nvPr userDrawn="1"/>
          </p:nvSpPr>
          <p:spPr>
            <a:xfrm>
              <a:off x="2024598" y="5468108"/>
              <a:ext cx="310896" cy="31089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l"/>
              <a:endParaRPr lang="en-US" dirty="0"/>
            </a:p>
          </p:txBody>
        </p:sp>
        <p:pic>
          <p:nvPicPr>
            <p:cNvPr id="35" name="Picture 34"/>
            <p:cNvPicPr>
              <a:picLocks noChangeAspect="1"/>
            </p:cNvPicPr>
            <p:nvPr userDrawn="1"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18814" y="5509256"/>
              <a:ext cx="122464" cy="228600"/>
            </a:xfrm>
            <a:prstGeom prst="rect">
              <a:avLst/>
            </a:prstGeom>
          </p:spPr>
        </p:pic>
      </p:grpSp>
      <p:grpSp>
        <p:nvGrpSpPr>
          <p:cNvPr id="36" name="Group 35"/>
          <p:cNvGrpSpPr/>
          <p:nvPr userDrawn="1"/>
        </p:nvGrpSpPr>
        <p:grpSpPr>
          <a:xfrm>
            <a:off x="3094779" y="5468108"/>
            <a:ext cx="310896" cy="310896"/>
            <a:chOff x="3094779" y="5468108"/>
            <a:chExt cx="310896" cy="310896"/>
          </a:xfrm>
        </p:grpSpPr>
        <p:sp>
          <p:nvSpPr>
            <p:cNvPr id="37" name="Oval 36"/>
            <p:cNvSpPr/>
            <p:nvPr userDrawn="1"/>
          </p:nvSpPr>
          <p:spPr>
            <a:xfrm>
              <a:off x="3094779" y="5468108"/>
              <a:ext cx="310896" cy="31089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l"/>
              <a:endParaRPr lang="en-US" dirty="0"/>
            </a:p>
          </p:txBody>
        </p:sp>
        <p:pic>
          <p:nvPicPr>
            <p:cNvPr id="38" name="Picture 9" descr="C:\Users\yhwang\Desktop\WW Design\Multimode Icons\twitter-01.png"/>
            <p:cNvPicPr>
              <a:picLocks noChangeAspect="1" noChangeArrowheads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94779" y="5468108"/>
              <a:ext cx="310896" cy="310896"/>
            </a:xfrm>
            <a:prstGeom prst="rect">
              <a:avLst/>
            </a:prstGeom>
            <a:noFill/>
          </p:spPr>
        </p:pic>
      </p:grpSp>
      <p:grpSp>
        <p:nvGrpSpPr>
          <p:cNvPr id="39" name="Group 38"/>
          <p:cNvGrpSpPr/>
          <p:nvPr userDrawn="1"/>
        </p:nvGrpSpPr>
        <p:grpSpPr>
          <a:xfrm>
            <a:off x="953427" y="5468108"/>
            <a:ext cx="310896" cy="310896"/>
            <a:chOff x="953427" y="5468108"/>
            <a:chExt cx="310896" cy="310896"/>
          </a:xfrm>
        </p:grpSpPr>
        <p:sp>
          <p:nvSpPr>
            <p:cNvPr id="40" name="Oval 39"/>
            <p:cNvSpPr/>
            <p:nvPr userDrawn="1"/>
          </p:nvSpPr>
          <p:spPr>
            <a:xfrm>
              <a:off x="953427" y="5468108"/>
              <a:ext cx="310896" cy="3108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l"/>
              <a:endParaRPr lang="en-US" dirty="0"/>
            </a:p>
          </p:txBody>
        </p:sp>
        <p:pic>
          <p:nvPicPr>
            <p:cNvPr id="41" name="Picture 5" descr="C:\Users\yhwang\Desktop\WW Design\Multimode Icons\globe-01.png"/>
            <p:cNvPicPr>
              <a:picLocks noChangeAspect="1" noChangeArrowheads="1"/>
            </p:cNvPicPr>
            <p:nvPr userDrawn="1"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0859" y="5495540"/>
              <a:ext cx="256032" cy="256032"/>
            </a:xfrm>
            <a:prstGeom prst="rect">
              <a:avLst/>
            </a:prstGeom>
            <a:noFill/>
          </p:spPr>
        </p:pic>
      </p:grpSp>
      <p:grpSp>
        <p:nvGrpSpPr>
          <p:cNvPr id="42" name="Group 41"/>
          <p:cNvGrpSpPr/>
          <p:nvPr userDrawn="1"/>
        </p:nvGrpSpPr>
        <p:grpSpPr>
          <a:xfrm>
            <a:off x="2355828" y="5442941"/>
            <a:ext cx="365760" cy="365760"/>
            <a:chOff x="2355828" y="5442941"/>
            <a:chExt cx="365760" cy="365760"/>
          </a:xfrm>
        </p:grpSpPr>
        <p:sp>
          <p:nvSpPr>
            <p:cNvPr id="43" name="Oval 42"/>
            <p:cNvSpPr/>
            <p:nvPr userDrawn="1"/>
          </p:nvSpPr>
          <p:spPr>
            <a:xfrm>
              <a:off x="2380995" y="5468108"/>
              <a:ext cx="310896" cy="31089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l"/>
              <a:endParaRPr lang="en-US" dirty="0"/>
            </a:p>
          </p:txBody>
        </p:sp>
        <p:pic>
          <p:nvPicPr>
            <p:cNvPr id="44" name="Picture 2" descr="C:\Users\yhwang\Desktop\WW Design\Multimode Icons\chain-01.png"/>
            <p:cNvPicPr>
              <a:picLocks noChangeAspect="1" noChangeArrowheads="1"/>
            </p:cNvPicPr>
            <p:nvPr userDrawn="1"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5828" y="5442941"/>
              <a:ext cx="365760" cy="365760"/>
            </a:xfrm>
            <a:prstGeom prst="rect">
              <a:avLst/>
            </a:prstGeom>
            <a:noFill/>
          </p:spPr>
        </p:pic>
      </p:grpSp>
      <p:grpSp>
        <p:nvGrpSpPr>
          <p:cNvPr id="45" name="Group 44"/>
          <p:cNvGrpSpPr/>
          <p:nvPr userDrawn="1"/>
        </p:nvGrpSpPr>
        <p:grpSpPr>
          <a:xfrm>
            <a:off x="5236131" y="5468108"/>
            <a:ext cx="310896" cy="310896"/>
            <a:chOff x="5236131" y="5468108"/>
            <a:chExt cx="310896" cy="310896"/>
          </a:xfrm>
        </p:grpSpPr>
        <p:sp>
          <p:nvSpPr>
            <p:cNvPr id="46" name="Oval 45"/>
            <p:cNvSpPr/>
            <p:nvPr userDrawn="1"/>
          </p:nvSpPr>
          <p:spPr>
            <a:xfrm>
              <a:off x="5236131" y="5468108"/>
              <a:ext cx="310896" cy="31089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l"/>
              <a:endParaRPr lang="en-US" dirty="0"/>
            </a:p>
          </p:txBody>
        </p:sp>
        <p:pic>
          <p:nvPicPr>
            <p:cNvPr id="47" name="Picture 46" descr="C:\Users\yhwang\Desktop\WW Design\Multimode Icons\facebook-01.png"/>
            <p:cNvPicPr>
              <a:picLocks noChangeAspect="1" noChangeArrowheads="1"/>
            </p:cNvPicPr>
            <p:nvPr userDrawn="1"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36131" y="5468108"/>
              <a:ext cx="310896" cy="310896"/>
            </a:xfrm>
            <a:prstGeom prst="rect">
              <a:avLst/>
            </a:prstGeom>
            <a:noFill/>
          </p:spPr>
        </p:pic>
      </p:grpSp>
      <p:grpSp>
        <p:nvGrpSpPr>
          <p:cNvPr id="48" name="Group 47"/>
          <p:cNvGrpSpPr/>
          <p:nvPr userDrawn="1"/>
        </p:nvGrpSpPr>
        <p:grpSpPr>
          <a:xfrm>
            <a:off x="4523337" y="5468108"/>
            <a:ext cx="310896" cy="310896"/>
            <a:chOff x="4523337" y="5468108"/>
            <a:chExt cx="310896" cy="310896"/>
          </a:xfrm>
        </p:grpSpPr>
        <p:sp>
          <p:nvSpPr>
            <p:cNvPr id="49" name="Oval 48"/>
            <p:cNvSpPr/>
            <p:nvPr userDrawn="1"/>
          </p:nvSpPr>
          <p:spPr>
            <a:xfrm>
              <a:off x="4523337" y="5468108"/>
              <a:ext cx="310896" cy="310896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l"/>
              <a:endParaRPr lang="en-US" dirty="0"/>
            </a:p>
          </p:txBody>
        </p:sp>
        <p:pic>
          <p:nvPicPr>
            <p:cNvPr id="50" name="Picture 7" descr="C:\Users\yhwang\Desktop\WW Design\Multimode Icons\server-01.png"/>
            <p:cNvPicPr>
              <a:picLocks noChangeAspect="1" noChangeArrowheads="1"/>
            </p:cNvPicPr>
            <p:nvPr userDrawn="1"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23337" y="5468108"/>
              <a:ext cx="310896" cy="310896"/>
            </a:xfrm>
            <a:prstGeom prst="rect">
              <a:avLst/>
            </a:prstGeom>
            <a:noFill/>
          </p:spPr>
        </p:pic>
      </p:grpSp>
      <p:grpSp>
        <p:nvGrpSpPr>
          <p:cNvPr id="52" name="Group 51"/>
          <p:cNvGrpSpPr/>
          <p:nvPr userDrawn="1"/>
        </p:nvGrpSpPr>
        <p:grpSpPr>
          <a:xfrm>
            <a:off x="4879734" y="5468108"/>
            <a:ext cx="310896" cy="310896"/>
            <a:chOff x="4879734" y="5468108"/>
            <a:chExt cx="310896" cy="310896"/>
          </a:xfrm>
        </p:grpSpPr>
        <p:sp>
          <p:nvSpPr>
            <p:cNvPr id="53" name="Oval 52"/>
            <p:cNvSpPr/>
            <p:nvPr userDrawn="1"/>
          </p:nvSpPr>
          <p:spPr>
            <a:xfrm>
              <a:off x="4879734" y="5468108"/>
              <a:ext cx="310896" cy="3108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l"/>
              <a:endParaRPr lang="en-US" dirty="0"/>
            </a:p>
          </p:txBody>
        </p:sp>
        <p:pic>
          <p:nvPicPr>
            <p:cNvPr id="57" name="Picture 6" descr="C:\Users\yhwang\Desktop\WW Design\Multimode Icons\network-01.png"/>
            <p:cNvPicPr>
              <a:picLocks noChangeAspect="1" noChangeArrowheads="1"/>
            </p:cNvPicPr>
            <p:nvPr userDrawn="1"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9734" y="5468108"/>
              <a:ext cx="310896" cy="310896"/>
            </a:xfrm>
            <a:prstGeom prst="rect">
              <a:avLst/>
            </a:prstGeom>
            <a:noFill/>
          </p:spPr>
        </p:pic>
      </p:grpSp>
      <p:grpSp>
        <p:nvGrpSpPr>
          <p:cNvPr id="58" name="Group 57"/>
          <p:cNvGrpSpPr/>
          <p:nvPr userDrawn="1"/>
        </p:nvGrpSpPr>
        <p:grpSpPr>
          <a:xfrm>
            <a:off x="5949915" y="5468108"/>
            <a:ext cx="310896" cy="310896"/>
            <a:chOff x="5949915" y="5468108"/>
            <a:chExt cx="310896" cy="310896"/>
          </a:xfrm>
        </p:grpSpPr>
        <p:sp>
          <p:nvSpPr>
            <p:cNvPr id="59" name="Oval 58"/>
            <p:cNvSpPr/>
            <p:nvPr userDrawn="1"/>
          </p:nvSpPr>
          <p:spPr>
            <a:xfrm>
              <a:off x="5949915" y="5468108"/>
              <a:ext cx="310896" cy="31089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l"/>
              <a:endParaRPr lang="en-US" dirty="0"/>
            </a:p>
          </p:txBody>
        </p:sp>
        <p:pic>
          <p:nvPicPr>
            <p:cNvPr id="60" name="Picture 8" descr="C:\Users\yhwang\Desktop\WW Design\Multimode Icons\think_light-01.png"/>
            <p:cNvPicPr>
              <a:picLocks noChangeAspect="1" noChangeArrowheads="1"/>
            </p:cNvPicPr>
            <p:nvPr userDrawn="1"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9915" y="5468108"/>
              <a:ext cx="310896" cy="310896"/>
            </a:xfrm>
            <a:prstGeom prst="rect">
              <a:avLst/>
            </a:prstGeom>
            <a:noFill/>
          </p:spPr>
        </p:pic>
      </p:grpSp>
      <p:pic>
        <p:nvPicPr>
          <p:cNvPr id="61" name="Picture 60"/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583673" y="3056111"/>
            <a:ext cx="2412866" cy="80378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wo Column Slide - No 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ooter Placeholder 2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z="1000">
                <a:solidFill>
                  <a:srgbClr val="939598"/>
                </a:solidFill>
                <a:cs typeface="Arial" panose="020B0604020202090204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anose="020B0604020202090204" pitchFamily="34" charset="0"/>
            </a:endParaRPr>
          </a:p>
        </p:txBody>
      </p:sp>
      <p:sp>
        <p:nvSpPr>
          <p:cNvPr id="11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640" y="274320"/>
            <a:ext cx="11073384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9200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565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Arial" panose="020B0604020202090204" pitchFamily="34" charset="0"/>
                <a:ea typeface="+mn-ea"/>
                <a:cs typeface="Arial" panose="020B0604020202090204" pitchFamily="34" charset="0"/>
              </a:defRPr>
            </a:lvl1pPr>
          </a:lstStyle>
          <a:p>
            <a:r>
              <a:rPr lang="en-US" dirty="0"/>
              <a:t>Click To Edit Master Title</a:t>
            </a:r>
            <a:endParaRPr lang="en-US" dirty="0"/>
          </a:p>
        </p:txBody>
      </p:sp>
      <p:sp>
        <p:nvSpPr>
          <p:cNvPr id="12" name="Freeform 5"/>
          <p:cNvSpPr>
            <a:spLocks noChangeAspect="1" noEditPoints="1"/>
          </p:cNvSpPr>
          <p:nvPr userDrawn="1"/>
        </p:nvSpPr>
        <p:spPr bwMode="black">
          <a:xfrm>
            <a:off x="205354" y="423406"/>
            <a:ext cx="200587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3" name="Rectangle 12"/>
          <p:cNvSpPr/>
          <p:nvPr userDrawn="1"/>
        </p:nvSpPr>
        <p:spPr bwMode="gray">
          <a:xfrm>
            <a:off x="11748699" y="6395714"/>
            <a:ext cx="443301" cy="322249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slide number"/>
          <p:cNvSpPr txBox="1"/>
          <p:nvPr userDrawn="1"/>
        </p:nvSpPr>
        <p:spPr bwMode="white">
          <a:xfrm>
            <a:off x="11748699" y="6389258"/>
            <a:ext cx="450345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lvl="0" algn="ctr"/>
            <a:fld id="{6EA5B71A-1B18-4E34-A48F-65DC4937AA99}" type="slidenum">
              <a:rPr lang="en-US" smtClean="0"/>
            </a:fld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304982" y="5505441"/>
            <a:ext cx="1330737" cy="443301"/>
          </a:xfrm>
          <a:prstGeom prst="rect">
            <a:avLst/>
          </a:prstGeom>
        </p:spPr>
      </p:pic>
      <p:sp>
        <p:nvSpPr>
          <p:cNvPr id="16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548640" y="1179575"/>
            <a:ext cx="5378958" cy="5211699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1pPr>
            <a:lvl2pPr marL="609600" indent="-228600">
              <a:lnSpc>
                <a:spcPct val="90000"/>
              </a:lnSpc>
              <a:spcBef>
                <a:spcPts val="500"/>
              </a:spcBef>
              <a:buClrTx/>
              <a:buFont typeface="Arial" panose="020B0604020202090204" pitchFamily="34" charset="0"/>
              <a:buChar char="–"/>
              <a:defRPr sz="2000"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2pPr>
            <a:lvl3pPr marL="835660" indent="-150495">
              <a:lnSpc>
                <a:spcPct val="90000"/>
              </a:lnSpc>
              <a:spcBef>
                <a:spcPts val="500"/>
              </a:spcBef>
              <a:buClrTx/>
              <a:buFont typeface="Arial" panose="020B0604020202090204" pitchFamily="34" charset="0"/>
              <a:buChar char="-"/>
              <a:defRPr sz="2000"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3pPr>
            <a:lvl4pPr marL="1146810" indent="-156845">
              <a:lnSpc>
                <a:spcPct val="90000"/>
              </a:lnSpc>
              <a:spcBef>
                <a:spcPts val="500"/>
              </a:spcBef>
              <a:buClrTx/>
              <a:buFont typeface="Arial" panose="020B0604020202090204" pitchFamily="34" charset="0"/>
              <a:buChar char="-"/>
              <a:defRPr sz="2000"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4pPr>
            <a:lvl5pPr marL="1445260" indent="-150495">
              <a:lnSpc>
                <a:spcPct val="90000"/>
              </a:lnSpc>
              <a:spcBef>
                <a:spcPts val="500"/>
              </a:spcBef>
              <a:buClrTx/>
              <a:buFont typeface="Arial" panose="020B0604020202090204" pitchFamily="34" charset="0"/>
              <a:buChar char="-"/>
              <a:defRPr sz="2000"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20" name="Content Placeholder 2"/>
          <p:cNvSpPr>
            <a:spLocks noGrp="1"/>
          </p:cNvSpPr>
          <p:nvPr>
            <p:ph sz="half" idx="14"/>
          </p:nvPr>
        </p:nvSpPr>
        <p:spPr bwMode="gray">
          <a:xfrm>
            <a:off x="6243066" y="1188761"/>
            <a:ext cx="5378958" cy="5211699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1pPr>
            <a:lvl2pPr marL="609600" indent="-228600">
              <a:lnSpc>
                <a:spcPct val="90000"/>
              </a:lnSpc>
              <a:spcBef>
                <a:spcPts val="500"/>
              </a:spcBef>
              <a:buClrTx/>
              <a:buFont typeface="Arial" panose="020B0604020202090204" pitchFamily="34" charset="0"/>
              <a:buChar char="–"/>
              <a:defRPr sz="2000"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2pPr>
            <a:lvl3pPr marL="835660" indent="-150495">
              <a:lnSpc>
                <a:spcPct val="90000"/>
              </a:lnSpc>
              <a:spcBef>
                <a:spcPts val="500"/>
              </a:spcBef>
              <a:buClrTx/>
              <a:buFont typeface="Arial" panose="020B0604020202090204" pitchFamily="34" charset="0"/>
              <a:buChar char="-"/>
              <a:defRPr sz="2000"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3pPr>
            <a:lvl4pPr marL="1146810" indent="-156845">
              <a:lnSpc>
                <a:spcPct val="90000"/>
              </a:lnSpc>
              <a:spcBef>
                <a:spcPts val="500"/>
              </a:spcBef>
              <a:buClrTx/>
              <a:buFont typeface="Arial" panose="020B0604020202090204" pitchFamily="34" charset="0"/>
              <a:buChar char="-"/>
              <a:defRPr sz="2000"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4pPr>
            <a:lvl5pPr marL="1445260" indent="-150495">
              <a:lnSpc>
                <a:spcPct val="90000"/>
              </a:lnSpc>
              <a:spcBef>
                <a:spcPts val="500"/>
              </a:spcBef>
              <a:buClrTx/>
              <a:buFont typeface="Arial" panose="020B0604020202090204" pitchFamily="34" charset="0"/>
              <a:buChar char="-"/>
              <a:defRPr sz="2000"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Slide - With 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ooter Placeholder 1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z="1000">
                <a:solidFill>
                  <a:srgbClr val="939598"/>
                </a:solidFill>
                <a:cs typeface="Arial" panose="020B0604020202090204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anose="020B0604020202090204" pitchFamily="34" charset="0"/>
            </a:endParaRPr>
          </a:p>
        </p:txBody>
      </p:sp>
      <p:sp>
        <p:nvSpPr>
          <p:cNvPr id="11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640" y="274320"/>
            <a:ext cx="11073384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9200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565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Arial" panose="020B0604020202090204" pitchFamily="34" charset="0"/>
                <a:ea typeface="+mn-ea"/>
                <a:cs typeface="Arial" panose="020B0604020202090204" pitchFamily="34" charset="0"/>
              </a:defRPr>
            </a:lvl1pPr>
          </a:lstStyle>
          <a:p>
            <a:r>
              <a:rPr lang="en-US" dirty="0"/>
              <a:t>Click To Edit Master Title</a:t>
            </a:r>
            <a:endParaRPr lang="en-US" dirty="0"/>
          </a:p>
        </p:txBody>
      </p:sp>
      <p:sp>
        <p:nvSpPr>
          <p:cNvPr id="12" name="Freeform 5"/>
          <p:cNvSpPr>
            <a:spLocks noChangeAspect="1" noEditPoints="1"/>
          </p:cNvSpPr>
          <p:nvPr userDrawn="1"/>
        </p:nvSpPr>
        <p:spPr bwMode="black">
          <a:xfrm>
            <a:off x="205354" y="423406"/>
            <a:ext cx="200587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548640" y="1179575"/>
            <a:ext cx="5378958" cy="5211699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1pPr>
            <a:lvl2pPr marL="609600" indent="-228600">
              <a:lnSpc>
                <a:spcPct val="90000"/>
              </a:lnSpc>
              <a:spcBef>
                <a:spcPts val="500"/>
              </a:spcBef>
              <a:buClrTx/>
              <a:buFont typeface="Arial" panose="020B0604020202090204" pitchFamily="34" charset="0"/>
              <a:buChar char="–"/>
              <a:defRPr sz="2000"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2pPr>
            <a:lvl3pPr marL="835660" indent="-150495">
              <a:lnSpc>
                <a:spcPct val="90000"/>
              </a:lnSpc>
              <a:spcBef>
                <a:spcPts val="500"/>
              </a:spcBef>
              <a:buClrTx/>
              <a:buFont typeface="Arial" panose="020B0604020202090204" pitchFamily="34" charset="0"/>
              <a:buChar char="-"/>
              <a:defRPr sz="2000"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3pPr>
            <a:lvl4pPr marL="1146810" indent="-156845">
              <a:lnSpc>
                <a:spcPct val="90000"/>
              </a:lnSpc>
              <a:spcBef>
                <a:spcPts val="500"/>
              </a:spcBef>
              <a:buClrTx/>
              <a:buFont typeface="Arial" panose="020B0604020202090204" pitchFamily="34" charset="0"/>
              <a:buChar char="-"/>
              <a:defRPr sz="2000"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4pPr>
            <a:lvl5pPr marL="1445260" indent="-150495">
              <a:lnSpc>
                <a:spcPct val="90000"/>
              </a:lnSpc>
              <a:spcBef>
                <a:spcPts val="500"/>
              </a:spcBef>
              <a:buClrTx/>
              <a:buFont typeface="Arial" panose="020B0604020202090204" pitchFamily="34" charset="0"/>
              <a:buChar char="-"/>
              <a:defRPr sz="2000"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4"/>
          </p:nvPr>
        </p:nvSpPr>
        <p:spPr bwMode="gray">
          <a:xfrm>
            <a:off x="6243066" y="1188761"/>
            <a:ext cx="5378958" cy="5211699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1pPr>
            <a:lvl2pPr marL="609600" indent="-228600">
              <a:lnSpc>
                <a:spcPct val="90000"/>
              </a:lnSpc>
              <a:spcBef>
                <a:spcPts val="500"/>
              </a:spcBef>
              <a:buClrTx/>
              <a:buFont typeface="Arial" panose="020B0604020202090204" pitchFamily="34" charset="0"/>
              <a:buChar char="–"/>
              <a:defRPr sz="2000"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2pPr>
            <a:lvl3pPr marL="835660" indent="-150495">
              <a:lnSpc>
                <a:spcPct val="90000"/>
              </a:lnSpc>
              <a:spcBef>
                <a:spcPts val="500"/>
              </a:spcBef>
              <a:buClrTx/>
              <a:buFont typeface="Arial" panose="020B0604020202090204" pitchFamily="34" charset="0"/>
              <a:buChar char="-"/>
              <a:defRPr sz="2000"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3pPr>
            <a:lvl4pPr marL="1146810" indent="-156845">
              <a:lnSpc>
                <a:spcPct val="90000"/>
              </a:lnSpc>
              <a:spcBef>
                <a:spcPts val="500"/>
              </a:spcBef>
              <a:buClrTx/>
              <a:buFont typeface="Arial" panose="020B0604020202090204" pitchFamily="34" charset="0"/>
              <a:buChar char="-"/>
              <a:defRPr sz="2000"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4pPr>
            <a:lvl5pPr marL="1445260" indent="-150495">
              <a:lnSpc>
                <a:spcPct val="90000"/>
              </a:lnSpc>
              <a:spcBef>
                <a:spcPts val="500"/>
              </a:spcBef>
              <a:buClrTx/>
              <a:buFont typeface="Arial" panose="020B0604020202090204" pitchFamily="34" charset="0"/>
              <a:buChar char="-"/>
              <a:defRPr sz="2000"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itle w/Image - No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oter Placeholder 1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srgbClr val="939598"/>
                </a:solidFill>
                <a:cs typeface="Arial" panose="020B0604020202090204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anose="020B0604020202090204" pitchFamily="34" charset="0"/>
            </a:endParaRPr>
          </a:p>
        </p:txBody>
      </p:sp>
      <p:sp>
        <p:nvSpPr>
          <p:cNvPr id="10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640" y="274320"/>
            <a:ext cx="6036718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9200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565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Arial" panose="020B0604020202090204" pitchFamily="34" charset="0"/>
                <a:ea typeface="+mn-ea"/>
                <a:cs typeface="Arial" panose="020B0604020202090204" pitchFamily="34" charset="0"/>
              </a:defRPr>
            </a:lvl1pPr>
          </a:lstStyle>
          <a:p>
            <a:r>
              <a:rPr lang="en-US" dirty="0"/>
              <a:t>Click To Edit Master Title</a:t>
            </a:r>
            <a:endParaRPr lang="en-US" dirty="0"/>
          </a:p>
        </p:txBody>
      </p:sp>
      <p:sp>
        <p:nvSpPr>
          <p:cNvPr id="12" name="Freeform 5"/>
          <p:cNvSpPr>
            <a:spLocks noChangeAspect="1" noEditPoints="1"/>
          </p:cNvSpPr>
          <p:nvPr userDrawn="1"/>
        </p:nvSpPr>
        <p:spPr bwMode="black">
          <a:xfrm>
            <a:off x="205354" y="423406"/>
            <a:ext cx="200587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6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548640" y="1179575"/>
            <a:ext cx="6036718" cy="5211699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1pPr>
            <a:lvl2pPr marL="609600" indent="-228600">
              <a:lnSpc>
                <a:spcPct val="90000"/>
              </a:lnSpc>
              <a:spcBef>
                <a:spcPts val="500"/>
              </a:spcBef>
              <a:buClrTx/>
              <a:buFont typeface="Arial" panose="020B0604020202090204" pitchFamily="34" charset="0"/>
              <a:buChar char="–"/>
              <a:defRPr sz="2000"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2pPr>
            <a:lvl3pPr marL="835660" indent="-150495">
              <a:lnSpc>
                <a:spcPct val="90000"/>
              </a:lnSpc>
              <a:spcBef>
                <a:spcPts val="500"/>
              </a:spcBef>
              <a:buClrTx/>
              <a:buFont typeface="Arial" panose="020B0604020202090204" pitchFamily="34" charset="0"/>
              <a:buChar char="-"/>
              <a:defRPr sz="2000"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3pPr>
            <a:lvl4pPr marL="1146810" indent="-156845">
              <a:lnSpc>
                <a:spcPct val="90000"/>
              </a:lnSpc>
              <a:spcBef>
                <a:spcPts val="500"/>
              </a:spcBef>
              <a:buClrTx/>
              <a:buFont typeface="Arial" panose="020B0604020202090204" pitchFamily="34" charset="0"/>
              <a:buChar char="-"/>
              <a:defRPr sz="2000"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4pPr>
            <a:lvl5pPr marL="1445260" indent="-150495">
              <a:lnSpc>
                <a:spcPct val="90000"/>
              </a:lnSpc>
              <a:spcBef>
                <a:spcPts val="500"/>
              </a:spcBef>
              <a:buClrTx/>
              <a:buFont typeface="Arial" panose="020B0604020202090204" pitchFamily="34" charset="0"/>
              <a:buChar char="-"/>
              <a:defRPr sz="2000"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6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6835285" y="0"/>
            <a:ext cx="535353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8"/>
          </p:nvPr>
        </p:nvSpPr>
        <p:spPr bwMode="invGray">
          <a:xfrm>
            <a:off x="6985955" y="6330311"/>
            <a:ext cx="4422614" cy="392167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100">
                <a:noFill/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 bwMode="gray">
          <a:xfrm>
            <a:off x="11748699" y="6395714"/>
            <a:ext cx="443301" cy="322249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slide number"/>
          <p:cNvSpPr txBox="1"/>
          <p:nvPr userDrawn="1"/>
        </p:nvSpPr>
        <p:spPr bwMode="white">
          <a:xfrm>
            <a:off x="11748699" y="6389258"/>
            <a:ext cx="450345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lvl="0" algn="ctr"/>
            <a:fld id="{6EA5B71A-1B18-4E34-A48F-65DC4937AA99}" type="slidenum">
              <a:rPr lang="en-US" smtClean="0"/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304982" y="5505441"/>
            <a:ext cx="1330737" cy="4433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/Image -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oter Placeholder 1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srgbClr val="939598"/>
                </a:solidFill>
                <a:cs typeface="Arial" panose="020B0604020202090204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anose="020B0604020202090204" pitchFamily="34" charset="0"/>
            </a:endParaRPr>
          </a:p>
        </p:txBody>
      </p:sp>
      <p:sp>
        <p:nvSpPr>
          <p:cNvPr id="10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640" y="274320"/>
            <a:ext cx="6036718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9200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565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Arial" panose="020B0604020202090204" pitchFamily="34" charset="0"/>
                <a:ea typeface="+mn-ea"/>
                <a:cs typeface="Arial" panose="020B0604020202090204" pitchFamily="34" charset="0"/>
              </a:defRPr>
            </a:lvl1pPr>
          </a:lstStyle>
          <a:p>
            <a:r>
              <a:rPr lang="en-US" dirty="0"/>
              <a:t>Click To Edit Master Title</a:t>
            </a:r>
            <a:endParaRPr lang="en-US" dirty="0"/>
          </a:p>
        </p:txBody>
      </p:sp>
      <p:sp>
        <p:nvSpPr>
          <p:cNvPr id="12" name="Freeform 5"/>
          <p:cNvSpPr>
            <a:spLocks noChangeAspect="1" noEditPoints="1"/>
          </p:cNvSpPr>
          <p:nvPr userDrawn="1"/>
        </p:nvSpPr>
        <p:spPr bwMode="black">
          <a:xfrm>
            <a:off x="205354" y="423406"/>
            <a:ext cx="200587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6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548640" y="1179575"/>
            <a:ext cx="6036718" cy="5211699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1pPr>
            <a:lvl2pPr marL="609600" indent="-228600">
              <a:lnSpc>
                <a:spcPct val="90000"/>
              </a:lnSpc>
              <a:spcBef>
                <a:spcPts val="500"/>
              </a:spcBef>
              <a:buClrTx/>
              <a:buFont typeface="Arial" panose="020B0604020202090204" pitchFamily="34" charset="0"/>
              <a:buChar char="–"/>
              <a:defRPr sz="2000"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2pPr>
            <a:lvl3pPr marL="835660" indent="-150495">
              <a:lnSpc>
                <a:spcPct val="90000"/>
              </a:lnSpc>
              <a:spcBef>
                <a:spcPts val="500"/>
              </a:spcBef>
              <a:buClrTx/>
              <a:buFont typeface="Arial" panose="020B0604020202090204" pitchFamily="34" charset="0"/>
              <a:buChar char="-"/>
              <a:defRPr sz="2000"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3pPr>
            <a:lvl4pPr marL="1146810" indent="-156845">
              <a:lnSpc>
                <a:spcPct val="90000"/>
              </a:lnSpc>
              <a:spcBef>
                <a:spcPts val="500"/>
              </a:spcBef>
              <a:buClrTx/>
              <a:buFont typeface="Arial" panose="020B0604020202090204" pitchFamily="34" charset="0"/>
              <a:buChar char="-"/>
              <a:defRPr sz="2000"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4pPr>
            <a:lvl5pPr marL="1445260" indent="-150495">
              <a:lnSpc>
                <a:spcPct val="90000"/>
              </a:lnSpc>
              <a:spcBef>
                <a:spcPts val="500"/>
              </a:spcBef>
              <a:buClrTx/>
              <a:buFont typeface="Arial" panose="020B0604020202090204" pitchFamily="34" charset="0"/>
              <a:buChar char="-"/>
              <a:defRPr sz="2000"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6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6835285" y="0"/>
            <a:ext cx="535353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8"/>
          </p:nvPr>
        </p:nvSpPr>
        <p:spPr bwMode="invGray">
          <a:xfrm>
            <a:off x="6985955" y="6330311"/>
            <a:ext cx="4422614" cy="392167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100">
                <a:noFill/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Photo +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1" y="0"/>
            <a:ext cx="12188824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z="1000">
                <a:cs typeface="Arial" panose="020B0604020202090204" pitchFamily="34" charset="0"/>
              </a:rPr>
              <a:t>2015 Lenovo Internal. All rights reserved.</a:t>
            </a:r>
            <a:endParaRPr lang="en-US" sz="1000" dirty="0">
              <a:cs typeface="Arial" panose="020B0604020202090204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 bwMode="gray">
          <a:xfrm>
            <a:off x="11748699" y="6395714"/>
            <a:ext cx="443301" cy="322249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slide number"/>
          <p:cNvSpPr txBox="1"/>
          <p:nvPr userDrawn="1"/>
        </p:nvSpPr>
        <p:spPr bwMode="white">
          <a:xfrm>
            <a:off x="11748699" y="6389258"/>
            <a:ext cx="450345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lvl="0" algn="ctr"/>
            <a:fld id="{6EA5B71A-1B18-4E34-A48F-65DC4937AA99}" type="slidenum">
              <a:rPr lang="en-US" smtClean="0"/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304982" y="5505441"/>
            <a:ext cx="1330737" cy="443301"/>
          </a:xfrm>
          <a:prstGeom prst="rect">
            <a:avLst/>
          </a:prstGeom>
        </p:spPr>
      </p:pic>
      <p:sp>
        <p:nvSpPr>
          <p:cNvPr id="13" name="Text Placeholder 5"/>
          <p:cNvSpPr>
            <a:spLocks noGrp="1"/>
          </p:cNvSpPr>
          <p:nvPr>
            <p:ph type="body" sz="quarter" idx="19"/>
          </p:nvPr>
        </p:nvSpPr>
        <p:spPr bwMode="invGray">
          <a:xfrm>
            <a:off x="568982" y="151551"/>
            <a:ext cx="4422614" cy="392167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100">
                <a:noFill/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>
          <a:xfrm>
            <a:off x="0" y="3525794"/>
            <a:ext cx="7884015" cy="2290805"/>
          </a:xfrm>
          <a:prstGeom prst="rect">
            <a:avLst/>
          </a:prstGeom>
          <a:solidFill>
            <a:srgbClr val="FFFFFF">
              <a:alpha val="75000"/>
            </a:srgbClr>
          </a:solidFill>
        </p:spPr>
        <p:txBody>
          <a:bodyPr lIns="548640" tIns="182880" rIns="548640" bIns="182880" anchor="ctr">
            <a:normAutofit/>
          </a:bodyPr>
          <a:lstStyle>
            <a:lvl1pPr marL="0" indent="0">
              <a:lnSpc>
                <a:spcPct val="100000"/>
              </a:lnSpc>
              <a:buFont typeface="Arial" panose="020B0604020202090204" pitchFamily="34" charset="0"/>
              <a:buNone/>
              <a:defRPr sz="2700">
                <a:solidFill>
                  <a:schemeClr val="tx1"/>
                </a:solidFill>
              </a:defRPr>
            </a:lvl1pPr>
            <a:lvl2pPr marL="341630" indent="0">
              <a:buNone/>
              <a:defRPr/>
            </a:lvl2pPr>
            <a:lvl3pPr marL="679450" indent="0">
              <a:buNone/>
              <a:defRPr/>
            </a:lvl3pPr>
            <a:lvl4pPr marL="966470" indent="0">
              <a:buNone/>
              <a:defRPr/>
            </a:lvl4pPr>
            <a:lvl5pPr marL="1146175" indent="0">
              <a:buNone/>
              <a:defRPr/>
            </a:lvl5pPr>
          </a:lstStyle>
          <a:p>
            <a:pPr lvl="0"/>
            <a:r>
              <a:rPr lang="en-US" dirty="0"/>
              <a:t>Click to edit text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Layout - Sapphi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 userDrawn="1"/>
        </p:nvSpPr>
        <p:spPr>
          <a:xfrm>
            <a:off x="0" y="4639112"/>
            <a:ext cx="12188825" cy="2219160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25000"/>
                </a:schemeClr>
              </a:gs>
              <a:gs pos="50000">
                <a:schemeClr val="bg1">
                  <a:alpha val="50000"/>
                </a:schemeClr>
              </a:gs>
              <a:gs pos="100000">
                <a:schemeClr val="tx2">
                  <a:alpha val="2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sz="1000">
                <a:solidFill>
                  <a:srgbClr val="939598"/>
                </a:solidFill>
                <a:cs typeface="Arial" panose="020B0604020202090204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anose="020B0604020202090204" pitchFamily="34" charset="0"/>
            </a:endParaRPr>
          </a:p>
        </p:txBody>
      </p:sp>
      <p:grpSp>
        <p:nvGrpSpPr>
          <p:cNvPr id="8" name="Group 7"/>
          <p:cNvGrpSpPr/>
          <p:nvPr userDrawn="1"/>
        </p:nvGrpSpPr>
        <p:grpSpPr bwMode="gray">
          <a:xfrm>
            <a:off x="1828170" y="993484"/>
            <a:ext cx="8535661" cy="4341742"/>
            <a:chOff x="1828170" y="1258957"/>
            <a:chExt cx="8535661" cy="4341742"/>
          </a:xfrm>
        </p:grpSpPr>
        <p:sp>
          <p:nvSpPr>
            <p:cNvPr id="9" name="Freeform 9"/>
            <p:cNvSpPr/>
            <p:nvPr userDrawn="1"/>
          </p:nvSpPr>
          <p:spPr bwMode="gray">
            <a:xfrm>
              <a:off x="5610226" y="4994274"/>
              <a:ext cx="974725" cy="606425"/>
            </a:xfrm>
            <a:custGeom>
              <a:avLst/>
              <a:gdLst>
                <a:gd name="T0" fmla="*/ 122 w 257"/>
                <a:gd name="T1" fmla="*/ 155 h 159"/>
                <a:gd name="T2" fmla="*/ 4 w 257"/>
                <a:gd name="T3" fmla="*/ 12 h 159"/>
                <a:gd name="T4" fmla="*/ 10 w 257"/>
                <a:gd name="T5" fmla="*/ 0 h 159"/>
                <a:gd name="T6" fmla="*/ 247 w 257"/>
                <a:gd name="T7" fmla="*/ 0 h 159"/>
                <a:gd name="T8" fmla="*/ 253 w 257"/>
                <a:gd name="T9" fmla="*/ 12 h 159"/>
                <a:gd name="T10" fmla="*/ 134 w 257"/>
                <a:gd name="T11" fmla="*/ 155 h 159"/>
                <a:gd name="T12" fmla="*/ 122 w 257"/>
                <a:gd name="T13" fmla="*/ 155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7" h="159">
                  <a:moveTo>
                    <a:pt x="122" y="155"/>
                  </a:moveTo>
                  <a:cubicBezTo>
                    <a:pt x="4" y="12"/>
                    <a:pt x="4" y="12"/>
                    <a:pt x="4" y="12"/>
                  </a:cubicBezTo>
                  <a:cubicBezTo>
                    <a:pt x="0" y="7"/>
                    <a:pt x="3" y="0"/>
                    <a:pt x="10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253" y="0"/>
                    <a:pt x="257" y="7"/>
                    <a:pt x="253" y="12"/>
                  </a:cubicBezTo>
                  <a:cubicBezTo>
                    <a:pt x="134" y="155"/>
                    <a:pt x="134" y="155"/>
                    <a:pt x="134" y="155"/>
                  </a:cubicBezTo>
                  <a:cubicBezTo>
                    <a:pt x="131" y="159"/>
                    <a:pt x="125" y="159"/>
                    <a:pt x="122" y="15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" name="Rounded Rectangle 9"/>
            <p:cNvSpPr/>
            <p:nvPr userDrawn="1"/>
          </p:nvSpPr>
          <p:spPr bwMode="gray">
            <a:xfrm>
              <a:off x="1828170" y="1258957"/>
              <a:ext cx="8535661" cy="3893151"/>
            </a:xfrm>
            <a:prstGeom prst="roundRect">
              <a:avLst>
                <a:gd name="adj" fmla="val 5437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5" name="Text Placeholder 107"/>
          <p:cNvSpPr>
            <a:spLocks noGrp="1"/>
          </p:cNvSpPr>
          <p:nvPr>
            <p:ph type="body" sz="quarter" idx="18" hasCustomPrompt="1"/>
          </p:nvPr>
        </p:nvSpPr>
        <p:spPr bwMode="white">
          <a:xfrm>
            <a:off x="2042663" y="1276349"/>
            <a:ext cx="8106674" cy="324264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3600">
                <a:solidFill>
                  <a:schemeClr val="bg1"/>
                </a:solidFill>
              </a:defRPr>
            </a:lvl1pPr>
            <a:lvl2pPr marL="341630" indent="0" algn="ctr">
              <a:buNone/>
              <a:defRPr>
                <a:solidFill>
                  <a:schemeClr val="bg1"/>
                </a:solidFill>
              </a:defRPr>
            </a:lvl2pPr>
            <a:lvl3pPr marL="679450" indent="0" algn="ctr">
              <a:buNone/>
              <a:defRPr>
                <a:solidFill>
                  <a:schemeClr val="bg1"/>
                </a:solidFill>
              </a:defRPr>
            </a:lvl3pPr>
            <a:lvl4pPr marL="966470" indent="0" algn="ctr">
              <a:buNone/>
              <a:defRPr>
                <a:solidFill>
                  <a:schemeClr val="bg1"/>
                </a:solidFill>
              </a:defRPr>
            </a:lvl4pPr>
            <a:lvl5pPr marL="1146175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quote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6013481"/>
            <a:ext cx="10058400" cy="681925"/>
          </a:xfrm>
          <a:prstGeom prst="rect">
            <a:avLst/>
          </a:prstGeom>
        </p:spPr>
      </p:pic>
      <p:sp>
        <p:nvSpPr>
          <p:cNvPr id="17" name="Text Placeholder 110"/>
          <p:cNvSpPr>
            <a:spLocks noGrp="1"/>
          </p:cNvSpPr>
          <p:nvPr>
            <p:ph type="body" sz="quarter" idx="19" hasCustomPrompt="1"/>
          </p:nvPr>
        </p:nvSpPr>
        <p:spPr>
          <a:xfrm>
            <a:off x="2042663" y="5555972"/>
            <a:ext cx="8106674" cy="8763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341630" indent="0">
              <a:buNone/>
              <a:defRPr/>
            </a:lvl2pPr>
            <a:lvl3pPr marL="679450" indent="0">
              <a:buNone/>
              <a:defRPr/>
            </a:lvl3pPr>
            <a:lvl4pPr marL="966470" indent="0">
              <a:buNone/>
              <a:defRPr/>
            </a:lvl4pPr>
            <a:lvl5pPr marL="1146175" indent="0">
              <a:buNone/>
              <a:defRPr/>
            </a:lvl5pPr>
          </a:lstStyle>
          <a:p>
            <a:pPr lvl="0"/>
            <a:r>
              <a:rPr lang="en-US" dirty="0"/>
              <a:t>Click to edit quote source</a:t>
            </a:r>
            <a:endParaRPr lang="en-US" dirty="0"/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5800725" y="4633135"/>
            <a:ext cx="590550" cy="104775"/>
            <a:chOff x="5738813" y="4606631"/>
            <a:chExt cx="590550" cy="104775"/>
          </a:xfrm>
          <a:solidFill>
            <a:schemeClr val="accent5"/>
          </a:solidFill>
        </p:grpSpPr>
        <p:sp>
          <p:nvSpPr>
            <p:cNvPr id="19" name="Oval 18"/>
            <p:cNvSpPr/>
            <p:nvPr userDrawn="1"/>
          </p:nvSpPr>
          <p:spPr>
            <a:xfrm>
              <a:off x="5738813" y="4606631"/>
              <a:ext cx="104775" cy="1047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 userDrawn="1"/>
          </p:nvSpPr>
          <p:spPr>
            <a:xfrm>
              <a:off x="5981700" y="4606631"/>
              <a:ext cx="104775" cy="1047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 userDrawn="1"/>
          </p:nvSpPr>
          <p:spPr>
            <a:xfrm>
              <a:off x="6224588" y="4606631"/>
              <a:ext cx="104775" cy="1047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 userDrawn="1"/>
        </p:nvGrpSpPr>
        <p:grpSpPr bwMode="gray">
          <a:xfrm>
            <a:off x="5853433" y="734066"/>
            <a:ext cx="485134" cy="485134"/>
            <a:chOff x="5853433" y="734066"/>
            <a:chExt cx="485134" cy="485134"/>
          </a:xfrm>
        </p:grpSpPr>
        <p:sp>
          <p:nvSpPr>
            <p:cNvPr id="24" name="Oval 23"/>
            <p:cNvSpPr/>
            <p:nvPr userDrawn="1"/>
          </p:nvSpPr>
          <p:spPr bwMode="gray">
            <a:xfrm>
              <a:off x="5886450" y="767634"/>
              <a:ext cx="419098" cy="419098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l"/>
              <a:endParaRPr lang="en-US" dirty="0"/>
            </a:p>
          </p:txBody>
        </p:sp>
        <p:sp>
          <p:nvSpPr>
            <p:cNvPr id="25" name="Freeform 9"/>
            <p:cNvSpPr>
              <a:spLocks noEditPoints="1"/>
            </p:cNvSpPr>
            <p:nvPr userDrawn="1"/>
          </p:nvSpPr>
          <p:spPr bwMode="gray">
            <a:xfrm>
              <a:off x="5853433" y="734066"/>
              <a:ext cx="485134" cy="485134"/>
            </a:xfrm>
            <a:custGeom>
              <a:avLst/>
              <a:gdLst>
                <a:gd name="T0" fmla="*/ 206 w 412"/>
                <a:gd name="T1" fmla="*/ 0 h 412"/>
                <a:gd name="T2" fmla="*/ 0 w 412"/>
                <a:gd name="T3" fmla="*/ 206 h 412"/>
                <a:gd name="T4" fmla="*/ 206 w 412"/>
                <a:gd name="T5" fmla="*/ 412 h 412"/>
                <a:gd name="T6" fmla="*/ 412 w 412"/>
                <a:gd name="T7" fmla="*/ 206 h 412"/>
                <a:gd name="T8" fmla="*/ 206 w 412"/>
                <a:gd name="T9" fmla="*/ 0 h 412"/>
                <a:gd name="T10" fmla="*/ 206 w 412"/>
                <a:gd name="T11" fmla="*/ 376 h 412"/>
                <a:gd name="T12" fmla="*/ 36 w 412"/>
                <a:gd name="T13" fmla="*/ 206 h 412"/>
                <a:gd name="T14" fmla="*/ 206 w 412"/>
                <a:gd name="T15" fmla="*/ 36 h 412"/>
                <a:gd name="T16" fmla="*/ 376 w 412"/>
                <a:gd name="T17" fmla="*/ 206 h 412"/>
                <a:gd name="T18" fmla="*/ 206 w 412"/>
                <a:gd name="T19" fmla="*/ 376 h 412"/>
                <a:gd name="T20" fmla="*/ 189 w 412"/>
                <a:gd name="T21" fmla="*/ 262 h 412"/>
                <a:gd name="T22" fmla="*/ 125 w 412"/>
                <a:gd name="T23" fmla="*/ 262 h 412"/>
                <a:gd name="T24" fmla="*/ 125 w 412"/>
                <a:gd name="T25" fmla="*/ 216 h 412"/>
                <a:gd name="T26" fmla="*/ 130 w 412"/>
                <a:gd name="T27" fmla="*/ 172 h 412"/>
                <a:gd name="T28" fmla="*/ 148 w 412"/>
                <a:gd name="T29" fmla="*/ 143 h 412"/>
                <a:gd name="T30" fmla="*/ 182 w 412"/>
                <a:gd name="T31" fmla="*/ 123 h 412"/>
                <a:gd name="T32" fmla="*/ 194 w 412"/>
                <a:gd name="T33" fmla="*/ 150 h 412"/>
                <a:gd name="T34" fmla="*/ 167 w 412"/>
                <a:gd name="T35" fmla="*/ 167 h 412"/>
                <a:gd name="T36" fmla="*/ 158 w 412"/>
                <a:gd name="T37" fmla="*/ 198 h 412"/>
                <a:gd name="T38" fmla="*/ 189 w 412"/>
                <a:gd name="T39" fmla="*/ 198 h 412"/>
                <a:gd name="T40" fmla="*/ 189 w 412"/>
                <a:gd name="T41" fmla="*/ 262 h 412"/>
                <a:gd name="T42" fmla="*/ 278 w 412"/>
                <a:gd name="T43" fmla="*/ 262 h 412"/>
                <a:gd name="T44" fmla="*/ 214 w 412"/>
                <a:gd name="T45" fmla="*/ 262 h 412"/>
                <a:gd name="T46" fmla="*/ 214 w 412"/>
                <a:gd name="T47" fmla="*/ 216 h 412"/>
                <a:gd name="T48" fmla="*/ 219 w 412"/>
                <a:gd name="T49" fmla="*/ 172 h 412"/>
                <a:gd name="T50" fmla="*/ 237 w 412"/>
                <a:gd name="T51" fmla="*/ 143 h 412"/>
                <a:gd name="T52" fmla="*/ 270 w 412"/>
                <a:gd name="T53" fmla="*/ 123 h 412"/>
                <a:gd name="T54" fmla="*/ 283 w 412"/>
                <a:gd name="T55" fmla="*/ 150 h 412"/>
                <a:gd name="T56" fmla="*/ 255 w 412"/>
                <a:gd name="T57" fmla="*/ 167 h 412"/>
                <a:gd name="T58" fmla="*/ 247 w 412"/>
                <a:gd name="T59" fmla="*/ 198 h 412"/>
                <a:gd name="T60" fmla="*/ 278 w 412"/>
                <a:gd name="T61" fmla="*/ 198 h 412"/>
                <a:gd name="T62" fmla="*/ 278 w 412"/>
                <a:gd name="T63" fmla="*/ 262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12" h="412">
                  <a:moveTo>
                    <a:pt x="206" y="0"/>
                  </a:moveTo>
                  <a:cubicBezTo>
                    <a:pt x="92" y="0"/>
                    <a:pt x="0" y="93"/>
                    <a:pt x="0" y="206"/>
                  </a:cubicBezTo>
                  <a:cubicBezTo>
                    <a:pt x="0" y="320"/>
                    <a:pt x="92" y="412"/>
                    <a:pt x="206" y="412"/>
                  </a:cubicBezTo>
                  <a:cubicBezTo>
                    <a:pt x="320" y="412"/>
                    <a:pt x="412" y="320"/>
                    <a:pt x="412" y="206"/>
                  </a:cubicBezTo>
                  <a:cubicBezTo>
                    <a:pt x="412" y="93"/>
                    <a:pt x="320" y="0"/>
                    <a:pt x="206" y="0"/>
                  </a:cubicBezTo>
                  <a:close/>
                  <a:moveTo>
                    <a:pt x="206" y="376"/>
                  </a:moveTo>
                  <a:cubicBezTo>
                    <a:pt x="112" y="376"/>
                    <a:pt x="36" y="300"/>
                    <a:pt x="36" y="206"/>
                  </a:cubicBezTo>
                  <a:cubicBezTo>
                    <a:pt x="36" y="112"/>
                    <a:pt x="112" y="36"/>
                    <a:pt x="206" y="36"/>
                  </a:cubicBezTo>
                  <a:cubicBezTo>
                    <a:pt x="300" y="36"/>
                    <a:pt x="376" y="112"/>
                    <a:pt x="376" y="206"/>
                  </a:cubicBezTo>
                  <a:cubicBezTo>
                    <a:pt x="376" y="300"/>
                    <a:pt x="300" y="376"/>
                    <a:pt x="206" y="376"/>
                  </a:cubicBezTo>
                  <a:close/>
                  <a:moveTo>
                    <a:pt x="189" y="262"/>
                  </a:moveTo>
                  <a:cubicBezTo>
                    <a:pt x="125" y="262"/>
                    <a:pt x="125" y="262"/>
                    <a:pt x="125" y="262"/>
                  </a:cubicBezTo>
                  <a:cubicBezTo>
                    <a:pt x="125" y="216"/>
                    <a:pt x="125" y="216"/>
                    <a:pt x="125" y="216"/>
                  </a:cubicBezTo>
                  <a:cubicBezTo>
                    <a:pt x="125" y="197"/>
                    <a:pt x="127" y="183"/>
                    <a:pt x="130" y="172"/>
                  </a:cubicBezTo>
                  <a:cubicBezTo>
                    <a:pt x="133" y="161"/>
                    <a:pt x="139" y="152"/>
                    <a:pt x="148" y="143"/>
                  </a:cubicBezTo>
                  <a:cubicBezTo>
                    <a:pt x="157" y="135"/>
                    <a:pt x="168" y="128"/>
                    <a:pt x="182" y="123"/>
                  </a:cubicBezTo>
                  <a:cubicBezTo>
                    <a:pt x="194" y="150"/>
                    <a:pt x="194" y="150"/>
                    <a:pt x="194" y="150"/>
                  </a:cubicBezTo>
                  <a:cubicBezTo>
                    <a:pt x="182" y="154"/>
                    <a:pt x="172" y="160"/>
                    <a:pt x="167" y="167"/>
                  </a:cubicBezTo>
                  <a:cubicBezTo>
                    <a:pt x="161" y="175"/>
                    <a:pt x="158" y="185"/>
                    <a:pt x="158" y="198"/>
                  </a:cubicBezTo>
                  <a:cubicBezTo>
                    <a:pt x="189" y="198"/>
                    <a:pt x="189" y="198"/>
                    <a:pt x="189" y="198"/>
                  </a:cubicBezTo>
                  <a:lnTo>
                    <a:pt x="189" y="262"/>
                  </a:lnTo>
                  <a:close/>
                  <a:moveTo>
                    <a:pt x="278" y="262"/>
                  </a:moveTo>
                  <a:cubicBezTo>
                    <a:pt x="214" y="262"/>
                    <a:pt x="214" y="262"/>
                    <a:pt x="214" y="262"/>
                  </a:cubicBezTo>
                  <a:cubicBezTo>
                    <a:pt x="214" y="216"/>
                    <a:pt x="214" y="216"/>
                    <a:pt x="214" y="216"/>
                  </a:cubicBezTo>
                  <a:cubicBezTo>
                    <a:pt x="214" y="197"/>
                    <a:pt x="215" y="182"/>
                    <a:pt x="219" y="172"/>
                  </a:cubicBezTo>
                  <a:cubicBezTo>
                    <a:pt x="222" y="161"/>
                    <a:pt x="228" y="152"/>
                    <a:pt x="237" y="143"/>
                  </a:cubicBezTo>
                  <a:cubicBezTo>
                    <a:pt x="246" y="135"/>
                    <a:pt x="257" y="128"/>
                    <a:pt x="270" y="123"/>
                  </a:cubicBezTo>
                  <a:cubicBezTo>
                    <a:pt x="283" y="150"/>
                    <a:pt x="283" y="150"/>
                    <a:pt x="283" y="150"/>
                  </a:cubicBezTo>
                  <a:cubicBezTo>
                    <a:pt x="270" y="154"/>
                    <a:pt x="261" y="160"/>
                    <a:pt x="255" y="167"/>
                  </a:cubicBezTo>
                  <a:cubicBezTo>
                    <a:pt x="250" y="175"/>
                    <a:pt x="247" y="185"/>
                    <a:pt x="247" y="198"/>
                  </a:cubicBezTo>
                  <a:cubicBezTo>
                    <a:pt x="278" y="198"/>
                    <a:pt x="278" y="198"/>
                    <a:pt x="278" y="198"/>
                  </a:cubicBezTo>
                  <a:lnTo>
                    <a:pt x="278" y="26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29" name="Rectangle 28"/>
          <p:cNvSpPr/>
          <p:nvPr userDrawn="1"/>
        </p:nvSpPr>
        <p:spPr bwMode="gray">
          <a:xfrm>
            <a:off x="11748699" y="6395714"/>
            <a:ext cx="443301" cy="322249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slide number"/>
          <p:cNvSpPr txBox="1"/>
          <p:nvPr userDrawn="1"/>
        </p:nvSpPr>
        <p:spPr bwMode="white">
          <a:xfrm>
            <a:off x="11748699" y="6389258"/>
            <a:ext cx="450345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lvl="0" algn="ctr"/>
            <a:fld id="{6EA5B71A-1B18-4E34-A48F-65DC4937AA99}" type="slidenum">
              <a:rPr lang="en-US" smtClean="0"/>
            </a:fld>
            <a:endParaRPr lang="en-US" dirty="0"/>
          </a:p>
        </p:txBody>
      </p:sp>
      <p:pic>
        <p:nvPicPr>
          <p:cNvPr id="31" name="Picture 3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304982" y="5505441"/>
            <a:ext cx="1330737" cy="4433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Content w/Product - No 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/>
          <p:cNvSpPr/>
          <p:nvPr userDrawn="1"/>
        </p:nvSpPr>
        <p:spPr>
          <a:xfrm>
            <a:off x="0" y="4639112"/>
            <a:ext cx="12188825" cy="2219160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25000"/>
                </a:schemeClr>
              </a:gs>
              <a:gs pos="50000">
                <a:schemeClr val="bg1">
                  <a:alpha val="50000"/>
                </a:schemeClr>
              </a:gs>
              <a:gs pos="100000">
                <a:schemeClr val="tx2">
                  <a:alpha val="2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 userDrawn="1"/>
        </p:nvSpPr>
        <p:spPr>
          <a:xfrm>
            <a:off x="5931017" y="0"/>
            <a:ext cx="6260983" cy="6858000"/>
          </a:xfrm>
          <a:prstGeom prst="ellipse">
            <a:avLst/>
          </a:prstGeom>
          <a:gradFill flip="none" rotWithShape="1">
            <a:gsLst>
              <a:gs pos="0">
                <a:srgbClr val="515151"/>
              </a:gs>
              <a:gs pos="56000">
                <a:schemeClr val="bg2">
                  <a:lumMod val="45000"/>
                  <a:lumOff val="55000"/>
                  <a:alpha val="71000"/>
                </a:schemeClr>
              </a:gs>
              <a:gs pos="100000">
                <a:schemeClr val="bg2">
                  <a:lumMod val="30000"/>
                  <a:lumOff val="70000"/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algn="l"/>
            <a:endParaRPr lang="en-US" dirty="0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3"/>
          </p:nvPr>
        </p:nvSpPr>
        <p:spPr>
          <a:xfrm>
            <a:off x="548640" y="6473952"/>
            <a:ext cx="2413343" cy="153888"/>
          </a:xfrm>
        </p:spPr>
        <p:txBody>
          <a:bodyPr/>
          <a:lstStyle/>
          <a:p>
            <a:r>
              <a:rPr lang="en-US" sz="1000" dirty="0">
                <a:solidFill>
                  <a:srgbClr val="939598"/>
                </a:solidFill>
                <a:cs typeface="Arial" panose="020B0604020202090204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anose="020B0604020202090204" pitchFamily="34" charset="0"/>
            </a:endParaRPr>
          </a:p>
        </p:txBody>
      </p:sp>
      <p:sp>
        <p:nvSpPr>
          <p:cNvPr id="50" name="Rectangle 49"/>
          <p:cNvSpPr/>
          <p:nvPr userDrawn="1"/>
        </p:nvSpPr>
        <p:spPr bwMode="white">
          <a:xfrm>
            <a:off x="6800850" y="840981"/>
            <a:ext cx="4815286" cy="60170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1" name="Group 28"/>
          <p:cNvGrpSpPr>
            <a:grpSpLocks noChangeAspect="1"/>
          </p:cNvGrpSpPr>
          <p:nvPr userDrawn="1"/>
        </p:nvGrpSpPr>
        <p:grpSpPr bwMode="gray">
          <a:xfrm>
            <a:off x="6988336" y="6341251"/>
            <a:ext cx="4416552" cy="289610"/>
            <a:chOff x="-1225" y="1829"/>
            <a:chExt cx="10126" cy="664"/>
          </a:xfrm>
        </p:grpSpPr>
        <p:sp>
          <p:nvSpPr>
            <p:cNvPr id="52" name="Oval 29"/>
            <p:cNvSpPr>
              <a:spLocks noChangeArrowheads="1"/>
            </p:cNvSpPr>
            <p:nvPr userDrawn="1"/>
          </p:nvSpPr>
          <p:spPr bwMode="gray">
            <a:xfrm>
              <a:off x="356" y="2283"/>
              <a:ext cx="87" cy="88"/>
            </a:xfrm>
            <a:prstGeom prst="ellipse">
              <a:avLst/>
            </a:pr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3" name="Oval 30"/>
            <p:cNvSpPr>
              <a:spLocks noChangeArrowheads="1"/>
            </p:cNvSpPr>
            <p:nvPr userDrawn="1"/>
          </p:nvSpPr>
          <p:spPr bwMode="gray">
            <a:xfrm>
              <a:off x="500" y="2283"/>
              <a:ext cx="83" cy="88"/>
            </a:xfrm>
            <a:prstGeom prst="ellipse">
              <a:avLst/>
            </a:pr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4" name="Oval 31"/>
            <p:cNvSpPr>
              <a:spLocks noChangeArrowheads="1"/>
            </p:cNvSpPr>
            <p:nvPr userDrawn="1"/>
          </p:nvSpPr>
          <p:spPr bwMode="gray">
            <a:xfrm>
              <a:off x="640" y="2283"/>
              <a:ext cx="87" cy="88"/>
            </a:xfrm>
            <a:prstGeom prst="ellipse">
              <a:avLst/>
            </a:pr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5" name="Freeform 32"/>
            <p:cNvSpPr/>
            <p:nvPr userDrawn="1"/>
          </p:nvSpPr>
          <p:spPr bwMode="gray">
            <a:xfrm>
              <a:off x="8520" y="2152"/>
              <a:ext cx="274" cy="315"/>
            </a:xfrm>
            <a:custGeom>
              <a:avLst/>
              <a:gdLst>
                <a:gd name="T0" fmla="*/ 102 w 116"/>
                <a:gd name="T1" fmla="*/ 114 h 132"/>
                <a:gd name="T2" fmla="*/ 93 w 116"/>
                <a:gd name="T3" fmla="*/ 130 h 132"/>
                <a:gd name="T4" fmla="*/ 73 w 116"/>
                <a:gd name="T5" fmla="*/ 131 h 132"/>
                <a:gd name="T6" fmla="*/ 53 w 116"/>
                <a:gd name="T7" fmla="*/ 129 h 132"/>
                <a:gd name="T8" fmla="*/ 43 w 116"/>
                <a:gd name="T9" fmla="*/ 128 h 132"/>
                <a:gd name="T10" fmla="*/ 34 w 116"/>
                <a:gd name="T11" fmla="*/ 125 h 132"/>
                <a:gd name="T12" fmla="*/ 17 w 116"/>
                <a:gd name="T13" fmla="*/ 126 h 132"/>
                <a:gd name="T14" fmla="*/ 0 w 116"/>
                <a:gd name="T15" fmla="*/ 128 h 132"/>
                <a:gd name="T16" fmla="*/ 0 w 116"/>
                <a:gd name="T17" fmla="*/ 70 h 132"/>
                <a:gd name="T18" fmla="*/ 20 w 116"/>
                <a:gd name="T19" fmla="*/ 70 h 132"/>
                <a:gd name="T20" fmla="*/ 29 w 116"/>
                <a:gd name="T21" fmla="*/ 58 h 132"/>
                <a:gd name="T22" fmla="*/ 36 w 116"/>
                <a:gd name="T23" fmla="*/ 45 h 132"/>
                <a:gd name="T24" fmla="*/ 44 w 116"/>
                <a:gd name="T25" fmla="*/ 37 h 132"/>
                <a:gd name="T26" fmla="*/ 51 w 116"/>
                <a:gd name="T27" fmla="*/ 15 h 132"/>
                <a:gd name="T28" fmla="*/ 52 w 116"/>
                <a:gd name="T29" fmla="*/ 0 h 132"/>
                <a:gd name="T30" fmla="*/ 66 w 116"/>
                <a:gd name="T31" fmla="*/ 36 h 132"/>
                <a:gd name="T32" fmla="*/ 67 w 116"/>
                <a:gd name="T33" fmla="*/ 50 h 132"/>
                <a:gd name="T34" fmla="*/ 84 w 116"/>
                <a:gd name="T35" fmla="*/ 50 h 132"/>
                <a:gd name="T36" fmla="*/ 108 w 116"/>
                <a:gd name="T37" fmla="*/ 57 h 132"/>
                <a:gd name="T38" fmla="*/ 114 w 116"/>
                <a:gd name="T39" fmla="*/ 64 h 132"/>
                <a:gd name="T40" fmla="*/ 112 w 116"/>
                <a:gd name="T41" fmla="*/ 73 h 132"/>
                <a:gd name="T42" fmla="*/ 115 w 116"/>
                <a:gd name="T43" fmla="*/ 84 h 132"/>
                <a:gd name="T44" fmla="*/ 111 w 116"/>
                <a:gd name="T45" fmla="*/ 94 h 132"/>
                <a:gd name="T46" fmla="*/ 112 w 116"/>
                <a:gd name="T47" fmla="*/ 102 h 132"/>
                <a:gd name="T48" fmla="*/ 102 w 116"/>
                <a:gd name="T49" fmla="*/ 114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6" h="132">
                  <a:moveTo>
                    <a:pt x="102" y="114"/>
                  </a:moveTo>
                  <a:cubicBezTo>
                    <a:pt x="103" y="121"/>
                    <a:pt x="99" y="128"/>
                    <a:pt x="93" y="130"/>
                  </a:cubicBezTo>
                  <a:cubicBezTo>
                    <a:pt x="88" y="132"/>
                    <a:pt x="79" y="131"/>
                    <a:pt x="73" y="131"/>
                  </a:cubicBezTo>
                  <a:cubicBezTo>
                    <a:pt x="66" y="131"/>
                    <a:pt x="60" y="130"/>
                    <a:pt x="53" y="129"/>
                  </a:cubicBezTo>
                  <a:cubicBezTo>
                    <a:pt x="49" y="129"/>
                    <a:pt x="46" y="129"/>
                    <a:pt x="43" y="128"/>
                  </a:cubicBezTo>
                  <a:cubicBezTo>
                    <a:pt x="40" y="127"/>
                    <a:pt x="37" y="126"/>
                    <a:pt x="34" y="125"/>
                  </a:cubicBezTo>
                  <a:cubicBezTo>
                    <a:pt x="28" y="125"/>
                    <a:pt x="22" y="126"/>
                    <a:pt x="17" y="126"/>
                  </a:cubicBezTo>
                  <a:cubicBezTo>
                    <a:pt x="11" y="127"/>
                    <a:pt x="6" y="127"/>
                    <a:pt x="0" y="128"/>
                  </a:cubicBezTo>
                  <a:cubicBezTo>
                    <a:pt x="0" y="108"/>
                    <a:pt x="0" y="89"/>
                    <a:pt x="0" y="70"/>
                  </a:cubicBezTo>
                  <a:cubicBezTo>
                    <a:pt x="6" y="69"/>
                    <a:pt x="14" y="71"/>
                    <a:pt x="20" y="70"/>
                  </a:cubicBezTo>
                  <a:cubicBezTo>
                    <a:pt x="24" y="69"/>
                    <a:pt x="27" y="62"/>
                    <a:pt x="29" y="58"/>
                  </a:cubicBezTo>
                  <a:cubicBezTo>
                    <a:pt x="32" y="54"/>
                    <a:pt x="34" y="49"/>
                    <a:pt x="36" y="45"/>
                  </a:cubicBezTo>
                  <a:cubicBezTo>
                    <a:pt x="38" y="42"/>
                    <a:pt x="42" y="40"/>
                    <a:pt x="44" y="37"/>
                  </a:cubicBezTo>
                  <a:cubicBezTo>
                    <a:pt x="47" y="31"/>
                    <a:pt x="50" y="23"/>
                    <a:pt x="51" y="15"/>
                  </a:cubicBezTo>
                  <a:cubicBezTo>
                    <a:pt x="51" y="10"/>
                    <a:pt x="50" y="5"/>
                    <a:pt x="52" y="0"/>
                  </a:cubicBezTo>
                  <a:cubicBezTo>
                    <a:pt x="68" y="0"/>
                    <a:pt x="68" y="19"/>
                    <a:pt x="66" y="36"/>
                  </a:cubicBezTo>
                  <a:cubicBezTo>
                    <a:pt x="66" y="40"/>
                    <a:pt x="64" y="47"/>
                    <a:pt x="67" y="50"/>
                  </a:cubicBezTo>
                  <a:cubicBezTo>
                    <a:pt x="70" y="51"/>
                    <a:pt x="79" y="50"/>
                    <a:pt x="84" y="50"/>
                  </a:cubicBezTo>
                  <a:cubicBezTo>
                    <a:pt x="96" y="50"/>
                    <a:pt x="102" y="52"/>
                    <a:pt x="108" y="57"/>
                  </a:cubicBezTo>
                  <a:cubicBezTo>
                    <a:pt x="110" y="58"/>
                    <a:pt x="114" y="61"/>
                    <a:pt x="114" y="64"/>
                  </a:cubicBezTo>
                  <a:cubicBezTo>
                    <a:pt x="115" y="67"/>
                    <a:pt x="112" y="70"/>
                    <a:pt x="112" y="73"/>
                  </a:cubicBezTo>
                  <a:cubicBezTo>
                    <a:pt x="112" y="77"/>
                    <a:pt x="116" y="81"/>
                    <a:pt x="115" y="84"/>
                  </a:cubicBezTo>
                  <a:cubicBezTo>
                    <a:pt x="115" y="87"/>
                    <a:pt x="111" y="90"/>
                    <a:pt x="111" y="94"/>
                  </a:cubicBezTo>
                  <a:cubicBezTo>
                    <a:pt x="110" y="96"/>
                    <a:pt x="112" y="99"/>
                    <a:pt x="112" y="102"/>
                  </a:cubicBezTo>
                  <a:cubicBezTo>
                    <a:pt x="111" y="108"/>
                    <a:pt x="104" y="109"/>
                    <a:pt x="102" y="114"/>
                  </a:cubicBezTo>
                </a:path>
              </a:pathLst>
            </a:cu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6" name="Freeform 33"/>
            <p:cNvSpPr/>
            <p:nvPr userDrawn="1"/>
          </p:nvSpPr>
          <p:spPr bwMode="gray">
            <a:xfrm>
              <a:off x="-1136" y="2183"/>
              <a:ext cx="272" cy="286"/>
            </a:xfrm>
            <a:custGeom>
              <a:avLst/>
              <a:gdLst>
                <a:gd name="T0" fmla="*/ 154 w 272"/>
                <a:gd name="T1" fmla="*/ 0 h 286"/>
                <a:gd name="T2" fmla="*/ 154 w 272"/>
                <a:gd name="T3" fmla="*/ 126 h 286"/>
                <a:gd name="T4" fmla="*/ 272 w 272"/>
                <a:gd name="T5" fmla="*/ 126 h 286"/>
                <a:gd name="T6" fmla="*/ 272 w 272"/>
                <a:gd name="T7" fmla="*/ 160 h 286"/>
                <a:gd name="T8" fmla="*/ 154 w 272"/>
                <a:gd name="T9" fmla="*/ 160 h 286"/>
                <a:gd name="T10" fmla="*/ 154 w 272"/>
                <a:gd name="T11" fmla="*/ 286 h 286"/>
                <a:gd name="T12" fmla="*/ 119 w 272"/>
                <a:gd name="T13" fmla="*/ 286 h 286"/>
                <a:gd name="T14" fmla="*/ 119 w 272"/>
                <a:gd name="T15" fmla="*/ 160 h 286"/>
                <a:gd name="T16" fmla="*/ 0 w 272"/>
                <a:gd name="T17" fmla="*/ 160 h 286"/>
                <a:gd name="T18" fmla="*/ 0 w 272"/>
                <a:gd name="T19" fmla="*/ 126 h 286"/>
                <a:gd name="T20" fmla="*/ 119 w 272"/>
                <a:gd name="T21" fmla="*/ 126 h 286"/>
                <a:gd name="T22" fmla="*/ 119 w 272"/>
                <a:gd name="T23" fmla="*/ 0 h 286"/>
                <a:gd name="T24" fmla="*/ 154 w 272"/>
                <a:gd name="T25" fmla="*/ 0 h 286"/>
                <a:gd name="T26" fmla="*/ 154 w 272"/>
                <a:gd name="T27" fmla="*/ 0 h 286"/>
                <a:gd name="T28" fmla="*/ 154 w 272"/>
                <a:gd name="T29" fmla="*/ 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2" h="286">
                  <a:moveTo>
                    <a:pt x="154" y="0"/>
                  </a:moveTo>
                  <a:lnTo>
                    <a:pt x="154" y="126"/>
                  </a:lnTo>
                  <a:lnTo>
                    <a:pt x="272" y="126"/>
                  </a:lnTo>
                  <a:lnTo>
                    <a:pt x="272" y="160"/>
                  </a:lnTo>
                  <a:lnTo>
                    <a:pt x="154" y="160"/>
                  </a:lnTo>
                  <a:lnTo>
                    <a:pt x="154" y="286"/>
                  </a:lnTo>
                  <a:lnTo>
                    <a:pt x="119" y="286"/>
                  </a:lnTo>
                  <a:lnTo>
                    <a:pt x="119" y="160"/>
                  </a:lnTo>
                  <a:lnTo>
                    <a:pt x="0" y="160"/>
                  </a:lnTo>
                  <a:lnTo>
                    <a:pt x="0" y="126"/>
                  </a:lnTo>
                  <a:lnTo>
                    <a:pt x="119" y="126"/>
                  </a:lnTo>
                  <a:lnTo>
                    <a:pt x="119" y="0"/>
                  </a:lnTo>
                  <a:lnTo>
                    <a:pt x="154" y="0"/>
                  </a:lnTo>
                  <a:lnTo>
                    <a:pt x="154" y="0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7" name="Freeform 34"/>
            <p:cNvSpPr/>
            <p:nvPr userDrawn="1"/>
          </p:nvSpPr>
          <p:spPr bwMode="gray">
            <a:xfrm>
              <a:off x="-1136" y="2183"/>
              <a:ext cx="272" cy="286"/>
            </a:xfrm>
            <a:custGeom>
              <a:avLst/>
              <a:gdLst>
                <a:gd name="T0" fmla="*/ 154 w 272"/>
                <a:gd name="T1" fmla="*/ 0 h 286"/>
                <a:gd name="T2" fmla="*/ 154 w 272"/>
                <a:gd name="T3" fmla="*/ 126 h 286"/>
                <a:gd name="T4" fmla="*/ 272 w 272"/>
                <a:gd name="T5" fmla="*/ 126 h 286"/>
                <a:gd name="T6" fmla="*/ 272 w 272"/>
                <a:gd name="T7" fmla="*/ 160 h 286"/>
                <a:gd name="T8" fmla="*/ 154 w 272"/>
                <a:gd name="T9" fmla="*/ 160 h 286"/>
                <a:gd name="T10" fmla="*/ 154 w 272"/>
                <a:gd name="T11" fmla="*/ 286 h 286"/>
                <a:gd name="T12" fmla="*/ 119 w 272"/>
                <a:gd name="T13" fmla="*/ 286 h 286"/>
                <a:gd name="T14" fmla="*/ 119 w 272"/>
                <a:gd name="T15" fmla="*/ 160 h 286"/>
                <a:gd name="T16" fmla="*/ 0 w 272"/>
                <a:gd name="T17" fmla="*/ 160 h 286"/>
                <a:gd name="T18" fmla="*/ 0 w 272"/>
                <a:gd name="T19" fmla="*/ 126 h 286"/>
                <a:gd name="T20" fmla="*/ 119 w 272"/>
                <a:gd name="T21" fmla="*/ 126 h 286"/>
                <a:gd name="T22" fmla="*/ 119 w 272"/>
                <a:gd name="T23" fmla="*/ 0 h 286"/>
                <a:gd name="T24" fmla="*/ 154 w 272"/>
                <a:gd name="T25" fmla="*/ 0 h 286"/>
                <a:gd name="T26" fmla="*/ 154 w 272"/>
                <a:gd name="T27" fmla="*/ 0 h 286"/>
                <a:gd name="T28" fmla="*/ 154 w 272"/>
                <a:gd name="T29" fmla="*/ 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2" h="286">
                  <a:moveTo>
                    <a:pt x="154" y="0"/>
                  </a:moveTo>
                  <a:lnTo>
                    <a:pt x="154" y="126"/>
                  </a:lnTo>
                  <a:lnTo>
                    <a:pt x="272" y="126"/>
                  </a:lnTo>
                  <a:lnTo>
                    <a:pt x="272" y="160"/>
                  </a:lnTo>
                  <a:lnTo>
                    <a:pt x="154" y="160"/>
                  </a:lnTo>
                  <a:lnTo>
                    <a:pt x="154" y="286"/>
                  </a:lnTo>
                  <a:lnTo>
                    <a:pt x="119" y="286"/>
                  </a:lnTo>
                  <a:lnTo>
                    <a:pt x="119" y="160"/>
                  </a:lnTo>
                  <a:lnTo>
                    <a:pt x="0" y="160"/>
                  </a:lnTo>
                  <a:lnTo>
                    <a:pt x="0" y="126"/>
                  </a:lnTo>
                  <a:lnTo>
                    <a:pt x="119" y="126"/>
                  </a:lnTo>
                  <a:lnTo>
                    <a:pt x="119" y="0"/>
                  </a:lnTo>
                  <a:lnTo>
                    <a:pt x="154" y="0"/>
                  </a:lnTo>
                  <a:lnTo>
                    <a:pt x="154" y="0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8" name="Freeform 35"/>
            <p:cNvSpPr/>
            <p:nvPr userDrawn="1"/>
          </p:nvSpPr>
          <p:spPr bwMode="gray">
            <a:xfrm>
              <a:off x="-441" y="2159"/>
              <a:ext cx="350" cy="334"/>
            </a:xfrm>
            <a:custGeom>
              <a:avLst/>
              <a:gdLst>
                <a:gd name="T0" fmla="*/ 126 w 148"/>
                <a:gd name="T1" fmla="*/ 97 h 140"/>
                <a:gd name="T2" fmla="*/ 111 w 148"/>
                <a:gd name="T3" fmla="*/ 104 h 140"/>
                <a:gd name="T4" fmla="*/ 43 w 148"/>
                <a:gd name="T5" fmla="*/ 72 h 140"/>
                <a:gd name="T6" fmla="*/ 43 w 148"/>
                <a:gd name="T7" fmla="*/ 71 h 140"/>
                <a:gd name="T8" fmla="*/ 113 w 148"/>
                <a:gd name="T9" fmla="*/ 39 h 140"/>
                <a:gd name="T10" fmla="*/ 126 w 148"/>
                <a:gd name="T11" fmla="*/ 43 h 140"/>
                <a:gd name="T12" fmla="*/ 148 w 148"/>
                <a:gd name="T13" fmla="*/ 21 h 140"/>
                <a:gd name="T14" fmla="*/ 126 w 148"/>
                <a:gd name="T15" fmla="*/ 0 h 140"/>
                <a:gd name="T16" fmla="*/ 105 w 148"/>
                <a:gd name="T17" fmla="*/ 21 h 140"/>
                <a:gd name="T18" fmla="*/ 105 w 148"/>
                <a:gd name="T19" fmla="*/ 26 h 140"/>
                <a:gd name="T20" fmla="*/ 39 w 148"/>
                <a:gd name="T21" fmla="*/ 57 h 140"/>
                <a:gd name="T22" fmla="*/ 22 w 148"/>
                <a:gd name="T23" fmla="*/ 49 h 140"/>
                <a:gd name="T24" fmla="*/ 0 w 148"/>
                <a:gd name="T25" fmla="*/ 70 h 140"/>
                <a:gd name="T26" fmla="*/ 22 w 148"/>
                <a:gd name="T27" fmla="*/ 92 h 140"/>
                <a:gd name="T28" fmla="*/ 37 w 148"/>
                <a:gd name="T29" fmla="*/ 85 h 140"/>
                <a:gd name="T30" fmla="*/ 105 w 148"/>
                <a:gd name="T31" fmla="*/ 117 h 140"/>
                <a:gd name="T32" fmla="*/ 105 w 148"/>
                <a:gd name="T33" fmla="*/ 119 h 140"/>
                <a:gd name="T34" fmla="*/ 126 w 148"/>
                <a:gd name="T35" fmla="*/ 140 h 140"/>
                <a:gd name="T36" fmla="*/ 148 w 148"/>
                <a:gd name="T37" fmla="*/ 119 h 140"/>
                <a:gd name="T38" fmla="*/ 126 w 148"/>
                <a:gd name="T39" fmla="*/ 97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48" h="140">
                  <a:moveTo>
                    <a:pt x="126" y="97"/>
                  </a:moveTo>
                  <a:cubicBezTo>
                    <a:pt x="120" y="97"/>
                    <a:pt x="115" y="100"/>
                    <a:pt x="111" y="104"/>
                  </a:cubicBezTo>
                  <a:cubicBezTo>
                    <a:pt x="43" y="72"/>
                    <a:pt x="43" y="72"/>
                    <a:pt x="43" y="72"/>
                  </a:cubicBezTo>
                  <a:cubicBezTo>
                    <a:pt x="43" y="72"/>
                    <a:pt x="43" y="71"/>
                    <a:pt x="43" y="71"/>
                  </a:cubicBezTo>
                  <a:cubicBezTo>
                    <a:pt x="113" y="39"/>
                    <a:pt x="113" y="39"/>
                    <a:pt x="113" y="39"/>
                  </a:cubicBezTo>
                  <a:cubicBezTo>
                    <a:pt x="117" y="41"/>
                    <a:pt x="121" y="43"/>
                    <a:pt x="126" y="43"/>
                  </a:cubicBezTo>
                  <a:cubicBezTo>
                    <a:pt x="138" y="43"/>
                    <a:pt x="148" y="33"/>
                    <a:pt x="148" y="21"/>
                  </a:cubicBezTo>
                  <a:cubicBezTo>
                    <a:pt x="148" y="9"/>
                    <a:pt x="138" y="0"/>
                    <a:pt x="126" y="0"/>
                  </a:cubicBezTo>
                  <a:cubicBezTo>
                    <a:pt x="114" y="0"/>
                    <a:pt x="105" y="9"/>
                    <a:pt x="105" y="21"/>
                  </a:cubicBezTo>
                  <a:cubicBezTo>
                    <a:pt x="105" y="23"/>
                    <a:pt x="105" y="24"/>
                    <a:pt x="105" y="26"/>
                  </a:cubicBezTo>
                  <a:cubicBezTo>
                    <a:pt x="39" y="57"/>
                    <a:pt x="39" y="57"/>
                    <a:pt x="39" y="57"/>
                  </a:cubicBezTo>
                  <a:cubicBezTo>
                    <a:pt x="35" y="52"/>
                    <a:pt x="29" y="49"/>
                    <a:pt x="22" y="49"/>
                  </a:cubicBezTo>
                  <a:cubicBezTo>
                    <a:pt x="10" y="49"/>
                    <a:pt x="0" y="58"/>
                    <a:pt x="0" y="70"/>
                  </a:cubicBezTo>
                  <a:cubicBezTo>
                    <a:pt x="0" y="82"/>
                    <a:pt x="10" y="92"/>
                    <a:pt x="22" y="92"/>
                  </a:cubicBezTo>
                  <a:cubicBezTo>
                    <a:pt x="28" y="92"/>
                    <a:pt x="33" y="89"/>
                    <a:pt x="37" y="85"/>
                  </a:cubicBezTo>
                  <a:cubicBezTo>
                    <a:pt x="105" y="117"/>
                    <a:pt x="105" y="117"/>
                    <a:pt x="105" y="117"/>
                  </a:cubicBezTo>
                  <a:cubicBezTo>
                    <a:pt x="105" y="118"/>
                    <a:pt x="105" y="118"/>
                    <a:pt x="105" y="119"/>
                  </a:cubicBezTo>
                  <a:cubicBezTo>
                    <a:pt x="105" y="131"/>
                    <a:pt x="114" y="140"/>
                    <a:pt x="126" y="140"/>
                  </a:cubicBezTo>
                  <a:cubicBezTo>
                    <a:pt x="138" y="140"/>
                    <a:pt x="148" y="131"/>
                    <a:pt x="148" y="119"/>
                  </a:cubicBezTo>
                  <a:cubicBezTo>
                    <a:pt x="148" y="107"/>
                    <a:pt x="138" y="97"/>
                    <a:pt x="126" y="97"/>
                  </a:cubicBezTo>
                </a:path>
              </a:pathLst>
            </a:cu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9" name="Freeform 36"/>
            <p:cNvSpPr/>
            <p:nvPr userDrawn="1"/>
          </p:nvSpPr>
          <p:spPr bwMode="gray">
            <a:xfrm>
              <a:off x="-1225" y="1829"/>
              <a:ext cx="1862" cy="132"/>
            </a:xfrm>
            <a:custGeom>
              <a:avLst/>
              <a:gdLst>
                <a:gd name="T0" fmla="*/ 0 w 1862"/>
                <a:gd name="T1" fmla="*/ 0 h 132"/>
                <a:gd name="T2" fmla="*/ 1862 w 1862"/>
                <a:gd name="T3" fmla="*/ 0 h 132"/>
                <a:gd name="T4" fmla="*/ 1862 w 1862"/>
                <a:gd name="T5" fmla="*/ 132 h 132"/>
                <a:gd name="T6" fmla="*/ 0 w 1862"/>
                <a:gd name="T7" fmla="*/ 132 h 132"/>
                <a:gd name="T8" fmla="*/ 0 w 1862"/>
                <a:gd name="T9" fmla="*/ 0 h 132"/>
                <a:gd name="T10" fmla="*/ 0 w 1862"/>
                <a:gd name="T11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62" h="132">
                  <a:moveTo>
                    <a:pt x="0" y="0"/>
                  </a:moveTo>
                  <a:lnTo>
                    <a:pt x="1862" y="0"/>
                  </a:lnTo>
                  <a:lnTo>
                    <a:pt x="1862" y="132"/>
                  </a:lnTo>
                  <a:lnTo>
                    <a:pt x="0" y="13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E31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0" name="Rectangle 37"/>
            <p:cNvSpPr>
              <a:spLocks noChangeArrowheads="1"/>
            </p:cNvSpPr>
            <p:nvPr userDrawn="1"/>
          </p:nvSpPr>
          <p:spPr bwMode="gray">
            <a:xfrm>
              <a:off x="-1225" y="1958"/>
              <a:ext cx="10126" cy="21"/>
            </a:xfrm>
            <a:prstGeom prst="rect">
              <a:avLst/>
            </a:prstGeom>
            <a:solidFill>
              <a:srgbClr val="8D8F8E"/>
            </a:solidFill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61" name="Title 1"/>
          <p:cNvSpPr>
            <a:spLocks noGrp="1"/>
          </p:cNvSpPr>
          <p:nvPr>
            <p:ph type="title" hasCustomPrompt="1"/>
          </p:nvPr>
        </p:nvSpPr>
        <p:spPr>
          <a:xfrm>
            <a:off x="6921407" y="961121"/>
            <a:ext cx="4556458" cy="80895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defRPr sz="2800" cap="none"/>
            </a:lvl1pPr>
          </a:lstStyle>
          <a:p>
            <a:r>
              <a:rPr lang="en-US" dirty="0"/>
              <a:t>Click To Edit Product Text</a:t>
            </a:r>
            <a:endParaRPr lang="en-US" dirty="0"/>
          </a:p>
        </p:txBody>
      </p:sp>
      <p:sp>
        <p:nvSpPr>
          <p:cNvPr id="64" name="Picture Placeholder 186"/>
          <p:cNvSpPr>
            <a:spLocks noGrp="1"/>
          </p:cNvSpPr>
          <p:nvPr>
            <p:ph type="pic" sz="quarter" idx="15"/>
          </p:nvPr>
        </p:nvSpPr>
        <p:spPr>
          <a:xfrm>
            <a:off x="548640" y="556260"/>
            <a:ext cx="6048375" cy="55793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6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6922008" y="2020824"/>
            <a:ext cx="4553712" cy="4114800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1pPr>
            <a:lvl2pPr marL="609600" indent="-228600">
              <a:lnSpc>
                <a:spcPct val="90000"/>
              </a:lnSpc>
              <a:spcBef>
                <a:spcPts val="500"/>
              </a:spcBef>
              <a:buClrTx/>
              <a:buFont typeface="Arial" panose="020B0604020202090204" pitchFamily="34" charset="0"/>
              <a:buChar char="–"/>
              <a:defRPr sz="2000"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2pPr>
            <a:lvl3pPr marL="835660" indent="-150495">
              <a:lnSpc>
                <a:spcPct val="90000"/>
              </a:lnSpc>
              <a:spcBef>
                <a:spcPts val="500"/>
              </a:spcBef>
              <a:buClrTx/>
              <a:buFont typeface="Arial" panose="020B0604020202090204" pitchFamily="34" charset="0"/>
              <a:buChar char="-"/>
              <a:defRPr sz="2000"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3pPr>
            <a:lvl4pPr marL="1146810" indent="-156845">
              <a:lnSpc>
                <a:spcPct val="90000"/>
              </a:lnSpc>
              <a:spcBef>
                <a:spcPts val="500"/>
              </a:spcBef>
              <a:buClrTx/>
              <a:buFont typeface="Arial" panose="020B0604020202090204" pitchFamily="34" charset="0"/>
              <a:buChar char="-"/>
              <a:defRPr sz="2000"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4pPr>
            <a:lvl5pPr marL="1445260" indent="-150495">
              <a:lnSpc>
                <a:spcPct val="90000"/>
              </a:lnSpc>
              <a:spcBef>
                <a:spcPts val="500"/>
              </a:spcBef>
              <a:buClrTx/>
              <a:buFont typeface="Arial" panose="020B0604020202090204" pitchFamily="34" charset="0"/>
              <a:buChar char="-"/>
              <a:defRPr sz="2000"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67" name="Rectangle 66"/>
          <p:cNvSpPr/>
          <p:nvPr userDrawn="1"/>
        </p:nvSpPr>
        <p:spPr bwMode="gray">
          <a:xfrm>
            <a:off x="11748699" y="6395714"/>
            <a:ext cx="443301" cy="322249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slide number"/>
          <p:cNvSpPr txBox="1"/>
          <p:nvPr userDrawn="1"/>
        </p:nvSpPr>
        <p:spPr bwMode="white">
          <a:xfrm>
            <a:off x="11748699" y="6389258"/>
            <a:ext cx="450345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lvl="0" algn="ctr"/>
            <a:fld id="{6EA5B71A-1B18-4E34-A48F-65DC4937AA99}" type="slidenum">
              <a:rPr lang="en-US" smtClean="0"/>
            </a:fld>
            <a:endParaRPr lang="en-US" dirty="0"/>
          </a:p>
        </p:txBody>
      </p:sp>
      <p:pic>
        <p:nvPicPr>
          <p:cNvPr id="69" name="Picture 6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304982" y="5505441"/>
            <a:ext cx="1330737" cy="443301"/>
          </a:xfrm>
          <a:prstGeom prst="rect">
            <a:avLst/>
          </a:prstGeom>
        </p:spPr>
      </p:pic>
      <p:cxnSp>
        <p:nvCxnSpPr>
          <p:cNvPr id="70" name="Straight Connector 69"/>
          <p:cNvCxnSpPr/>
          <p:nvPr userDrawn="1"/>
        </p:nvCxnSpPr>
        <p:spPr>
          <a:xfrm>
            <a:off x="6922008" y="1908190"/>
            <a:ext cx="4553712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/Product - With 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>
          <a:xfrm>
            <a:off x="0" y="4639112"/>
            <a:ext cx="12188825" cy="2219160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25000"/>
                </a:schemeClr>
              </a:gs>
              <a:gs pos="50000">
                <a:schemeClr val="bg1">
                  <a:alpha val="50000"/>
                </a:schemeClr>
              </a:gs>
              <a:gs pos="100000">
                <a:schemeClr val="tx2">
                  <a:alpha val="2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 userDrawn="1"/>
        </p:nvSpPr>
        <p:spPr>
          <a:xfrm>
            <a:off x="5931017" y="0"/>
            <a:ext cx="6260983" cy="6858000"/>
          </a:xfrm>
          <a:prstGeom prst="ellipse">
            <a:avLst/>
          </a:prstGeom>
          <a:gradFill flip="none" rotWithShape="1">
            <a:gsLst>
              <a:gs pos="0">
                <a:srgbClr val="515151"/>
              </a:gs>
              <a:gs pos="56000">
                <a:schemeClr val="bg2">
                  <a:lumMod val="45000"/>
                  <a:lumOff val="55000"/>
                  <a:alpha val="71000"/>
                </a:schemeClr>
              </a:gs>
              <a:gs pos="100000">
                <a:schemeClr val="bg2">
                  <a:lumMod val="30000"/>
                  <a:lumOff val="70000"/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algn="l"/>
            <a:endParaRPr lang="en-US" dirty="0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3"/>
          </p:nvPr>
        </p:nvSpPr>
        <p:spPr>
          <a:xfrm>
            <a:off x="548640" y="6473952"/>
            <a:ext cx="2413343" cy="153888"/>
          </a:xfrm>
        </p:spPr>
        <p:txBody>
          <a:bodyPr/>
          <a:lstStyle/>
          <a:p>
            <a:r>
              <a:rPr lang="en-US" sz="1000" dirty="0">
                <a:solidFill>
                  <a:srgbClr val="939598"/>
                </a:solidFill>
                <a:cs typeface="Arial" panose="020B0604020202090204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anose="020B0604020202090204" pitchFamily="34" charset="0"/>
            </a:endParaRPr>
          </a:p>
        </p:txBody>
      </p:sp>
      <p:sp>
        <p:nvSpPr>
          <p:cNvPr id="50" name="Rectangle 49"/>
          <p:cNvSpPr/>
          <p:nvPr userDrawn="1"/>
        </p:nvSpPr>
        <p:spPr bwMode="white">
          <a:xfrm>
            <a:off x="6800850" y="840981"/>
            <a:ext cx="4815286" cy="60170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1" name="Group 28"/>
          <p:cNvGrpSpPr>
            <a:grpSpLocks noChangeAspect="1"/>
          </p:cNvGrpSpPr>
          <p:nvPr userDrawn="1"/>
        </p:nvGrpSpPr>
        <p:grpSpPr bwMode="gray">
          <a:xfrm>
            <a:off x="6988336" y="6341251"/>
            <a:ext cx="4416552" cy="289610"/>
            <a:chOff x="-1225" y="1829"/>
            <a:chExt cx="10126" cy="664"/>
          </a:xfrm>
        </p:grpSpPr>
        <p:sp>
          <p:nvSpPr>
            <p:cNvPr id="52" name="Oval 29"/>
            <p:cNvSpPr>
              <a:spLocks noChangeArrowheads="1"/>
            </p:cNvSpPr>
            <p:nvPr userDrawn="1"/>
          </p:nvSpPr>
          <p:spPr bwMode="gray">
            <a:xfrm>
              <a:off x="356" y="2283"/>
              <a:ext cx="87" cy="88"/>
            </a:xfrm>
            <a:prstGeom prst="ellipse">
              <a:avLst/>
            </a:pr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3" name="Oval 30"/>
            <p:cNvSpPr>
              <a:spLocks noChangeArrowheads="1"/>
            </p:cNvSpPr>
            <p:nvPr userDrawn="1"/>
          </p:nvSpPr>
          <p:spPr bwMode="gray">
            <a:xfrm>
              <a:off x="500" y="2283"/>
              <a:ext cx="83" cy="88"/>
            </a:xfrm>
            <a:prstGeom prst="ellipse">
              <a:avLst/>
            </a:pr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4" name="Oval 31"/>
            <p:cNvSpPr>
              <a:spLocks noChangeArrowheads="1"/>
            </p:cNvSpPr>
            <p:nvPr userDrawn="1"/>
          </p:nvSpPr>
          <p:spPr bwMode="gray">
            <a:xfrm>
              <a:off x="640" y="2283"/>
              <a:ext cx="87" cy="88"/>
            </a:xfrm>
            <a:prstGeom prst="ellipse">
              <a:avLst/>
            </a:pr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5" name="Freeform 32"/>
            <p:cNvSpPr/>
            <p:nvPr userDrawn="1"/>
          </p:nvSpPr>
          <p:spPr bwMode="gray">
            <a:xfrm>
              <a:off x="8520" y="2152"/>
              <a:ext cx="274" cy="315"/>
            </a:xfrm>
            <a:custGeom>
              <a:avLst/>
              <a:gdLst>
                <a:gd name="T0" fmla="*/ 102 w 116"/>
                <a:gd name="T1" fmla="*/ 114 h 132"/>
                <a:gd name="T2" fmla="*/ 93 w 116"/>
                <a:gd name="T3" fmla="*/ 130 h 132"/>
                <a:gd name="T4" fmla="*/ 73 w 116"/>
                <a:gd name="T5" fmla="*/ 131 h 132"/>
                <a:gd name="T6" fmla="*/ 53 w 116"/>
                <a:gd name="T7" fmla="*/ 129 h 132"/>
                <a:gd name="T8" fmla="*/ 43 w 116"/>
                <a:gd name="T9" fmla="*/ 128 h 132"/>
                <a:gd name="T10" fmla="*/ 34 w 116"/>
                <a:gd name="T11" fmla="*/ 125 h 132"/>
                <a:gd name="T12" fmla="*/ 17 w 116"/>
                <a:gd name="T13" fmla="*/ 126 h 132"/>
                <a:gd name="T14" fmla="*/ 0 w 116"/>
                <a:gd name="T15" fmla="*/ 128 h 132"/>
                <a:gd name="T16" fmla="*/ 0 w 116"/>
                <a:gd name="T17" fmla="*/ 70 h 132"/>
                <a:gd name="T18" fmla="*/ 20 w 116"/>
                <a:gd name="T19" fmla="*/ 70 h 132"/>
                <a:gd name="T20" fmla="*/ 29 w 116"/>
                <a:gd name="T21" fmla="*/ 58 h 132"/>
                <a:gd name="T22" fmla="*/ 36 w 116"/>
                <a:gd name="T23" fmla="*/ 45 h 132"/>
                <a:gd name="T24" fmla="*/ 44 w 116"/>
                <a:gd name="T25" fmla="*/ 37 h 132"/>
                <a:gd name="T26" fmla="*/ 51 w 116"/>
                <a:gd name="T27" fmla="*/ 15 h 132"/>
                <a:gd name="T28" fmla="*/ 52 w 116"/>
                <a:gd name="T29" fmla="*/ 0 h 132"/>
                <a:gd name="T30" fmla="*/ 66 w 116"/>
                <a:gd name="T31" fmla="*/ 36 h 132"/>
                <a:gd name="T32" fmla="*/ 67 w 116"/>
                <a:gd name="T33" fmla="*/ 50 h 132"/>
                <a:gd name="T34" fmla="*/ 84 w 116"/>
                <a:gd name="T35" fmla="*/ 50 h 132"/>
                <a:gd name="T36" fmla="*/ 108 w 116"/>
                <a:gd name="T37" fmla="*/ 57 h 132"/>
                <a:gd name="T38" fmla="*/ 114 w 116"/>
                <a:gd name="T39" fmla="*/ 64 h 132"/>
                <a:gd name="T40" fmla="*/ 112 w 116"/>
                <a:gd name="T41" fmla="*/ 73 h 132"/>
                <a:gd name="T42" fmla="*/ 115 w 116"/>
                <a:gd name="T43" fmla="*/ 84 h 132"/>
                <a:gd name="T44" fmla="*/ 111 w 116"/>
                <a:gd name="T45" fmla="*/ 94 h 132"/>
                <a:gd name="T46" fmla="*/ 112 w 116"/>
                <a:gd name="T47" fmla="*/ 102 h 132"/>
                <a:gd name="T48" fmla="*/ 102 w 116"/>
                <a:gd name="T49" fmla="*/ 114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16" h="132">
                  <a:moveTo>
                    <a:pt x="102" y="114"/>
                  </a:moveTo>
                  <a:cubicBezTo>
                    <a:pt x="103" y="121"/>
                    <a:pt x="99" y="128"/>
                    <a:pt x="93" y="130"/>
                  </a:cubicBezTo>
                  <a:cubicBezTo>
                    <a:pt x="88" y="132"/>
                    <a:pt x="79" y="131"/>
                    <a:pt x="73" y="131"/>
                  </a:cubicBezTo>
                  <a:cubicBezTo>
                    <a:pt x="66" y="131"/>
                    <a:pt x="60" y="130"/>
                    <a:pt x="53" y="129"/>
                  </a:cubicBezTo>
                  <a:cubicBezTo>
                    <a:pt x="49" y="129"/>
                    <a:pt x="46" y="129"/>
                    <a:pt x="43" y="128"/>
                  </a:cubicBezTo>
                  <a:cubicBezTo>
                    <a:pt x="40" y="127"/>
                    <a:pt x="37" y="126"/>
                    <a:pt x="34" y="125"/>
                  </a:cubicBezTo>
                  <a:cubicBezTo>
                    <a:pt x="28" y="125"/>
                    <a:pt x="22" y="126"/>
                    <a:pt x="17" y="126"/>
                  </a:cubicBezTo>
                  <a:cubicBezTo>
                    <a:pt x="11" y="127"/>
                    <a:pt x="6" y="127"/>
                    <a:pt x="0" y="128"/>
                  </a:cubicBezTo>
                  <a:cubicBezTo>
                    <a:pt x="0" y="108"/>
                    <a:pt x="0" y="89"/>
                    <a:pt x="0" y="70"/>
                  </a:cubicBezTo>
                  <a:cubicBezTo>
                    <a:pt x="6" y="69"/>
                    <a:pt x="14" y="71"/>
                    <a:pt x="20" y="70"/>
                  </a:cubicBezTo>
                  <a:cubicBezTo>
                    <a:pt x="24" y="69"/>
                    <a:pt x="27" y="62"/>
                    <a:pt x="29" y="58"/>
                  </a:cubicBezTo>
                  <a:cubicBezTo>
                    <a:pt x="32" y="54"/>
                    <a:pt x="34" y="49"/>
                    <a:pt x="36" y="45"/>
                  </a:cubicBezTo>
                  <a:cubicBezTo>
                    <a:pt x="38" y="42"/>
                    <a:pt x="42" y="40"/>
                    <a:pt x="44" y="37"/>
                  </a:cubicBezTo>
                  <a:cubicBezTo>
                    <a:pt x="47" y="31"/>
                    <a:pt x="50" y="23"/>
                    <a:pt x="51" y="15"/>
                  </a:cubicBezTo>
                  <a:cubicBezTo>
                    <a:pt x="51" y="10"/>
                    <a:pt x="50" y="5"/>
                    <a:pt x="52" y="0"/>
                  </a:cubicBezTo>
                  <a:cubicBezTo>
                    <a:pt x="68" y="0"/>
                    <a:pt x="68" y="19"/>
                    <a:pt x="66" y="36"/>
                  </a:cubicBezTo>
                  <a:cubicBezTo>
                    <a:pt x="66" y="40"/>
                    <a:pt x="64" y="47"/>
                    <a:pt x="67" y="50"/>
                  </a:cubicBezTo>
                  <a:cubicBezTo>
                    <a:pt x="70" y="51"/>
                    <a:pt x="79" y="50"/>
                    <a:pt x="84" y="50"/>
                  </a:cubicBezTo>
                  <a:cubicBezTo>
                    <a:pt x="96" y="50"/>
                    <a:pt x="102" y="52"/>
                    <a:pt x="108" y="57"/>
                  </a:cubicBezTo>
                  <a:cubicBezTo>
                    <a:pt x="110" y="58"/>
                    <a:pt x="114" y="61"/>
                    <a:pt x="114" y="64"/>
                  </a:cubicBezTo>
                  <a:cubicBezTo>
                    <a:pt x="115" y="67"/>
                    <a:pt x="112" y="70"/>
                    <a:pt x="112" y="73"/>
                  </a:cubicBezTo>
                  <a:cubicBezTo>
                    <a:pt x="112" y="77"/>
                    <a:pt x="116" y="81"/>
                    <a:pt x="115" y="84"/>
                  </a:cubicBezTo>
                  <a:cubicBezTo>
                    <a:pt x="115" y="87"/>
                    <a:pt x="111" y="90"/>
                    <a:pt x="111" y="94"/>
                  </a:cubicBezTo>
                  <a:cubicBezTo>
                    <a:pt x="110" y="96"/>
                    <a:pt x="112" y="99"/>
                    <a:pt x="112" y="102"/>
                  </a:cubicBezTo>
                  <a:cubicBezTo>
                    <a:pt x="111" y="108"/>
                    <a:pt x="104" y="109"/>
                    <a:pt x="102" y="114"/>
                  </a:cubicBezTo>
                </a:path>
              </a:pathLst>
            </a:cu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6" name="Freeform 33"/>
            <p:cNvSpPr/>
            <p:nvPr userDrawn="1"/>
          </p:nvSpPr>
          <p:spPr bwMode="gray">
            <a:xfrm>
              <a:off x="-1136" y="2183"/>
              <a:ext cx="272" cy="286"/>
            </a:xfrm>
            <a:custGeom>
              <a:avLst/>
              <a:gdLst>
                <a:gd name="T0" fmla="*/ 154 w 272"/>
                <a:gd name="T1" fmla="*/ 0 h 286"/>
                <a:gd name="T2" fmla="*/ 154 w 272"/>
                <a:gd name="T3" fmla="*/ 126 h 286"/>
                <a:gd name="T4" fmla="*/ 272 w 272"/>
                <a:gd name="T5" fmla="*/ 126 h 286"/>
                <a:gd name="T6" fmla="*/ 272 w 272"/>
                <a:gd name="T7" fmla="*/ 160 h 286"/>
                <a:gd name="T8" fmla="*/ 154 w 272"/>
                <a:gd name="T9" fmla="*/ 160 h 286"/>
                <a:gd name="T10" fmla="*/ 154 w 272"/>
                <a:gd name="T11" fmla="*/ 286 h 286"/>
                <a:gd name="T12" fmla="*/ 119 w 272"/>
                <a:gd name="T13" fmla="*/ 286 h 286"/>
                <a:gd name="T14" fmla="*/ 119 w 272"/>
                <a:gd name="T15" fmla="*/ 160 h 286"/>
                <a:gd name="T16" fmla="*/ 0 w 272"/>
                <a:gd name="T17" fmla="*/ 160 h 286"/>
                <a:gd name="T18" fmla="*/ 0 w 272"/>
                <a:gd name="T19" fmla="*/ 126 h 286"/>
                <a:gd name="T20" fmla="*/ 119 w 272"/>
                <a:gd name="T21" fmla="*/ 126 h 286"/>
                <a:gd name="T22" fmla="*/ 119 w 272"/>
                <a:gd name="T23" fmla="*/ 0 h 286"/>
                <a:gd name="T24" fmla="*/ 154 w 272"/>
                <a:gd name="T25" fmla="*/ 0 h 286"/>
                <a:gd name="T26" fmla="*/ 154 w 272"/>
                <a:gd name="T27" fmla="*/ 0 h 286"/>
                <a:gd name="T28" fmla="*/ 154 w 272"/>
                <a:gd name="T29" fmla="*/ 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2" h="286">
                  <a:moveTo>
                    <a:pt x="154" y="0"/>
                  </a:moveTo>
                  <a:lnTo>
                    <a:pt x="154" y="126"/>
                  </a:lnTo>
                  <a:lnTo>
                    <a:pt x="272" y="126"/>
                  </a:lnTo>
                  <a:lnTo>
                    <a:pt x="272" y="160"/>
                  </a:lnTo>
                  <a:lnTo>
                    <a:pt x="154" y="160"/>
                  </a:lnTo>
                  <a:lnTo>
                    <a:pt x="154" y="286"/>
                  </a:lnTo>
                  <a:lnTo>
                    <a:pt x="119" y="286"/>
                  </a:lnTo>
                  <a:lnTo>
                    <a:pt x="119" y="160"/>
                  </a:lnTo>
                  <a:lnTo>
                    <a:pt x="0" y="160"/>
                  </a:lnTo>
                  <a:lnTo>
                    <a:pt x="0" y="126"/>
                  </a:lnTo>
                  <a:lnTo>
                    <a:pt x="119" y="126"/>
                  </a:lnTo>
                  <a:lnTo>
                    <a:pt x="119" y="0"/>
                  </a:lnTo>
                  <a:lnTo>
                    <a:pt x="154" y="0"/>
                  </a:lnTo>
                  <a:lnTo>
                    <a:pt x="154" y="0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7" name="Freeform 34"/>
            <p:cNvSpPr/>
            <p:nvPr userDrawn="1"/>
          </p:nvSpPr>
          <p:spPr bwMode="gray">
            <a:xfrm>
              <a:off x="-1136" y="2183"/>
              <a:ext cx="272" cy="286"/>
            </a:xfrm>
            <a:custGeom>
              <a:avLst/>
              <a:gdLst>
                <a:gd name="T0" fmla="*/ 154 w 272"/>
                <a:gd name="T1" fmla="*/ 0 h 286"/>
                <a:gd name="T2" fmla="*/ 154 w 272"/>
                <a:gd name="T3" fmla="*/ 126 h 286"/>
                <a:gd name="T4" fmla="*/ 272 w 272"/>
                <a:gd name="T5" fmla="*/ 126 h 286"/>
                <a:gd name="T6" fmla="*/ 272 w 272"/>
                <a:gd name="T7" fmla="*/ 160 h 286"/>
                <a:gd name="T8" fmla="*/ 154 w 272"/>
                <a:gd name="T9" fmla="*/ 160 h 286"/>
                <a:gd name="T10" fmla="*/ 154 w 272"/>
                <a:gd name="T11" fmla="*/ 286 h 286"/>
                <a:gd name="T12" fmla="*/ 119 w 272"/>
                <a:gd name="T13" fmla="*/ 286 h 286"/>
                <a:gd name="T14" fmla="*/ 119 w 272"/>
                <a:gd name="T15" fmla="*/ 160 h 286"/>
                <a:gd name="T16" fmla="*/ 0 w 272"/>
                <a:gd name="T17" fmla="*/ 160 h 286"/>
                <a:gd name="T18" fmla="*/ 0 w 272"/>
                <a:gd name="T19" fmla="*/ 126 h 286"/>
                <a:gd name="T20" fmla="*/ 119 w 272"/>
                <a:gd name="T21" fmla="*/ 126 h 286"/>
                <a:gd name="T22" fmla="*/ 119 w 272"/>
                <a:gd name="T23" fmla="*/ 0 h 286"/>
                <a:gd name="T24" fmla="*/ 154 w 272"/>
                <a:gd name="T25" fmla="*/ 0 h 286"/>
                <a:gd name="T26" fmla="*/ 154 w 272"/>
                <a:gd name="T27" fmla="*/ 0 h 286"/>
                <a:gd name="T28" fmla="*/ 154 w 272"/>
                <a:gd name="T29" fmla="*/ 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72" h="286">
                  <a:moveTo>
                    <a:pt x="154" y="0"/>
                  </a:moveTo>
                  <a:lnTo>
                    <a:pt x="154" y="126"/>
                  </a:lnTo>
                  <a:lnTo>
                    <a:pt x="272" y="126"/>
                  </a:lnTo>
                  <a:lnTo>
                    <a:pt x="272" y="160"/>
                  </a:lnTo>
                  <a:lnTo>
                    <a:pt x="154" y="160"/>
                  </a:lnTo>
                  <a:lnTo>
                    <a:pt x="154" y="286"/>
                  </a:lnTo>
                  <a:lnTo>
                    <a:pt x="119" y="286"/>
                  </a:lnTo>
                  <a:lnTo>
                    <a:pt x="119" y="160"/>
                  </a:lnTo>
                  <a:lnTo>
                    <a:pt x="0" y="160"/>
                  </a:lnTo>
                  <a:lnTo>
                    <a:pt x="0" y="126"/>
                  </a:lnTo>
                  <a:lnTo>
                    <a:pt x="119" y="126"/>
                  </a:lnTo>
                  <a:lnTo>
                    <a:pt x="119" y="0"/>
                  </a:lnTo>
                  <a:lnTo>
                    <a:pt x="154" y="0"/>
                  </a:lnTo>
                  <a:lnTo>
                    <a:pt x="154" y="0"/>
                  </a:lnTo>
                  <a:lnTo>
                    <a:pt x="154" y="0"/>
                  </a:lnTo>
                  <a:close/>
                </a:path>
              </a:pathLst>
            </a:cu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8" name="Freeform 35"/>
            <p:cNvSpPr/>
            <p:nvPr userDrawn="1"/>
          </p:nvSpPr>
          <p:spPr bwMode="gray">
            <a:xfrm>
              <a:off x="-441" y="2159"/>
              <a:ext cx="350" cy="334"/>
            </a:xfrm>
            <a:custGeom>
              <a:avLst/>
              <a:gdLst>
                <a:gd name="T0" fmla="*/ 126 w 148"/>
                <a:gd name="T1" fmla="*/ 97 h 140"/>
                <a:gd name="T2" fmla="*/ 111 w 148"/>
                <a:gd name="T3" fmla="*/ 104 h 140"/>
                <a:gd name="T4" fmla="*/ 43 w 148"/>
                <a:gd name="T5" fmla="*/ 72 h 140"/>
                <a:gd name="T6" fmla="*/ 43 w 148"/>
                <a:gd name="T7" fmla="*/ 71 h 140"/>
                <a:gd name="T8" fmla="*/ 113 w 148"/>
                <a:gd name="T9" fmla="*/ 39 h 140"/>
                <a:gd name="T10" fmla="*/ 126 w 148"/>
                <a:gd name="T11" fmla="*/ 43 h 140"/>
                <a:gd name="T12" fmla="*/ 148 w 148"/>
                <a:gd name="T13" fmla="*/ 21 h 140"/>
                <a:gd name="T14" fmla="*/ 126 w 148"/>
                <a:gd name="T15" fmla="*/ 0 h 140"/>
                <a:gd name="T16" fmla="*/ 105 w 148"/>
                <a:gd name="T17" fmla="*/ 21 h 140"/>
                <a:gd name="T18" fmla="*/ 105 w 148"/>
                <a:gd name="T19" fmla="*/ 26 h 140"/>
                <a:gd name="T20" fmla="*/ 39 w 148"/>
                <a:gd name="T21" fmla="*/ 57 h 140"/>
                <a:gd name="T22" fmla="*/ 22 w 148"/>
                <a:gd name="T23" fmla="*/ 49 h 140"/>
                <a:gd name="T24" fmla="*/ 0 w 148"/>
                <a:gd name="T25" fmla="*/ 70 h 140"/>
                <a:gd name="T26" fmla="*/ 22 w 148"/>
                <a:gd name="T27" fmla="*/ 92 h 140"/>
                <a:gd name="T28" fmla="*/ 37 w 148"/>
                <a:gd name="T29" fmla="*/ 85 h 140"/>
                <a:gd name="T30" fmla="*/ 105 w 148"/>
                <a:gd name="T31" fmla="*/ 117 h 140"/>
                <a:gd name="T32" fmla="*/ 105 w 148"/>
                <a:gd name="T33" fmla="*/ 119 h 140"/>
                <a:gd name="T34" fmla="*/ 126 w 148"/>
                <a:gd name="T35" fmla="*/ 140 h 140"/>
                <a:gd name="T36" fmla="*/ 148 w 148"/>
                <a:gd name="T37" fmla="*/ 119 h 140"/>
                <a:gd name="T38" fmla="*/ 126 w 148"/>
                <a:gd name="T39" fmla="*/ 97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48" h="140">
                  <a:moveTo>
                    <a:pt x="126" y="97"/>
                  </a:moveTo>
                  <a:cubicBezTo>
                    <a:pt x="120" y="97"/>
                    <a:pt x="115" y="100"/>
                    <a:pt x="111" y="104"/>
                  </a:cubicBezTo>
                  <a:cubicBezTo>
                    <a:pt x="43" y="72"/>
                    <a:pt x="43" y="72"/>
                    <a:pt x="43" y="72"/>
                  </a:cubicBezTo>
                  <a:cubicBezTo>
                    <a:pt x="43" y="72"/>
                    <a:pt x="43" y="71"/>
                    <a:pt x="43" y="71"/>
                  </a:cubicBezTo>
                  <a:cubicBezTo>
                    <a:pt x="113" y="39"/>
                    <a:pt x="113" y="39"/>
                    <a:pt x="113" y="39"/>
                  </a:cubicBezTo>
                  <a:cubicBezTo>
                    <a:pt x="117" y="41"/>
                    <a:pt x="121" y="43"/>
                    <a:pt x="126" y="43"/>
                  </a:cubicBezTo>
                  <a:cubicBezTo>
                    <a:pt x="138" y="43"/>
                    <a:pt x="148" y="33"/>
                    <a:pt x="148" y="21"/>
                  </a:cubicBezTo>
                  <a:cubicBezTo>
                    <a:pt x="148" y="9"/>
                    <a:pt x="138" y="0"/>
                    <a:pt x="126" y="0"/>
                  </a:cubicBezTo>
                  <a:cubicBezTo>
                    <a:pt x="114" y="0"/>
                    <a:pt x="105" y="9"/>
                    <a:pt x="105" y="21"/>
                  </a:cubicBezTo>
                  <a:cubicBezTo>
                    <a:pt x="105" y="23"/>
                    <a:pt x="105" y="24"/>
                    <a:pt x="105" y="26"/>
                  </a:cubicBezTo>
                  <a:cubicBezTo>
                    <a:pt x="39" y="57"/>
                    <a:pt x="39" y="57"/>
                    <a:pt x="39" y="57"/>
                  </a:cubicBezTo>
                  <a:cubicBezTo>
                    <a:pt x="35" y="52"/>
                    <a:pt x="29" y="49"/>
                    <a:pt x="22" y="49"/>
                  </a:cubicBezTo>
                  <a:cubicBezTo>
                    <a:pt x="10" y="49"/>
                    <a:pt x="0" y="58"/>
                    <a:pt x="0" y="70"/>
                  </a:cubicBezTo>
                  <a:cubicBezTo>
                    <a:pt x="0" y="82"/>
                    <a:pt x="10" y="92"/>
                    <a:pt x="22" y="92"/>
                  </a:cubicBezTo>
                  <a:cubicBezTo>
                    <a:pt x="28" y="92"/>
                    <a:pt x="33" y="89"/>
                    <a:pt x="37" y="85"/>
                  </a:cubicBezTo>
                  <a:cubicBezTo>
                    <a:pt x="105" y="117"/>
                    <a:pt x="105" y="117"/>
                    <a:pt x="105" y="117"/>
                  </a:cubicBezTo>
                  <a:cubicBezTo>
                    <a:pt x="105" y="118"/>
                    <a:pt x="105" y="118"/>
                    <a:pt x="105" y="119"/>
                  </a:cubicBezTo>
                  <a:cubicBezTo>
                    <a:pt x="105" y="131"/>
                    <a:pt x="114" y="140"/>
                    <a:pt x="126" y="140"/>
                  </a:cubicBezTo>
                  <a:cubicBezTo>
                    <a:pt x="138" y="140"/>
                    <a:pt x="148" y="131"/>
                    <a:pt x="148" y="119"/>
                  </a:cubicBezTo>
                  <a:cubicBezTo>
                    <a:pt x="148" y="107"/>
                    <a:pt x="138" y="97"/>
                    <a:pt x="126" y="97"/>
                  </a:cubicBezTo>
                </a:path>
              </a:pathLst>
            </a:custGeom>
            <a:solidFill>
              <a:srgbClr val="8D8F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59" name="Freeform 36"/>
            <p:cNvSpPr/>
            <p:nvPr userDrawn="1"/>
          </p:nvSpPr>
          <p:spPr bwMode="gray">
            <a:xfrm>
              <a:off x="-1225" y="1829"/>
              <a:ext cx="1862" cy="132"/>
            </a:xfrm>
            <a:custGeom>
              <a:avLst/>
              <a:gdLst>
                <a:gd name="T0" fmla="*/ 0 w 1862"/>
                <a:gd name="T1" fmla="*/ 0 h 132"/>
                <a:gd name="T2" fmla="*/ 1862 w 1862"/>
                <a:gd name="T3" fmla="*/ 0 h 132"/>
                <a:gd name="T4" fmla="*/ 1862 w 1862"/>
                <a:gd name="T5" fmla="*/ 132 h 132"/>
                <a:gd name="T6" fmla="*/ 0 w 1862"/>
                <a:gd name="T7" fmla="*/ 132 h 132"/>
                <a:gd name="T8" fmla="*/ 0 w 1862"/>
                <a:gd name="T9" fmla="*/ 0 h 132"/>
                <a:gd name="T10" fmla="*/ 0 w 1862"/>
                <a:gd name="T11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62" h="132">
                  <a:moveTo>
                    <a:pt x="0" y="0"/>
                  </a:moveTo>
                  <a:lnTo>
                    <a:pt x="1862" y="0"/>
                  </a:lnTo>
                  <a:lnTo>
                    <a:pt x="1862" y="132"/>
                  </a:lnTo>
                  <a:lnTo>
                    <a:pt x="0" y="13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E31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60" name="Rectangle 37"/>
            <p:cNvSpPr>
              <a:spLocks noChangeArrowheads="1"/>
            </p:cNvSpPr>
            <p:nvPr userDrawn="1"/>
          </p:nvSpPr>
          <p:spPr bwMode="gray">
            <a:xfrm>
              <a:off x="-1225" y="1958"/>
              <a:ext cx="10126" cy="21"/>
            </a:xfrm>
            <a:prstGeom prst="rect">
              <a:avLst/>
            </a:prstGeom>
            <a:solidFill>
              <a:srgbClr val="8D8F8E"/>
            </a:solidFill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61" name="Title 1"/>
          <p:cNvSpPr>
            <a:spLocks noGrp="1"/>
          </p:cNvSpPr>
          <p:nvPr>
            <p:ph type="title" hasCustomPrompt="1"/>
          </p:nvPr>
        </p:nvSpPr>
        <p:spPr>
          <a:xfrm>
            <a:off x="6921407" y="961121"/>
            <a:ext cx="4556458" cy="80895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defRPr sz="2800" cap="none"/>
            </a:lvl1pPr>
          </a:lstStyle>
          <a:p>
            <a:r>
              <a:rPr lang="en-US" dirty="0"/>
              <a:t>Click To Edit Product Text</a:t>
            </a:r>
            <a:endParaRPr lang="en-US" dirty="0"/>
          </a:p>
        </p:txBody>
      </p:sp>
      <p:cxnSp>
        <p:nvCxnSpPr>
          <p:cNvPr id="63" name="Straight Connector 62"/>
          <p:cNvCxnSpPr/>
          <p:nvPr userDrawn="1"/>
        </p:nvCxnSpPr>
        <p:spPr>
          <a:xfrm>
            <a:off x="6922008" y="1908190"/>
            <a:ext cx="4553712" cy="0"/>
          </a:xfrm>
          <a:prstGeom prst="line">
            <a:avLst/>
          </a:prstGeom>
          <a:ln w="952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Picture Placeholder 186"/>
          <p:cNvSpPr>
            <a:spLocks noGrp="1"/>
          </p:cNvSpPr>
          <p:nvPr>
            <p:ph type="pic" sz="quarter" idx="15"/>
          </p:nvPr>
        </p:nvSpPr>
        <p:spPr>
          <a:xfrm>
            <a:off x="548640" y="556260"/>
            <a:ext cx="6048375" cy="55793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6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6922008" y="2020824"/>
            <a:ext cx="4553712" cy="4114800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1pPr>
            <a:lvl2pPr marL="609600" indent="-228600">
              <a:lnSpc>
                <a:spcPct val="90000"/>
              </a:lnSpc>
              <a:spcBef>
                <a:spcPts val="500"/>
              </a:spcBef>
              <a:buClrTx/>
              <a:buFont typeface="Arial" panose="020B0604020202090204" pitchFamily="34" charset="0"/>
              <a:buChar char="–"/>
              <a:defRPr sz="2000"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2pPr>
            <a:lvl3pPr marL="835660" indent="-150495">
              <a:lnSpc>
                <a:spcPct val="90000"/>
              </a:lnSpc>
              <a:spcBef>
                <a:spcPts val="500"/>
              </a:spcBef>
              <a:buClrTx/>
              <a:buFont typeface="Arial" panose="020B0604020202090204" pitchFamily="34" charset="0"/>
              <a:buChar char="-"/>
              <a:defRPr sz="2000"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3pPr>
            <a:lvl4pPr marL="1146810" indent="-156845">
              <a:lnSpc>
                <a:spcPct val="90000"/>
              </a:lnSpc>
              <a:spcBef>
                <a:spcPts val="500"/>
              </a:spcBef>
              <a:buClrTx/>
              <a:buFont typeface="Arial" panose="020B0604020202090204" pitchFamily="34" charset="0"/>
              <a:buChar char="-"/>
              <a:defRPr sz="2000"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4pPr>
            <a:lvl5pPr marL="1445260" indent="-150495">
              <a:lnSpc>
                <a:spcPct val="90000"/>
              </a:lnSpc>
              <a:spcBef>
                <a:spcPts val="500"/>
              </a:spcBef>
              <a:buClrTx/>
              <a:buFont typeface="Arial" panose="020B0604020202090204" pitchFamily="34" charset="0"/>
              <a:buChar char="-"/>
              <a:defRPr sz="2000"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22" name="Rectangle 21"/>
          <p:cNvSpPr/>
          <p:nvPr userDrawn="1"/>
        </p:nvSpPr>
        <p:spPr bwMode="gray">
          <a:xfrm>
            <a:off x="11748699" y="6395714"/>
            <a:ext cx="443301" cy="322249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slide number"/>
          <p:cNvSpPr txBox="1"/>
          <p:nvPr userDrawn="1"/>
        </p:nvSpPr>
        <p:spPr bwMode="white">
          <a:xfrm>
            <a:off x="11748699" y="6389258"/>
            <a:ext cx="450345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lvl="0" algn="ctr"/>
            <a:fld id="{6EA5B71A-1B18-4E34-A48F-65DC4937AA99}" type="slidenum">
              <a:rPr lang="en-US" smtClean="0"/>
            </a:fld>
            <a:endParaRPr lang="en-US" dirty="0"/>
          </a:p>
        </p:txBody>
      </p:sp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304982" y="5505441"/>
            <a:ext cx="1330737" cy="4433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Chart Slide - No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>
                <a:solidFill>
                  <a:srgbClr val="939598"/>
                </a:solidFill>
                <a:cs typeface="Arial" panose="020B0604020202090204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anose="020B0604020202090204" pitchFamily="34" charset="0"/>
            </a:endParaRPr>
          </a:p>
        </p:txBody>
      </p:sp>
      <p:sp>
        <p:nvSpPr>
          <p:cNvPr id="10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640" y="274320"/>
            <a:ext cx="11073384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9200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565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Arial" panose="020B0604020202090204" pitchFamily="34" charset="0"/>
                <a:ea typeface="+mn-ea"/>
                <a:cs typeface="Arial" panose="020B0604020202090204" pitchFamily="34" charset="0"/>
              </a:defRPr>
            </a:lvl1pPr>
          </a:lstStyle>
          <a:p>
            <a:r>
              <a:rPr lang="en-US" dirty="0"/>
              <a:t>Click To Edit Master Title</a:t>
            </a:r>
            <a:endParaRPr lang="en-US" dirty="0"/>
          </a:p>
        </p:txBody>
      </p:sp>
      <p:sp>
        <p:nvSpPr>
          <p:cNvPr id="11" name="Freeform 5"/>
          <p:cNvSpPr>
            <a:spLocks noChangeAspect="1" noEditPoints="1"/>
          </p:cNvSpPr>
          <p:nvPr userDrawn="1"/>
        </p:nvSpPr>
        <p:spPr bwMode="black">
          <a:xfrm>
            <a:off x="205354" y="423406"/>
            <a:ext cx="200587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5" name="Rectangle 14"/>
          <p:cNvSpPr/>
          <p:nvPr userDrawn="1"/>
        </p:nvSpPr>
        <p:spPr bwMode="gray">
          <a:xfrm>
            <a:off x="11748699" y="6395714"/>
            <a:ext cx="443301" cy="322249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slide number"/>
          <p:cNvSpPr txBox="1"/>
          <p:nvPr userDrawn="1"/>
        </p:nvSpPr>
        <p:spPr bwMode="white">
          <a:xfrm>
            <a:off x="11748699" y="6389258"/>
            <a:ext cx="450345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lvl="0" algn="ctr"/>
            <a:fld id="{6EA5B71A-1B18-4E34-A48F-65DC4937AA99}" type="slidenum">
              <a:rPr lang="en-US" smtClean="0"/>
            </a:fld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304982" y="5505441"/>
            <a:ext cx="1330737" cy="443301"/>
          </a:xfrm>
          <a:prstGeom prst="rect">
            <a:avLst/>
          </a:prstGeom>
        </p:spPr>
      </p:pic>
      <p:sp>
        <p:nvSpPr>
          <p:cNvPr id="9" name="Chart Placeholder 2"/>
          <p:cNvSpPr>
            <a:spLocks noGrp="1"/>
          </p:cNvSpPr>
          <p:nvPr>
            <p:ph type="chart" sz="quarter" idx="10" hasCustomPrompt="1"/>
          </p:nvPr>
        </p:nvSpPr>
        <p:spPr bwMode="gray">
          <a:xfrm>
            <a:off x="548639" y="1179575"/>
            <a:ext cx="11073385" cy="5212835"/>
          </a:xfrm>
          <a:prstGeom prst="rect">
            <a:avLst/>
          </a:prstGeom>
        </p:spPr>
        <p:txBody>
          <a:bodyPr lIns="121899" tIns="853291" rIns="121899" bIns="60949" anchor="ctr" anchorCtr="0"/>
          <a:lstStyle>
            <a:lvl1pPr marL="0" indent="0" algn="ctr">
              <a:buFontTx/>
              <a:buNone/>
              <a:defRPr sz="240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icon to create chart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Slide -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art Placeholder 2"/>
          <p:cNvSpPr>
            <a:spLocks noGrp="1"/>
          </p:cNvSpPr>
          <p:nvPr>
            <p:ph type="chart" sz="quarter" idx="10" hasCustomPrompt="1"/>
          </p:nvPr>
        </p:nvSpPr>
        <p:spPr bwMode="gray">
          <a:xfrm>
            <a:off x="548639" y="1179575"/>
            <a:ext cx="11073385" cy="5212835"/>
          </a:xfrm>
          <a:prstGeom prst="rect">
            <a:avLst/>
          </a:prstGeom>
        </p:spPr>
        <p:txBody>
          <a:bodyPr lIns="121899" tIns="853291" rIns="121899" bIns="60949" anchor="ctr" anchorCtr="0"/>
          <a:lstStyle>
            <a:lvl1pPr marL="0" indent="0" algn="ctr">
              <a:buFontTx/>
              <a:buNone/>
              <a:defRPr sz="240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icon to create chart</a:t>
            </a:r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>
                <a:solidFill>
                  <a:srgbClr val="939598"/>
                </a:solidFill>
                <a:cs typeface="Arial" panose="020B0604020202090204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anose="020B0604020202090204" pitchFamily="34" charset="0"/>
            </a:endParaRPr>
          </a:p>
        </p:txBody>
      </p:sp>
      <p:sp>
        <p:nvSpPr>
          <p:cNvPr id="10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640" y="274320"/>
            <a:ext cx="11073384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9200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565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Arial" panose="020B0604020202090204" pitchFamily="34" charset="0"/>
                <a:ea typeface="+mn-ea"/>
                <a:cs typeface="Arial" panose="020B0604020202090204" pitchFamily="34" charset="0"/>
              </a:defRPr>
            </a:lvl1pPr>
          </a:lstStyle>
          <a:p>
            <a:r>
              <a:rPr lang="en-US" dirty="0"/>
              <a:t>Click To Edit Master Title</a:t>
            </a:r>
            <a:endParaRPr lang="en-US" dirty="0"/>
          </a:p>
        </p:txBody>
      </p:sp>
      <p:sp>
        <p:nvSpPr>
          <p:cNvPr id="11" name="Freeform 5"/>
          <p:cNvSpPr>
            <a:spLocks noChangeAspect="1" noEditPoints="1"/>
          </p:cNvSpPr>
          <p:nvPr userDrawn="1"/>
        </p:nvSpPr>
        <p:spPr bwMode="black">
          <a:xfrm>
            <a:off x="205354" y="423406"/>
            <a:ext cx="200587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itle Slide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893"/>
            <a:ext cx="12190415" cy="6857107"/>
          </a:xfrm>
          <a:prstGeom prst="rect">
            <a:avLst/>
          </a:prstGeom>
        </p:spPr>
      </p:pic>
      <p:sp>
        <p:nvSpPr>
          <p:cNvPr id="56" name="Title 16"/>
          <p:cNvSpPr>
            <a:spLocks noGrp="1"/>
          </p:cNvSpPr>
          <p:nvPr>
            <p:ph type="title" hasCustomPrompt="1"/>
          </p:nvPr>
        </p:nvSpPr>
        <p:spPr bwMode="gray">
          <a:xfrm>
            <a:off x="548640" y="2048256"/>
            <a:ext cx="8723376" cy="1581912"/>
          </a:xfrm>
          <a:prstGeom prst="rect">
            <a:avLst/>
          </a:prstGeom>
        </p:spPr>
        <p:txBody>
          <a:bodyPr lIns="0" tIns="60949" rIns="121899" bIns="60949" anchor="b" anchorCtr="0"/>
          <a:lstStyle>
            <a:lvl1pPr marL="0" algn="l" defTabSz="12192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lang="en-US" sz="6000" b="0" kern="1200" cap="none" spc="0" baseline="0" dirty="0">
                <a:solidFill>
                  <a:schemeClr val="tx1"/>
                </a:solidFill>
                <a:latin typeface="Arial" panose="020B0604020202090204" pitchFamily="34" charset="0"/>
                <a:ea typeface="+mn-ea"/>
                <a:cs typeface="Arial" panose="020B0604020202090204" pitchFamily="34" charset="0"/>
              </a:defRPr>
            </a:lvl1pPr>
          </a:lstStyle>
          <a:p>
            <a:r>
              <a:rPr lang="en-US" dirty="0"/>
              <a:t>Click to edit text, two lines maximum</a:t>
            </a:r>
            <a:endParaRPr lang="en-US" dirty="0"/>
          </a:p>
        </p:txBody>
      </p:sp>
      <p:sp>
        <p:nvSpPr>
          <p:cNvPr id="62" name="Footer Placeholder 61"/>
          <p:cNvSpPr>
            <a:spLocks noGrp="1"/>
          </p:cNvSpPr>
          <p:nvPr>
            <p:ph type="ftr" sz="quarter" idx="10"/>
          </p:nvPr>
        </p:nvSpPr>
        <p:spPr>
          <a:xfrm>
            <a:off x="548640" y="6473952"/>
            <a:ext cx="3860800" cy="153888"/>
          </a:xfrm>
        </p:spPr>
        <p:txBody>
          <a:bodyPr lIns="0"/>
          <a:lstStyle>
            <a:lvl1pPr>
              <a:defRPr cap="none"/>
            </a:lvl1pPr>
          </a:lstStyle>
          <a:p>
            <a:r>
              <a:rPr lang="en-US" sz="1000">
                <a:solidFill>
                  <a:srgbClr val="939598"/>
                </a:solidFill>
                <a:cs typeface="Arial" panose="020B0604020202090204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anose="020B0604020202090204" pitchFamily="34" charset="0"/>
            </a:endParaRPr>
          </a:p>
        </p:txBody>
      </p:sp>
      <p:sp>
        <p:nvSpPr>
          <p:cNvPr id="55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548640" y="4059936"/>
            <a:ext cx="8714232" cy="457200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 algn="l" defTabSz="1219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0" kern="1200" cap="none" spc="0" baseline="0" dirty="0">
                <a:solidFill>
                  <a:schemeClr val="tx1"/>
                </a:solidFill>
                <a:latin typeface="Arial" panose="020B0604020202090204" pitchFamily="34" charset="0"/>
                <a:ea typeface="+mn-ea"/>
                <a:cs typeface="Arial" panose="020B0604020202090204" pitchFamily="34" charset="0"/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subtitle placeholder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548640" y="4800600"/>
            <a:ext cx="6409944" cy="51206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0"/>
            <a:endParaRPr lang="en-US" dirty="0"/>
          </a:p>
        </p:txBody>
      </p:sp>
      <p:pic>
        <p:nvPicPr>
          <p:cNvPr id="23" name="Picture 2" descr="C:\Users\kathyp\Documents\00_Brand-Resources\Multimode Elements\Multimode Icons\PNG\Multimode-Icon_HANG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040" y="5468108"/>
            <a:ext cx="311886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3" descr="C:\Users\kathyp\Documents\00_Brand-Resources\Multimode Elements\Multimode Icons\PNG\Multimode-Icon_HOLD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9824" y="5468108"/>
            <a:ext cx="311886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 descr="C:\Users\kathyp\Documents\00_Brand-Resources\Multimode Elements\Multimode Icons\PNG\Multimode-Icon_LAPTOP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7211" y="5468108"/>
            <a:ext cx="311886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5" descr="C:\Users\kathyp\Documents\00_Brand-Resources\Multimode Elements\Multimode Icons\PNG\Multimode-Icon_STAND.pn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7392" y="5468108"/>
            <a:ext cx="311886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6" descr="C:\Users\kathyp\Documents\00_Brand-Resources\Multimode Elements\Multimode Icons\PNG\Multimode-Icon_STAND-Tablet.pn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1176" y="5468108"/>
            <a:ext cx="311886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7" descr="C:\Users\kathyp\Documents\00_Brand-Resources\Multimode Elements\Multimode Icons\PNG\Multimode-Icon_TABLE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8563" y="5468108"/>
            <a:ext cx="311886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8" descr="C:\Users\kathyp\Documents\00_Brand-Resources\Multimode Elements\Multimode Icons\PNG\Multimode-Icon_TABLET.png"/>
          <p:cNvPicPr>
            <a:picLocks noChangeAspect="1" noChangeArrowheads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5950" y="5468108"/>
            <a:ext cx="311886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9" descr="C:\Users\kathyp\Documents\00_Brand-Resources\Multimode Elements\Multimode Icons\PNG\Multimode-Icon_TENT.png"/>
          <p:cNvPicPr>
            <a:picLocks noChangeAspect="1" noChangeArrowheads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528" y="5468108"/>
            <a:ext cx="311886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10" descr="C:\Users\kathyp\Documents\00_Brand-Resources\Multimode Elements\Multimode Icons\PNG\Multimode-Icon_TILT.png"/>
          <p:cNvPicPr>
            <a:picLocks noChangeAspect="1" noChangeArrowheads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6312" y="5468108"/>
            <a:ext cx="311886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11" descr="C:\Users\kathyp\Documents\00_Brand-Resources\Multimode Elements\Multimode Icons\PNG\Multimode-Icon_TV.png"/>
          <p:cNvPicPr>
            <a:picLocks noChangeAspect="1" noChangeArrowheads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3707" y="5468108"/>
            <a:ext cx="311886" cy="3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3" name="Group 32"/>
          <p:cNvGrpSpPr/>
          <p:nvPr userDrawn="1"/>
        </p:nvGrpSpPr>
        <p:grpSpPr>
          <a:xfrm>
            <a:off x="2024598" y="5468108"/>
            <a:ext cx="310896" cy="310896"/>
            <a:chOff x="2024598" y="5468108"/>
            <a:chExt cx="310896" cy="310896"/>
          </a:xfrm>
        </p:grpSpPr>
        <p:sp>
          <p:nvSpPr>
            <p:cNvPr id="34" name="Oval 33"/>
            <p:cNvSpPr/>
            <p:nvPr userDrawn="1"/>
          </p:nvSpPr>
          <p:spPr>
            <a:xfrm>
              <a:off x="2024598" y="5468108"/>
              <a:ext cx="310896" cy="31089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l"/>
              <a:endParaRPr lang="en-US" dirty="0"/>
            </a:p>
          </p:txBody>
        </p:sp>
        <p:pic>
          <p:nvPicPr>
            <p:cNvPr id="35" name="Picture 34"/>
            <p:cNvPicPr>
              <a:picLocks noChangeAspect="1"/>
            </p:cNvPicPr>
            <p:nvPr userDrawn="1"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18814" y="5509256"/>
              <a:ext cx="122464" cy="228600"/>
            </a:xfrm>
            <a:prstGeom prst="rect">
              <a:avLst/>
            </a:prstGeom>
          </p:spPr>
        </p:pic>
      </p:grpSp>
      <p:grpSp>
        <p:nvGrpSpPr>
          <p:cNvPr id="36" name="Group 35"/>
          <p:cNvGrpSpPr/>
          <p:nvPr userDrawn="1"/>
        </p:nvGrpSpPr>
        <p:grpSpPr>
          <a:xfrm>
            <a:off x="3094779" y="5468108"/>
            <a:ext cx="310896" cy="310896"/>
            <a:chOff x="3094779" y="5468108"/>
            <a:chExt cx="310896" cy="310896"/>
          </a:xfrm>
        </p:grpSpPr>
        <p:sp>
          <p:nvSpPr>
            <p:cNvPr id="37" name="Oval 36"/>
            <p:cNvSpPr/>
            <p:nvPr userDrawn="1"/>
          </p:nvSpPr>
          <p:spPr>
            <a:xfrm>
              <a:off x="3094779" y="5468108"/>
              <a:ext cx="310896" cy="31089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l"/>
              <a:endParaRPr lang="en-US" dirty="0"/>
            </a:p>
          </p:txBody>
        </p:sp>
        <p:pic>
          <p:nvPicPr>
            <p:cNvPr id="38" name="Picture 9" descr="C:\Users\yhwang\Desktop\WW Design\Multimode Icons\twitter-01.png"/>
            <p:cNvPicPr>
              <a:picLocks noChangeAspect="1" noChangeArrowheads="1"/>
            </p:cNvPicPr>
            <p:nvPr userDrawn="1"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94779" y="5468108"/>
              <a:ext cx="310896" cy="310896"/>
            </a:xfrm>
            <a:prstGeom prst="rect">
              <a:avLst/>
            </a:prstGeom>
            <a:noFill/>
          </p:spPr>
        </p:pic>
      </p:grpSp>
      <p:grpSp>
        <p:nvGrpSpPr>
          <p:cNvPr id="39" name="Group 38"/>
          <p:cNvGrpSpPr/>
          <p:nvPr userDrawn="1"/>
        </p:nvGrpSpPr>
        <p:grpSpPr>
          <a:xfrm>
            <a:off x="953427" y="5468108"/>
            <a:ext cx="310896" cy="310896"/>
            <a:chOff x="953427" y="5468108"/>
            <a:chExt cx="310896" cy="310896"/>
          </a:xfrm>
        </p:grpSpPr>
        <p:sp>
          <p:nvSpPr>
            <p:cNvPr id="40" name="Oval 39"/>
            <p:cNvSpPr/>
            <p:nvPr userDrawn="1"/>
          </p:nvSpPr>
          <p:spPr>
            <a:xfrm>
              <a:off x="953427" y="5468108"/>
              <a:ext cx="310896" cy="3108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l"/>
              <a:endParaRPr lang="en-US" dirty="0"/>
            </a:p>
          </p:txBody>
        </p:sp>
        <p:pic>
          <p:nvPicPr>
            <p:cNvPr id="41" name="Picture 5" descr="C:\Users\yhwang\Desktop\WW Design\Multimode Icons\globe-01.png"/>
            <p:cNvPicPr>
              <a:picLocks noChangeAspect="1" noChangeArrowheads="1"/>
            </p:cNvPicPr>
            <p:nvPr userDrawn="1"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0859" y="5495540"/>
              <a:ext cx="256032" cy="256032"/>
            </a:xfrm>
            <a:prstGeom prst="rect">
              <a:avLst/>
            </a:prstGeom>
            <a:noFill/>
          </p:spPr>
        </p:pic>
      </p:grpSp>
      <p:grpSp>
        <p:nvGrpSpPr>
          <p:cNvPr id="42" name="Group 41"/>
          <p:cNvGrpSpPr/>
          <p:nvPr userDrawn="1"/>
        </p:nvGrpSpPr>
        <p:grpSpPr>
          <a:xfrm>
            <a:off x="2355828" y="5442941"/>
            <a:ext cx="365760" cy="365760"/>
            <a:chOff x="2355828" y="5442941"/>
            <a:chExt cx="365760" cy="365760"/>
          </a:xfrm>
        </p:grpSpPr>
        <p:sp>
          <p:nvSpPr>
            <p:cNvPr id="43" name="Oval 42"/>
            <p:cNvSpPr/>
            <p:nvPr userDrawn="1"/>
          </p:nvSpPr>
          <p:spPr>
            <a:xfrm>
              <a:off x="2380995" y="5468108"/>
              <a:ext cx="310896" cy="31089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l"/>
              <a:endParaRPr lang="en-US" dirty="0"/>
            </a:p>
          </p:txBody>
        </p:sp>
        <p:pic>
          <p:nvPicPr>
            <p:cNvPr id="44" name="Picture 2" descr="C:\Users\yhwang\Desktop\WW Design\Multimode Icons\chain-01.png"/>
            <p:cNvPicPr>
              <a:picLocks noChangeAspect="1" noChangeArrowheads="1"/>
            </p:cNvPicPr>
            <p:nvPr userDrawn="1"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5828" y="5442941"/>
              <a:ext cx="365760" cy="365760"/>
            </a:xfrm>
            <a:prstGeom prst="rect">
              <a:avLst/>
            </a:prstGeom>
            <a:noFill/>
          </p:spPr>
        </p:pic>
      </p:grpSp>
      <p:grpSp>
        <p:nvGrpSpPr>
          <p:cNvPr id="45" name="Group 44"/>
          <p:cNvGrpSpPr/>
          <p:nvPr userDrawn="1"/>
        </p:nvGrpSpPr>
        <p:grpSpPr>
          <a:xfrm>
            <a:off x="5236131" y="5468108"/>
            <a:ext cx="310896" cy="310896"/>
            <a:chOff x="5236131" y="5468108"/>
            <a:chExt cx="310896" cy="310896"/>
          </a:xfrm>
        </p:grpSpPr>
        <p:sp>
          <p:nvSpPr>
            <p:cNvPr id="46" name="Oval 45"/>
            <p:cNvSpPr/>
            <p:nvPr userDrawn="1"/>
          </p:nvSpPr>
          <p:spPr>
            <a:xfrm>
              <a:off x="5236131" y="5468108"/>
              <a:ext cx="310896" cy="31089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l"/>
              <a:endParaRPr lang="en-US" dirty="0"/>
            </a:p>
          </p:txBody>
        </p:sp>
        <p:pic>
          <p:nvPicPr>
            <p:cNvPr id="47" name="Picture 46" descr="C:\Users\yhwang\Desktop\WW Design\Multimode Icons\facebook-01.png"/>
            <p:cNvPicPr>
              <a:picLocks noChangeAspect="1" noChangeArrowheads="1"/>
            </p:cNvPicPr>
            <p:nvPr userDrawn="1"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36131" y="5468108"/>
              <a:ext cx="310896" cy="310896"/>
            </a:xfrm>
            <a:prstGeom prst="rect">
              <a:avLst/>
            </a:prstGeom>
            <a:noFill/>
          </p:spPr>
        </p:pic>
      </p:grpSp>
      <p:grpSp>
        <p:nvGrpSpPr>
          <p:cNvPr id="48" name="Group 47"/>
          <p:cNvGrpSpPr/>
          <p:nvPr userDrawn="1"/>
        </p:nvGrpSpPr>
        <p:grpSpPr>
          <a:xfrm>
            <a:off x="4523337" y="5468108"/>
            <a:ext cx="310896" cy="310896"/>
            <a:chOff x="4523337" y="5468108"/>
            <a:chExt cx="310896" cy="310896"/>
          </a:xfrm>
        </p:grpSpPr>
        <p:sp>
          <p:nvSpPr>
            <p:cNvPr id="49" name="Oval 48"/>
            <p:cNvSpPr/>
            <p:nvPr userDrawn="1"/>
          </p:nvSpPr>
          <p:spPr>
            <a:xfrm>
              <a:off x="4523337" y="5468108"/>
              <a:ext cx="310896" cy="310896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l"/>
              <a:endParaRPr lang="en-US" dirty="0"/>
            </a:p>
          </p:txBody>
        </p:sp>
        <p:pic>
          <p:nvPicPr>
            <p:cNvPr id="50" name="Picture 7" descr="C:\Users\yhwang\Desktop\WW Design\Multimode Icons\server-01.png"/>
            <p:cNvPicPr>
              <a:picLocks noChangeAspect="1" noChangeArrowheads="1"/>
            </p:cNvPicPr>
            <p:nvPr userDrawn="1"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23337" y="5468108"/>
              <a:ext cx="310896" cy="310896"/>
            </a:xfrm>
            <a:prstGeom prst="rect">
              <a:avLst/>
            </a:prstGeom>
            <a:noFill/>
          </p:spPr>
        </p:pic>
      </p:grpSp>
      <p:grpSp>
        <p:nvGrpSpPr>
          <p:cNvPr id="52" name="Group 51"/>
          <p:cNvGrpSpPr/>
          <p:nvPr userDrawn="1"/>
        </p:nvGrpSpPr>
        <p:grpSpPr>
          <a:xfrm>
            <a:off x="4879734" y="5468108"/>
            <a:ext cx="310896" cy="310896"/>
            <a:chOff x="4879734" y="5468108"/>
            <a:chExt cx="310896" cy="310896"/>
          </a:xfrm>
        </p:grpSpPr>
        <p:sp>
          <p:nvSpPr>
            <p:cNvPr id="53" name="Oval 52"/>
            <p:cNvSpPr/>
            <p:nvPr userDrawn="1"/>
          </p:nvSpPr>
          <p:spPr>
            <a:xfrm>
              <a:off x="4879734" y="5468108"/>
              <a:ext cx="310896" cy="3108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l"/>
              <a:endParaRPr lang="en-US" dirty="0"/>
            </a:p>
          </p:txBody>
        </p:sp>
        <p:pic>
          <p:nvPicPr>
            <p:cNvPr id="57" name="Picture 6" descr="C:\Users\yhwang\Desktop\WW Design\Multimode Icons\network-01.png"/>
            <p:cNvPicPr>
              <a:picLocks noChangeAspect="1" noChangeArrowheads="1"/>
            </p:cNvPicPr>
            <p:nvPr userDrawn="1"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9734" y="5468108"/>
              <a:ext cx="310896" cy="310896"/>
            </a:xfrm>
            <a:prstGeom prst="rect">
              <a:avLst/>
            </a:prstGeom>
            <a:noFill/>
          </p:spPr>
        </p:pic>
      </p:grpSp>
      <p:grpSp>
        <p:nvGrpSpPr>
          <p:cNvPr id="58" name="Group 57"/>
          <p:cNvGrpSpPr/>
          <p:nvPr userDrawn="1"/>
        </p:nvGrpSpPr>
        <p:grpSpPr>
          <a:xfrm>
            <a:off x="5949915" y="5468108"/>
            <a:ext cx="310896" cy="310896"/>
            <a:chOff x="5949915" y="5468108"/>
            <a:chExt cx="310896" cy="310896"/>
          </a:xfrm>
        </p:grpSpPr>
        <p:sp>
          <p:nvSpPr>
            <p:cNvPr id="59" name="Oval 58"/>
            <p:cNvSpPr/>
            <p:nvPr userDrawn="1"/>
          </p:nvSpPr>
          <p:spPr>
            <a:xfrm>
              <a:off x="5949915" y="5468108"/>
              <a:ext cx="310896" cy="31089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l"/>
              <a:endParaRPr lang="en-US" dirty="0"/>
            </a:p>
          </p:txBody>
        </p:sp>
        <p:pic>
          <p:nvPicPr>
            <p:cNvPr id="60" name="Picture 8" descr="C:\Users\yhwang\Desktop\WW Design\Multimode Icons\think_light-01.png"/>
            <p:cNvPicPr>
              <a:picLocks noChangeAspect="1" noChangeArrowheads="1"/>
            </p:cNvPicPr>
            <p:nvPr userDrawn="1"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9915" y="5468108"/>
              <a:ext cx="310896" cy="310896"/>
            </a:xfrm>
            <a:prstGeom prst="rect">
              <a:avLst/>
            </a:prstGeom>
            <a:noFill/>
          </p:spPr>
        </p:pic>
      </p:grpSp>
      <p:pic>
        <p:nvPicPr>
          <p:cNvPr id="61" name="Picture 60"/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583673" y="3056111"/>
            <a:ext cx="2412866" cy="803786"/>
          </a:xfrm>
          <a:prstGeom prst="rect">
            <a:avLst/>
          </a:prstGeom>
        </p:spPr>
      </p:pic>
      <p:sp>
        <p:nvSpPr>
          <p:cNvPr id="66" name="Picture Placeholder 4"/>
          <p:cNvSpPr>
            <a:spLocks noGrp="1"/>
          </p:cNvSpPr>
          <p:nvPr>
            <p:ph type="pic" sz="quarter" idx="12"/>
          </p:nvPr>
        </p:nvSpPr>
        <p:spPr>
          <a:xfrm>
            <a:off x="9815120" y="3464892"/>
            <a:ext cx="1200544" cy="1199183"/>
          </a:xfrm>
          <a:prstGeom prst="rect">
            <a:avLst/>
          </a:prstGeom>
          <a:ln w="38100">
            <a:noFill/>
          </a:ln>
          <a:effectLst/>
        </p:spPr>
        <p:txBody>
          <a:bodyPr/>
          <a:lstStyle>
            <a:lvl1pPr>
              <a:defRPr sz="1000"/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7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9158288" y="4770438"/>
            <a:ext cx="1689100" cy="198437"/>
          </a:xfrm>
          <a:prstGeom prst="rect">
            <a:avLst/>
          </a:prstGeom>
        </p:spPr>
        <p:txBody>
          <a:bodyPr lIns="0" tIns="45720" rIns="45720"/>
          <a:lstStyle>
            <a:lvl1pPr marL="0" indent="0" algn="r">
              <a:buFontTx/>
              <a:buNone/>
              <a:defRPr sz="1100"/>
            </a:lvl1pPr>
            <a:lvl2pPr marL="341630" indent="0" algn="r">
              <a:buFontTx/>
              <a:buNone/>
              <a:defRPr sz="1100"/>
            </a:lvl2pPr>
            <a:lvl3pPr marL="679450" indent="0" algn="r">
              <a:buFontTx/>
              <a:buNone/>
              <a:defRPr sz="1100"/>
            </a:lvl3pPr>
            <a:lvl4pPr marL="966470" indent="0" algn="r">
              <a:buFontTx/>
              <a:buNone/>
              <a:defRPr sz="1100"/>
            </a:lvl4pPr>
            <a:lvl5pPr marL="1146175" indent="0" algn="r">
              <a:buFontTx/>
              <a:buNone/>
              <a:defRPr sz="1100"/>
            </a:lvl5pPr>
          </a:lstStyle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@</a:t>
            </a:r>
            <a:r>
              <a:rPr kumimoji="0" lang="en-US" sz="11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twitterhandle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68" name="Group 67"/>
          <p:cNvGrpSpPr/>
          <p:nvPr userDrawn="1"/>
        </p:nvGrpSpPr>
        <p:grpSpPr>
          <a:xfrm>
            <a:off x="9815120" y="4664439"/>
            <a:ext cx="1200544" cy="305126"/>
            <a:chOff x="9815120" y="4664439"/>
            <a:chExt cx="1200544" cy="305126"/>
          </a:xfrm>
          <a:solidFill>
            <a:srgbClr val="4AC0E0"/>
          </a:solidFill>
        </p:grpSpPr>
        <p:sp>
          <p:nvSpPr>
            <p:cNvPr id="69" name="Rectangle 68"/>
            <p:cNvSpPr/>
            <p:nvPr userDrawn="1"/>
          </p:nvSpPr>
          <p:spPr bwMode="black">
            <a:xfrm>
              <a:off x="9815120" y="4664439"/>
              <a:ext cx="1200544" cy="106726"/>
            </a:xfrm>
            <a:prstGeom prst="rect">
              <a:avLst/>
            </a:prstGeom>
            <a:grpFill/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90204"/>
                <a:ea typeface="+mn-ea"/>
                <a:cs typeface="+mn-cs"/>
              </a:endParaRPr>
            </a:p>
          </p:txBody>
        </p:sp>
        <p:sp>
          <p:nvSpPr>
            <p:cNvPr id="70" name="Rectangle 45"/>
            <p:cNvSpPr/>
            <p:nvPr userDrawn="1"/>
          </p:nvSpPr>
          <p:spPr bwMode="black">
            <a:xfrm>
              <a:off x="10853530" y="4771165"/>
              <a:ext cx="162133" cy="198400"/>
            </a:xfrm>
            <a:custGeom>
              <a:avLst/>
              <a:gdLst>
                <a:gd name="connsiteX0" fmla="*/ 0 w 1200544"/>
                <a:gd name="connsiteY0" fmla="*/ 0 h 106726"/>
                <a:gd name="connsiteX1" fmla="*/ 1200544 w 1200544"/>
                <a:gd name="connsiteY1" fmla="*/ 0 h 106726"/>
                <a:gd name="connsiteX2" fmla="*/ 1200544 w 1200544"/>
                <a:gd name="connsiteY2" fmla="*/ 106726 h 106726"/>
                <a:gd name="connsiteX3" fmla="*/ 0 w 1200544"/>
                <a:gd name="connsiteY3" fmla="*/ 106726 h 106726"/>
                <a:gd name="connsiteX4" fmla="*/ 0 w 1200544"/>
                <a:gd name="connsiteY4" fmla="*/ 0 h 106726"/>
                <a:gd name="connsiteX0-1" fmla="*/ 0 w 1200544"/>
                <a:gd name="connsiteY0-2" fmla="*/ 0 h 106726"/>
                <a:gd name="connsiteX1-3" fmla="*/ 1200544 w 1200544"/>
                <a:gd name="connsiteY1-4" fmla="*/ 0 h 106726"/>
                <a:gd name="connsiteX2-5" fmla="*/ 0 w 1200544"/>
                <a:gd name="connsiteY2-6" fmla="*/ 106726 h 106726"/>
                <a:gd name="connsiteX3-7" fmla="*/ 0 w 1200544"/>
                <a:gd name="connsiteY3-8" fmla="*/ 0 h 10672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200544" h="106726">
                  <a:moveTo>
                    <a:pt x="0" y="0"/>
                  </a:moveTo>
                  <a:lnTo>
                    <a:pt x="1200544" y="0"/>
                  </a:lnTo>
                  <a:lnTo>
                    <a:pt x="0" y="10672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079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90204"/>
                <a:ea typeface="+mn-ea"/>
                <a:cs typeface="+mn-cs"/>
              </a:endParaRPr>
            </a:p>
          </p:txBody>
        </p:sp>
      </p:grpSp>
      <p:sp>
        <p:nvSpPr>
          <p:cNvPr id="54" name="Rectangle 53"/>
          <p:cNvSpPr/>
          <p:nvPr userDrawn="1"/>
        </p:nvSpPr>
        <p:spPr bwMode="black">
          <a:xfrm>
            <a:off x="548640" y="4557713"/>
            <a:ext cx="1097683" cy="1067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Connector 62"/>
          <p:cNvCxnSpPr/>
          <p:nvPr userDrawn="1"/>
        </p:nvCxnSpPr>
        <p:spPr>
          <a:xfrm>
            <a:off x="548640" y="4664439"/>
            <a:ext cx="10419093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Slide - With Background &amp; Shel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4639112"/>
            <a:ext cx="12188825" cy="2219160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25000"/>
                </a:schemeClr>
              </a:gs>
              <a:gs pos="50000">
                <a:schemeClr val="bg1">
                  <a:alpha val="50000"/>
                </a:schemeClr>
              </a:gs>
              <a:gs pos="100000">
                <a:schemeClr val="tx2">
                  <a:alpha val="2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10" hasCustomPrompt="1"/>
          </p:nvPr>
        </p:nvSpPr>
        <p:spPr bwMode="gray">
          <a:xfrm>
            <a:off x="548639" y="1179576"/>
            <a:ext cx="11073385" cy="5209682"/>
          </a:xfrm>
          <a:prstGeom prst="rect">
            <a:avLst/>
          </a:prstGeom>
        </p:spPr>
        <p:txBody>
          <a:bodyPr lIns="121899" tIns="853291" rIns="121899" bIns="60949" anchor="ctr" anchorCtr="0"/>
          <a:lstStyle>
            <a:lvl1pPr marL="0" indent="0" algn="ctr">
              <a:buFontTx/>
              <a:buNone/>
              <a:defRPr sz="240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icon to create chart</a:t>
            </a:r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>
                <a:solidFill>
                  <a:srgbClr val="939598"/>
                </a:solidFill>
                <a:cs typeface="Arial" panose="020B0604020202090204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anose="020B0604020202090204" pitchFamily="34" charset="0"/>
            </a:endParaRPr>
          </a:p>
        </p:txBody>
      </p:sp>
      <p:sp>
        <p:nvSpPr>
          <p:cNvPr id="10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640" y="274320"/>
            <a:ext cx="11073384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9200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565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Arial" panose="020B0604020202090204" pitchFamily="34" charset="0"/>
                <a:ea typeface="+mn-ea"/>
                <a:cs typeface="Arial" panose="020B0604020202090204" pitchFamily="34" charset="0"/>
              </a:defRPr>
            </a:lvl1pPr>
          </a:lstStyle>
          <a:p>
            <a:r>
              <a:rPr lang="en-US" dirty="0"/>
              <a:t>Click To Edit Master Title</a:t>
            </a:r>
            <a:endParaRPr lang="en-US" dirty="0"/>
          </a:p>
        </p:txBody>
      </p:sp>
      <p:sp>
        <p:nvSpPr>
          <p:cNvPr id="11" name="Freeform 5"/>
          <p:cNvSpPr>
            <a:spLocks noChangeAspect="1" noEditPoints="1"/>
          </p:cNvSpPr>
          <p:nvPr userDrawn="1"/>
        </p:nvSpPr>
        <p:spPr bwMode="black">
          <a:xfrm>
            <a:off x="205354" y="423406"/>
            <a:ext cx="200587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7" name="Rectangle 6"/>
          <p:cNvSpPr/>
          <p:nvPr userDrawn="1"/>
        </p:nvSpPr>
        <p:spPr bwMode="gray">
          <a:xfrm>
            <a:off x="11748699" y="6395714"/>
            <a:ext cx="443301" cy="322249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slide number"/>
          <p:cNvSpPr txBox="1"/>
          <p:nvPr userDrawn="1"/>
        </p:nvSpPr>
        <p:spPr bwMode="white">
          <a:xfrm>
            <a:off x="11748699" y="6389258"/>
            <a:ext cx="450345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lvl="0" algn="ctr"/>
            <a:fld id="{6EA5B71A-1B18-4E34-A48F-65DC4937AA99}" type="slidenum">
              <a:rPr lang="en-US" smtClean="0"/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304982" y="5505441"/>
            <a:ext cx="1330737" cy="4433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Blank Slide - No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srgbClr val="939598"/>
                </a:solidFill>
                <a:cs typeface="Arial" panose="020B0604020202090204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anose="020B0604020202090204" pitchFamily="34" charset="0"/>
            </a:endParaRPr>
          </a:p>
        </p:txBody>
      </p:sp>
      <p:sp>
        <p:nvSpPr>
          <p:cNvPr id="7" name="Rectangle 6"/>
          <p:cNvSpPr/>
          <p:nvPr userDrawn="1"/>
        </p:nvSpPr>
        <p:spPr bwMode="gray">
          <a:xfrm>
            <a:off x="11748699" y="6395714"/>
            <a:ext cx="443301" cy="322249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slide number"/>
          <p:cNvSpPr txBox="1"/>
          <p:nvPr userDrawn="1"/>
        </p:nvSpPr>
        <p:spPr bwMode="white">
          <a:xfrm>
            <a:off x="11748699" y="6389258"/>
            <a:ext cx="450345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lvl="0" algn="ctr"/>
            <a:fld id="{6EA5B71A-1B18-4E34-A48F-65DC4937AA99}" type="slidenum">
              <a:rPr lang="en-US" smtClean="0"/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304982" y="5505441"/>
            <a:ext cx="1330737" cy="4433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 -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srgbClr val="939598"/>
                </a:solidFill>
                <a:cs typeface="Arial" panose="020B0604020202090204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anose="020B060402020209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893"/>
            <a:ext cx="12190415" cy="6857107"/>
          </a:xfrm>
          <a:prstGeom prst="rect">
            <a:avLst/>
          </a:prstGeom>
        </p:spPr>
      </p:pic>
      <p:grpSp>
        <p:nvGrpSpPr>
          <p:cNvPr id="4" name="Group 3"/>
          <p:cNvGrpSpPr/>
          <p:nvPr userDrawn="1"/>
        </p:nvGrpSpPr>
        <p:grpSpPr bwMode="gray">
          <a:xfrm>
            <a:off x="1828170" y="1519963"/>
            <a:ext cx="8535661" cy="4341742"/>
            <a:chOff x="1828170" y="1258957"/>
            <a:chExt cx="8535661" cy="4341742"/>
          </a:xfrm>
          <a:solidFill>
            <a:schemeClr val="bg1">
              <a:lumMod val="85000"/>
            </a:schemeClr>
          </a:solidFill>
        </p:grpSpPr>
        <p:sp>
          <p:nvSpPr>
            <p:cNvPr id="5" name="Freeform 9"/>
            <p:cNvSpPr/>
            <p:nvPr userDrawn="1"/>
          </p:nvSpPr>
          <p:spPr bwMode="gray">
            <a:xfrm>
              <a:off x="5610226" y="4994274"/>
              <a:ext cx="974725" cy="606425"/>
            </a:xfrm>
            <a:custGeom>
              <a:avLst/>
              <a:gdLst>
                <a:gd name="T0" fmla="*/ 122 w 257"/>
                <a:gd name="T1" fmla="*/ 155 h 159"/>
                <a:gd name="T2" fmla="*/ 4 w 257"/>
                <a:gd name="T3" fmla="*/ 12 h 159"/>
                <a:gd name="T4" fmla="*/ 10 w 257"/>
                <a:gd name="T5" fmla="*/ 0 h 159"/>
                <a:gd name="T6" fmla="*/ 247 w 257"/>
                <a:gd name="T7" fmla="*/ 0 h 159"/>
                <a:gd name="T8" fmla="*/ 253 w 257"/>
                <a:gd name="T9" fmla="*/ 12 h 159"/>
                <a:gd name="T10" fmla="*/ 134 w 257"/>
                <a:gd name="T11" fmla="*/ 155 h 159"/>
                <a:gd name="T12" fmla="*/ 122 w 257"/>
                <a:gd name="T13" fmla="*/ 155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7" h="159">
                  <a:moveTo>
                    <a:pt x="122" y="155"/>
                  </a:moveTo>
                  <a:cubicBezTo>
                    <a:pt x="4" y="12"/>
                    <a:pt x="4" y="12"/>
                    <a:pt x="4" y="12"/>
                  </a:cubicBezTo>
                  <a:cubicBezTo>
                    <a:pt x="0" y="7"/>
                    <a:pt x="3" y="0"/>
                    <a:pt x="10" y="0"/>
                  </a:cubicBezTo>
                  <a:cubicBezTo>
                    <a:pt x="247" y="0"/>
                    <a:pt x="247" y="0"/>
                    <a:pt x="247" y="0"/>
                  </a:cubicBezTo>
                  <a:cubicBezTo>
                    <a:pt x="253" y="0"/>
                    <a:pt x="257" y="7"/>
                    <a:pt x="253" y="12"/>
                  </a:cubicBezTo>
                  <a:cubicBezTo>
                    <a:pt x="134" y="155"/>
                    <a:pt x="134" y="155"/>
                    <a:pt x="134" y="155"/>
                  </a:cubicBezTo>
                  <a:cubicBezTo>
                    <a:pt x="131" y="159"/>
                    <a:pt x="125" y="159"/>
                    <a:pt x="122" y="1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" name="Rounded Rectangle 7"/>
            <p:cNvSpPr/>
            <p:nvPr userDrawn="1"/>
          </p:nvSpPr>
          <p:spPr bwMode="gray">
            <a:xfrm>
              <a:off x="1828170" y="1258957"/>
              <a:ext cx="8535661" cy="3893151"/>
            </a:xfrm>
            <a:prstGeom prst="roundRect">
              <a:avLst>
                <a:gd name="adj" fmla="val 543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Rectangle 1"/>
          <p:cNvSpPr/>
          <p:nvPr userDrawn="1"/>
        </p:nvSpPr>
        <p:spPr>
          <a:xfrm>
            <a:off x="0" y="893"/>
            <a:ext cx="12188825" cy="6857107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25000"/>
                </a:schemeClr>
              </a:gs>
              <a:gs pos="50000">
                <a:schemeClr val="bg1">
                  <a:alpha val="50000"/>
                </a:schemeClr>
              </a:gs>
              <a:gs pos="100000">
                <a:schemeClr val="tx2">
                  <a:alpha val="2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 userDrawn="1"/>
        </p:nvGrpSpPr>
        <p:grpSpPr bwMode="gray">
          <a:xfrm>
            <a:off x="5853433" y="1260545"/>
            <a:ext cx="485134" cy="485134"/>
            <a:chOff x="5853433" y="734066"/>
            <a:chExt cx="485134" cy="485134"/>
          </a:xfrm>
        </p:grpSpPr>
        <p:sp>
          <p:nvSpPr>
            <p:cNvPr id="10" name="Oval 9"/>
            <p:cNvSpPr/>
            <p:nvPr userDrawn="1"/>
          </p:nvSpPr>
          <p:spPr bwMode="gray">
            <a:xfrm>
              <a:off x="5886450" y="767634"/>
              <a:ext cx="419098" cy="419098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l"/>
              <a:endParaRPr lang="en-US" dirty="0"/>
            </a:p>
          </p:txBody>
        </p:sp>
        <p:sp>
          <p:nvSpPr>
            <p:cNvPr id="11" name="Freeform 9"/>
            <p:cNvSpPr>
              <a:spLocks noEditPoints="1"/>
            </p:cNvSpPr>
            <p:nvPr userDrawn="1"/>
          </p:nvSpPr>
          <p:spPr bwMode="gray">
            <a:xfrm>
              <a:off x="5853433" y="734066"/>
              <a:ext cx="485134" cy="485134"/>
            </a:xfrm>
            <a:custGeom>
              <a:avLst/>
              <a:gdLst>
                <a:gd name="T0" fmla="*/ 206 w 412"/>
                <a:gd name="T1" fmla="*/ 0 h 412"/>
                <a:gd name="T2" fmla="*/ 0 w 412"/>
                <a:gd name="T3" fmla="*/ 206 h 412"/>
                <a:gd name="T4" fmla="*/ 206 w 412"/>
                <a:gd name="T5" fmla="*/ 412 h 412"/>
                <a:gd name="T6" fmla="*/ 412 w 412"/>
                <a:gd name="T7" fmla="*/ 206 h 412"/>
                <a:gd name="T8" fmla="*/ 206 w 412"/>
                <a:gd name="T9" fmla="*/ 0 h 412"/>
                <a:gd name="T10" fmla="*/ 206 w 412"/>
                <a:gd name="T11" fmla="*/ 376 h 412"/>
                <a:gd name="T12" fmla="*/ 36 w 412"/>
                <a:gd name="T13" fmla="*/ 206 h 412"/>
                <a:gd name="T14" fmla="*/ 206 w 412"/>
                <a:gd name="T15" fmla="*/ 36 h 412"/>
                <a:gd name="T16" fmla="*/ 376 w 412"/>
                <a:gd name="T17" fmla="*/ 206 h 412"/>
                <a:gd name="T18" fmla="*/ 206 w 412"/>
                <a:gd name="T19" fmla="*/ 376 h 412"/>
                <a:gd name="T20" fmla="*/ 189 w 412"/>
                <a:gd name="T21" fmla="*/ 262 h 412"/>
                <a:gd name="T22" fmla="*/ 125 w 412"/>
                <a:gd name="T23" fmla="*/ 262 h 412"/>
                <a:gd name="T24" fmla="*/ 125 w 412"/>
                <a:gd name="T25" fmla="*/ 216 h 412"/>
                <a:gd name="T26" fmla="*/ 130 w 412"/>
                <a:gd name="T27" fmla="*/ 172 h 412"/>
                <a:gd name="T28" fmla="*/ 148 w 412"/>
                <a:gd name="T29" fmla="*/ 143 h 412"/>
                <a:gd name="T30" fmla="*/ 182 w 412"/>
                <a:gd name="T31" fmla="*/ 123 h 412"/>
                <a:gd name="T32" fmla="*/ 194 w 412"/>
                <a:gd name="T33" fmla="*/ 150 h 412"/>
                <a:gd name="T34" fmla="*/ 167 w 412"/>
                <a:gd name="T35" fmla="*/ 167 h 412"/>
                <a:gd name="T36" fmla="*/ 158 w 412"/>
                <a:gd name="T37" fmla="*/ 198 h 412"/>
                <a:gd name="T38" fmla="*/ 189 w 412"/>
                <a:gd name="T39" fmla="*/ 198 h 412"/>
                <a:gd name="T40" fmla="*/ 189 w 412"/>
                <a:gd name="T41" fmla="*/ 262 h 412"/>
                <a:gd name="T42" fmla="*/ 278 w 412"/>
                <a:gd name="T43" fmla="*/ 262 h 412"/>
                <a:gd name="T44" fmla="*/ 214 w 412"/>
                <a:gd name="T45" fmla="*/ 262 h 412"/>
                <a:gd name="T46" fmla="*/ 214 w 412"/>
                <a:gd name="T47" fmla="*/ 216 h 412"/>
                <a:gd name="T48" fmla="*/ 219 w 412"/>
                <a:gd name="T49" fmla="*/ 172 h 412"/>
                <a:gd name="T50" fmla="*/ 237 w 412"/>
                <a:gd name="T51" fmla="*/ 143 h 412"/>
                <a:gd name="T52" fmla="*/ 270 w 412"/>
                <a:gd name="T53" fmla="*/ 123 h 412"/>
                <a:gd name="T54" fmla="*/ 283 w 412"/>
                <a:gd name="T55" fmla="*/ 150 h 412"/>
                <a:gd name="T56" fmla="*/ 255 w 412"/>
                <a:gd name="T57" fmla="*/ 167 h 412"/>
                <a:gd name="T58" fmla="*/ 247 w 412"/>
                <a:gd name="T59" fmla="*/ 198 h 412"/>
                <a:gd name="T60" fmla="*/ 278 w 412"/>
                <a:gd name="T61" fmla="*/ 198 h 412"/>
                <a:gd name="T62" fmla="*/ 278 w 412"/>
                <a:gd name="T63" fmla="*/ 262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12" h="412">
                  <a:moveTo>
                    <a:pt x="206" y="0"/>
                  </a:moveTo>
                  <a:cubicBezTo>
                    <a:pt x="92" y="0"/>
                    <a:pt x="0" y="93"/>
                    <a:pt x="0" y="206"/>
                  </a:cubicBezTo>
                  <a:cubicBezTo>
                    <a:pt x="0" y="320"/>
                    <a:pt x="92" y="412"/>
                    <a:pt x="206" y="412"/>
                  </a:cubicBezTo>
                  <a:cubicBezTo>
                    <a:pt x="320" y="412"/>
                    <a:pt x="412" y="320"/>
                    <a:pt x="412" y="206"/>
                  </a:cubicBezTo>
                  <a:cubicBezTo>
                    <a:pt x="412" y="93"/>
                    <a:pt x="320" y="0"/>
                    <a:pt x="206" y="0"/>
                  </a:cubicBezTo>
                  <a:close/>
                  <a:moveTo>
                    <a:pt x="206" y="376"/>
                  </a:moveTo>
                  <a:cubicBezTo>
                    <a:pt x="112" y="376"/>
                    <a:pt x="36" y="300"/>
                    <a:pt x="36" y="206"/>
                  </a:cubicBezTo>
                  <a:cubicBezTo>
                    <a:pt x="36" y="112"/>
                    <a:pt x="112" y="36"/>
                    <a:pt x="206" y="36"/>
                  </a:cubicBezTo>
                  <a:cubicBezTo>
                    <a:pt x="300" y="36"/>
                    <a:pt x="376" y="112"/>
                    <a:pt x="376" y="206"/>
                  </a:cubicBezTo>
                  <a:cubicBezTo>
                    <a:pt x="376" y="300"/>
                    <a:pt x="300" y="376"/>
                    <a:pt x="206" y="376"/>
                  </a:cubicBezTo>
                  <a:close/>
                  <a:moveTo>
                    <a:pt x="189" y="262"/>
                  </a:moveTo>
                  <a:cubicBezTo>
                    <a:pt x="125" y="262"/>
                    <a:pt x="125" y="262"/>
                    <a:pt x="125" y="262"/>
                  </a:cubicBezTo>
                  <a:cubicBezTo>
                    <a:pt x="125" y="216"/>
                    <a:pt x="125" y="216"/>
                    <a:pt x="125" y="216"/>
                  </a:cubicBezTo>
                  <a:cubicBezTo>
                    <a:pt x="125" y="197"/>
                    <a:pt x="127" y="183"/>
                    <a:pt x="130" y="172"/>
                  </a:cubicBezTo>
                  <a:cubicBezTo>
                    <a:pt x="133" y="161"/>
                    <a:pt x="139" y="152"/>
                    <a:pt x="148" y="143"/>
                  </a:cubicBezTo>
                  <a:cubicBezTo>
                    <a:pt x="157" y="135"/>
                    <a:pt x="168" y="128"/>
                    <a:pt x="182" y="123"/>
                  </a:cubicBezTo>
                  <a:cubicBezTo>
                    <a:pt x="194" y="150"/>
                    <a:pt x="194" y="150"/>
                    <a:pt x="194" y="150"/>
                  </a:cubicBezTo>
                  <a:cubicBezTo>
                    <a:pt x="182" y="154"/>
                    <a:pt x="172" y="160"/>
                    <a:pt x="167" y="167"/>
                  </a:cubicBezTo>
                  <a:cubicBezTo>
                    <a:pt x="161" y="175"/>
                    <a:pt x="158" y="185"/>
                    <a:pt x="158" y="198"/>
                  </a:cubicBezTo>
                  <a:cubicBezTo>
                    <a:pt x="189" y="198"/>
                    <a:pt x="189" y="198"/>
                    <a:pt x="189" y="198"/>
                  </a:cubicBezTo>
                  <a:lnTo>
                    <a:pt x="189" y="262"/>
                  </a:lnTo>
                  <a:close/>
                  <a:moveTo>
                    <a:pt x="278" y="262"/>
                  </a:moveTo>
                  <a:cubicBezTo>
                    <a:pt x="214" y="262"/>
                    <a:pt x="214" y="262"/>
                    <a:pt x="214" y="262"/>
                  </a:cubicBezTo>
                  <a:cubicBezTo>
                    <a:pt x="214" y="216"/>
                    <a:pt x="214" y="216"/>
                    <a:pt x="214" y="216"/>
                  </a:cubicBezTo>
                  <a:cubicBezTo>
                    <a:pt x="214" y="197"/>
                    <a:pt x="215" y="182"/>
                    <a:pt x="219" y="172"/>
                  </a:cubicBezTo>
                  <a:cubicBezTo>
                    <a:pt x="222" y="161"/>
                    <a:pt x="228" y="152"/>
                    <a:pt x="237" y="143"/>
                  </a:cubicBezTo>
                  <a:cubicBezTo>
                    <a:pt x="246" y="135"/>
                    <a:pt x="257" y="128"/>
                    <a:pt x="270" y="123"/>
                  </a:cubicBezTo>
                  <a:cubicBezTo>
                    <a:pt x="283" y="150"/>
                    <a:pt x="283" y="150"/>
                    <a:pt x="283" y="150"/>
                  </a:cubicBezTo>
                  <a:cubicBezTo>
                    <a:pt x="270" y="154"/>
                    <a:pt x="261" y="160"/>
                    <a:pt x="255" y="167"/>
                  </a:cubicBezTo>
                  <a:cubicBezTo>
                    <a:pt x="250" y="175"/>
                    <a:pt x="247" y="185"/>
                    <a:pt x="247" y="198"/>
                  </a:cubicBezTo>
                  <a:cubicBezTo>
                    <a:pt x="278" y="198"/>
                    <a:pt x="278" y="198"/>
                    <a:pt x="278" y="198"/>
                  </a:cubicBezTo>
                  <a:lnTo>
                    <a:pt x="278" y="26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cxnSp>
        <p:nvCxnSpPr>
          <p:cNvPr id="12" name="Straight Connector 11"/>
          <p:cNvCxnSpPr/>
          <p:nvPr userDrawn="1"/>
        </p:nvCxnSpPr>
        <p:spPr>
          <a:xfrm>
            <a:off x="2795848" y="4437853"/>
            <a:ext cx="6600305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 userDrawn="1"/>
        </p:nvGrpSpPr>
        <p:grpSpPr>
          <a:xfrm>
            <a:off x="3619912" y="4738254"/>
            <a:ext cx="4952177" cy="283924"/>
            <a:chOff x="587076" y="4891945"/>
            <a:chExt cx="6379553" cy="365760"/>
          </a:xfrm>
        </p:grpSpPr>
        <p:pic>
          <p:nvPicPr>
            <p:cNvPr id="14" name="Picture 2" descr="C:\Users\kathyp\Documents\00_Brand-Resources\Multimode Elements\Multimode Icons\PNG\Multimode-Icon_HANG.png"/>
            <p:cNvPicPr>
              <a:picLocks noChangeAspect="1" noChangeArrowheads="1"/>
            </p:cNvPicPr>
            <p:nvPr userDrawn="1"/>
          </p:nvPicPr>
          <p:blipFill>
            <a:blip r:embed="rId3" cstate="screen"/>
            <a:srcRect/>
            <a:stretch>
              <a:fillRect/>
            </a:stretch>
          </p:blipFill>
          <p:spPr bwMode="auto">
            <a:xfrm>
              <a:off x="587076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3" descr="C:\Users\kathyp\Documents\00_Brand-Resources\Multimode Elements\Multimode Icons\PNG\Multimode-Icon_HOLD.png"/>
            <p:cNvPicPr>
              <a:picLocks noChangeAspect="1" noChangeArrowheads="1"/>
            </p:cNvPicPr>
            <p:nvPr userDrawn="1"/>
          </p:nvPicPr>
          <p:blipFill>
            <a:blip r:embed="rId4" cstate="screen"/>
            <a:srcRect/>
            <a:stretch>
              <a:fillRect/>
            </a:stretch>
          </p:blipFill>
          <p:spPr bwMode="auto">
            <a:xfrm>
              <a:off x="1300860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4" descr="C:\Users\kathyp\Documents\00_Brand-Resources\Multimode Elements\Multimode Icons\PNG\Multimode-Icon_LAPTOP.png"/>
            <p:cNvPicPr>
              <a:picLocks noChangeAspect="1" noChangeArrowheads="1"/>
            </p:cNvPicPr>
            <p:nvPr userDrawn="1"/>
          </p:nvPicPr>
          <p:blipFill>
            <a:blip r:embed="rId5" cstate="screen"/>
            <a:srcRect/>
            <a:stretch>
              <a:fillRect/>
            </a:stretch>
          </p:blipFill>
          <p:spPr bwMode="auto">
            <a:xfrm>
              <a:off x="1658247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5" descr="C:\Users\kathyp\Documents\00_Brand-Resources\Multimode Elements\Multimode Icons\PNG\Multimode-Icon_STAND.png"/>
            <p:cNvPicPr>
              <a:picLocks noChangeAspect="1" noChangeArrowheads="1"/>
            </p:cNvPicPr>
            <p:nvPr userDrawn="1"/>
          </p:nvPicPr>
          <p:blipFill>
            <a:blip r:embed="rId6" cstate="screen"/>
            <a:srcRect/>
            <a:stretch>
              <a:fillRect/>
            </a:stretch>
          </p:blipFill>
          <p:spPr bwMode="auto">
            <a:xfrm>
              <a:off x="2728428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6" descr="C:\Users\kathyp\Documents\00_Brand-Resources\Multimode Elements\Multimode Icons\PNG\Multimode-Icon_STAND-Tablet.png"/>
            <p:cNvPicPr>
              <a:picLocks noChangeAspect="1" noChangeArrowheads="1"/>
            </p:cNvPicPr>
            <p:nvPr userDrawn="1"/>
          </p:nvPicPr>
          <p:blipFill>
            <a:blip r:embed="rId7" cstate="screen"/>
            <a:srcRect/>
            <a:stretch>
              <a:fillRect/>
            </a:stretch>
          </p:blipFill>
          <p:spPr bwMode="auto">
            <a:xfrm>
              <a:off x="3442212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7" descr="C:\Users\kathyp\Documents\00_Brand-Resources\Multimode Elements\Multimode Icons\PNG\Multimode-Icon_TABLE.png"/>
            <p:cNvPicPr>
              <a:picLocks noChangeAspect="1" noChangeArrowheads="1"/>
            </p:cNvPicPr>
            <p:nvPr userDrawn="1"/>
          </p:nvPicPr>
          <p:blipFill>
            <a:blip r:embed="rId8" cstate="screen"/>
            <a:srcRect/>
            <a:stretch>
              <a:fillRect/>
            </a:stretch>
          </p:blipFill>
          <p:spPr bwMode="auto">
            <a:xfrm>
              <a:off x="3799599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8" descr="C:\Users\kathyp\Documents\00_Brand-Resources\Multimode Elements\Multimode Icons\PNG\Multimode-Icon_TABLET.png"/>
            <p:cNvPicPr>
              <a:picLocks noChangeAspect="1" noChangeArrowheads="1"/>
            </p:cNvPicPr>
            <p:nvPr userDrawn="1"/>
          </p:nvPicPr>
          <p:blipFill>
            <a:blip r:embed="rId9" cstate="screen"/>
            <a:srcRect/>
            <a:stretch>
              <a:fillRect/>
            </a:stretch>
          </p:blipFill>
          <p:spPr bwMode="auto">
            <a:xfrm>
              <a:off x="4156986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9" descr="C:\Users\kathyp\Documents\00_Brand-Resources\Multimode Elements\Multimode Icons\PNG\Multimode-Icon_TENT.png"/>
            <p:cNvPicPr>
              <a:picLocks noChangeAspect="1" noChangeArrowheads="1"/>
            </p:cNvPicPr>
            <p:nvPr userDrawn="1"/>
          </p:nvPicPr>
          <p:blipFill>
            <a:blip r:embed="rId10" cstate="screen"/>
            <a:srcRect/>
            <a:stretch>
              <a:fillRect/>
            </a:stretch>
          </p:blipFill>
          <p:spPr bwMode="auto">
            <a:xfrm>
              <a:off x="5583564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10" descr="C:\Users\kathyp\Documents\00_Brand-Resources\Multimode Elements\Multimode Icons\PNG\Multimode-Icon_TILT.png"/>
            <p:cNvPicPr>
              <a:picLocks noChangeAspect="1" noChangeArrowheads="1"/>
            </p:cNvPicPr>
            <p:nvPr userDrawn="1"/>
          </p:nvPicPr>
          <p:blipFill>
            <a:blip r:embed="rId11" cstate="screen"/>
            <a:srcRect/>
            <a:stretch>
              <a:fillRect/>
            </a:stretch>
          </p:blipFill>
          <p:spPr bwMode="auto">
            <a:xfrm>
              <a:off x="6297348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11" descr="C:\Users\kathyp\Documents\00_Brand-Resources\Multimode Elements\Multimode Icons\PNG\Multimode-Icon_TV.png"/>
            <p:cNvPicPr>
              <a:picLocks noChangeAspect="1" noChangeArrowheads="1"/>
            </p:cNvPicPr>
            <p:nvPr userDrawn="1"/>
          </p:nvPicPr>
          <p:blipFill>
            <a:blip r:embed="rId12" cstate="screen"/>
            <a:srcRect/>
            <a:stretch>
              <a:fillRect/>
            </a:stretch>
          </p:blipFill>
          <p:spPr bwMode="auto">
            <a:xfrm>
              <a:off x="6654743" y="4917112"/>
              <a:ext cx="311886" cy="311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4" name="Group 175"/>
            <p:cNvGrpSpPr/>
            <p:nvPr userDrawn="1"/>
          </p:nvGrpSpPr>
          <p:grpSpPr>
            <a:xfrm>
              <a:off x="2015634" y="4917112"/>
              <a:ext cx="310896" cy="310896"/>
              <a:chOff x="2024598" y="5468108"/>
              <a:chExt cx="310896" cy="310896"/>
            </a:xfrm>
          </p:grpSpPr>
          <p:sp>
            <p:nvSpPr>
              <p:cNvPr id="46" name="Oval 45"/>
              <p:cNvSpPr/>
              <p:nvPr userDrawn="1"/>
            </p:nvSpPr>
            <p:spPr>
              <a:xfrm>
                <a:off x="2024598" y="5468108"/>
                <a:ext cx="310896" cy="31089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 algn="l"/>
                <a:endParaRPr lang="en-US" dirty="0"/>
              </a:p>
            </p:txBody>
          </p:sp>
          <p:pic>
            <p:nvPicPr>
              <p:cNvPr id="47" name="Picture 46"/>
              <p:cNvPicPr>
                <a:picLocks noChangeAspect="1"/>
              </p:cNvPicPr>
              <p:nvPr userDrawn="1"/>
            </p:nvPicPr>
            <p:blipFill>
              <a:blip r:embed="rId13" cstate="screen"/>
              <a:stretch>
                <a:fillRect/>
              </a:stretch>
            </p:blipFill>
            <p:spPr>
              <a:xfrm>
                <a:off x="2118814" y="5509256"/>
                <a:ext cx="122464" cy="228600"/>
              </a:xfrm>
              <a:prstGeom prst="rect">
                <a:avLst/>
              </a:prstGeom>
            </p:spPr>
          </p:pic>
        </p:grpSp>
        <p:grpSp>
          <p:nvGrpSpPr>
            <p:cNvPr id="25" name="Group 178"/>
            <p:cNvGrpSpPr/>
            <p:nvPr userDrawn="1"/>
          </p:nvGrpSpPr>
          <p:grpSpPr>
            <a:xfrm>
              <a:off x="3085815" y="4917112"/>
              <a:ext cx="310896" cy="310896"/>
              <a:chOff x="3094779" y="5468108"/>
              <a:chExt cx="310896" cy="310896"/>
            </a:xfrm>
          </p:grpSpPr>
          <p:sp>
            <p:nvSpPr>
              <p:cNvPr id="44" name="Oval 43"/>
              <p:cNvSpPr/>
              <p:nvPr userDrawn="1"/>
            </p:nvSpPr>
            <p:spPr>
              <a:xfrm>
                <a:off x="3094779" y="5468108"/>
                <a:ext cx="310896" cy="310896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 algn="l"/>
                <a:endParaRPr lang="en-US" dirty="0"/>
              </a:p>
            </p:txBody>
          </p:sp>
          <p:pic>
            <p:nvPicPr>
              <p:cNvPr id="45" name="Picture 9" descr="C:\Users\yhwang\Desktop\WW Design\Multimode Icons\twitter-01.png"/>
              <p:cNvPicPr>
                <a:picLocks noChangeAspect="1" noChangeArrowheads="1"/>
              </p:cNvPicPr>
              <p:nvPr userDrawn="1"/>
            </p:nvPicPr>
            <p:blipFill>
              <a:blip r:embed="rId14" cstate="screen"/>
              <a:srcRect/>
              <a:stretch>
                <a:fillRect/>
              </a:stretch>
            </p:blipFill>
            <p:spPr bwMode="auto">
              <a:xfrm>
                <a:off x="3094779" y="5468108"/>
                <a:ext cx="310896" cy="310896"/>
              </a:xfrm>
              <a:prstGeom prst="rect">
                <a:avLst/>
              </a:prstGeom>
              <a:noFill/>
            </p:spPr>
          </p:pic>
        </p:grpSp>
        <p:grpSp>
          <p:nvGrpSpPr>
            <p:cNvPr id="26" name="Group 181"/>
            <p:cNvGrpSpPr/>
            <p:nvPr userDrawn="1"/>
          </p:nvGrpSpPr>
          <p:grpSpPr>
            <a:xfrm>
              <a:off x="944463" y="4917112"/>
              <a:ext cx="310896" cy="310896"/>
              <a:chOff x="953427" y="5468108"/>
              <a:chExt cx="310896" cy="310896"/>
            </a:xfrm>
          </p:grpSpPr>
          <p:sp>
            <p:nvSpPr>
              <p:cNvPr id="42" name="Oval 41"/>
              <p:cNvSpPr/>
              <p:nvPr userDrawn="1"/>
            </p:nvSpPr>
            <p:spPr>
              <a:xfrm>
                <a:off x="953427" y="5468108"/>
                <a:ext cx="310896" cy="31089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 algn="l"/>
                <a:endParaRPr lang="en-US" dirty="0"/>
              </a:p>
            </p:txBody>
          </p:sp>
          <p:pic>
            <p:nvPicPr>
              <p:cNvPr id="43" name="Picture 5" descr="C:\Users\yhwang\Desktop\WW Design\Multimode Icons\globe-01.png"/>
              <p:cNvPicPr>
                <a:picLocks noChangeAspect="1" noChangeArrowheads="1"/>
              </p:cNvPicPr>
              <p:nvPr userDrawn="1"/>
            </p:nvPicPr>
            <p:blipFill>
              <a:blip r:embed="rId15" cstate="screen"/>
              <a:srcRect/>
              <a:stretch>
                <a:fillRect/>
              </a:stretch>
            </p:blipFill>
            <p:spPr bwMode="auto">
              <a:xfrm>
                <a:off x="980859" y="5495540"/>
                <a:ext cx="256032" cy="256032"/>
              </a:xfrm>
              <a:prstGeom prst="rect">
                <a:avLst/>
              </a:prstGeom>
              <a:noFill/>
            </p:spPr>
          </p:pic>
        </p:grpSp>
        <p:grpSp>
          <p:nvGrpSpPr>
            <p:cNvPr id="27" name="Group 255"/>
            <p:cNvGrpSpPr/>
            <p:nvPr userDrawn="1"/>
          </p:nvGrpSpPr>
          <p:grpSpPr>
            <a:xfrm>
              <a:off x="2346864" y="4891945"/>
              <a:ext cx="365760" cy="365760"/>
              <a:chOff x="2355828" y="5442941"/>
              <a:chExt cx="365760" cy="365760"/>
            </a:xfrm>
          </p:grpSpPr>
          <p:sp>
            <p:nvSpPr>
              <p:cNvPr id="40" name="Oval 39"/>
              <p:cNvSpPr/>
              <p:nvPr userDrawn="1"/>
            </p:nvSpPr>
            <p:spPr>
              <a:xfrm>
                <a:off x="2380995" y="5468108"/>
                <a:ext cx="310896" cy="310896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 algn="l"/>
                <a:endParaRPr lang="en-US" dirty="0"/>
              </a:p>
            </p:txBody>
          </p:sp>
          <p:pic>
            <p:nvPicPr>
              <p:cNvPr id="41" name="Picture 2" descr="C:\Users\yhwang\Desktop\WW Design\Multimode Icons\chain-01.png"/>
              <p:cNvPicPr>
                <a:picLocks noChangeAspect="1" noChangeArrowheads="1"/>
              </p:cNvPicPr>
              <p:nvPr userDrawn="1"/>
            </p:nvPicPr>
            <p:blipFill>
              <a:blip r:embed="rId16" cstate="screen"/>
              <a:srcRect/>
              <a:stretch>
                <a:fillRect/>
              </a:stretch>
            </p:blipFill>
            <p:spPr bwMode="auto">
              <a:xfrm>
                <a:off x="2355828" y="5442941"/>
                <a:ext cx="365760" cy="365760"/>
              </a:xfrm>
              <a:prstGeom prst="rect">
                <a:avLst/>
              </a:prstGeom>
              <a:noFill/>
            </p:spPr>
          </p:pic>
        </p:grpSp>
        <p:grpSp>
          <p:nvGrpSpPr>
            <p:cNvPr id="28" name="Group 258"/>
            <p:cNvGrpSpPr/>
            <p:nvPr userDrawn="1"/>
          </p:nvGrpSpPr>
          <p:grpSpPr>
            <a:xfrm>
              <a:off x="5227167" y="4917112"/>
              <a:ext cx="310896" cy="310896"/>
              <a:chOff x="5236131" y="5468108"/>
              <a:chExt cx="310896" cy="310896"/>
            </a:xfrm>
          </p:grpSpPr>
          <p:sp>
            <p:nvSpPr>
              <p:cNvPr id="38" name="Oval 37"/>
              <p:cNvSpPr/>
              <p:nvPr userDrawn="1"/>
            </p:nvSpPr>
            <p:spPr>
              <a:xfrm>
                <a:off x="5236131" y="5468108"/>
                <a:ext cx="310896" cy="310896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 algn="l"/>
                <a:endParaRPr lang="en-US" dirty="0"/>
              </a:p>
            </p:txBody>
          </p:sp>
          <p:pic>
            <p:nvPicPr>
              <p:cNvPr id="39" name="Picture 38" descr="C:\Users\yhwang\Desktop\WW Design\Multimode Icons\facebook-01.png"/>
              <p:cNvPicPr>
                <a:picLocks noChangeAspect="1" noChangeArrowheads="1"/>
              </p:cNvPicPr>
              <p:nvPr userDrawn="1"/>
            </p:nvPicPr>
            <p:blipFill>
              <a:blip r:embed="rId17" cstate="screen"/>
              <a:srcRect/>
              <a:stretch>
                <a:fillRect/>
              </a:stretch>
            </p:blipFill>
            <p:spPr bwMode="auto">
              <a:xfrm>
                <a:off x="5236131" y="5468108"/>
                <a:ext cx="310896" cy="310896"/>
              </a:xfrm>
              <a:prstGeom prst="rect">
                <a:avLst/>
              </a:prstGeom>
              <a:noFill/>
            </p:spPr>
          </p:pic>
        </p:grpSp>
        <p:grpSp>
          <p:nvGrpSpPr>
            <p:cNvPr id="29" name="Group 261"/>
            <p:cNvGrpSpPr/>
            <p:nvPr userDrawn="1"/>
          </p:nvGrpSpPr>
          <p:grpSpPr>
            <a:xfrm>
              <a:off x="4514373" y="4917112"/>
              <a:ext cx="310896" cy="310896"/>
              <a:chOff x="4523337" y="5468108"/>
              <a:chExt cx="310896" cy="310896"/>
            </a:xfrm>
          </p:grpSpPr>
          <p:sp>
            <p:nvSpPr>
              <p:cNvPr id="36" name="Oval 35"/>
              <p:cNvSpPr/>
              <p:nvPr userDrawn="1"/>
            </p:nvSpPr>
            <p:spPr>
              <a:xfrm>
                <a:off x="4523337" y="5468108"/>
                <a:ext cx="310896" cy="310896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 algn="l"/>
                <a:endParaRPr lang="en-US" dirty="0"/>
              </a:p>
            </p:txBody>
          </p:sp>
          <p:pic>
            <p:nvPicPr>
              <p:cNvPr id="37" name="Picture 7" descr="C:\Users\yhwang\Desktop\WW Design\Multimode Icons\server-01.png"/>
              <p:cNvPicPr>
                <a:picLocks noChangeAspect="1" noChangeArrowheads="1"/>
              </p:cNvPicPr>
              <p:nvPr userDrawn="1"/>
            </p:nvPicPr>
            <p:blipFill>
              <a:blip r:embed="rId18" cstate="screen"/>
              <a:srcRect/>
              <a:stretch>
                <a:fillRect/>
              </a:stretch>
            </p:blipFill>
            <p:spPr bwMode="auto">
              <a:xfrm>
                <a:off x="4523337" y="5468108"/>
                <a:ext cx="310896" cy="310896"/>
              </a:xfrm>
              <a:prstGeom prst="rect">
                <a:avLst/>
              </a:prstGeom>
              <a:noFill/>
            </p:spPr>
          </p:pic>
        </p:grpSp>
        <p:grpSp>
          <p:nvGrpSpPr>
            <p:cNvPr id="30" name="Group 264"/>
            <p:cNvGrpSpPr/>
            <p:nvPr userDrawn="1"/>
          </p:nvGrpSpPr>
          <p:grpSpPr>
            <a:xfrm>
              <a:off x="4870770" y="4917112"/>
              <a:ext cx="310896" cy="310896"/>
              <a:chOff x="4879734" y="5468108"/>
              <a:chExt cx="310896" cy="310896"/>
            </a:xfrm>
          </p:grpSpPr>
          <p:sp>
            <p:nvSpPr>
              <p:cNvPr id="34" name="Oval 33"/>
              <p:cNvSpPr/>
              <p:nvPr userDrawn="1"/>
            </p:nvSpPr>
            <p:spPr>
              <a:xfrm>
                <a:off x="4879734" y="5468108"/>
                <a:ext cx="310896" cy="31089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 algn="l"/>
                <a:endParaRPr lang="en-US" dirty="0"/>
              </a:p>
            </p:txBody>
          </p:sp>
          <p:pic>
            <p:nvPicPr>
              <p:cNvPr id="35" name="Picture 6" descr="C:\Users\yhwang\Desktop\WW Design\Multimode Icons\network-01.png"/>
              <p:cNvPicPr>
                <a:picLocks noChangeAspect="1" noChangeArrowheads="1"/>
              </p:cNvPicPr>
              <p:nvPr userDrawn="1"/>
            </p:nvPicPr>
            <p:blipFill>
              <a:blip r:embed="rId19" cstate="screen"/>
              <a:srcRect/>
              <a:stretch>
                <a:fillRect/>
              </a:stretch>
            </p:blipFill>
            <p:spPr bwMode="auto">
              <a:xfrm>
                <a:off x="4879734" y="5468108"/>
                <a:ext cx="310896" cy="310896"/>
              </a:xfrm>
              <a:prstGeom prst="rect">
                <a:avLst/>
              </a:prstGeom>
              <a:noFill/>
            </p:spPr>
          </p:pic>
        </p:grpSp>
        <p:grpSp>
          <p:nvGrpSpPr>
            <p:cNvPr id="31" name="Group 267"/>
            <p:cNvGrpSpPr/>
            <p:nvPr userDrawn="1"/>
          </p:nvGrpSpPr>
          <p:grpSpPr>
            <a:xfrm>
              <a:off x="5940951" y="4917112"/>
              <a:ext cx="310896" cy="310896"/>
              <a:chOff x="5949915" y="5468108"/>
              <a:chExt cx="310896" cy="310896"/>
            </a:xfrm>
          </p:grpSpPr>
          <p:sp>
            <p:nvSpPr>
              <p:cNvPr id="32" name="Oval 31"/>
              <p:cNvSpPr/>
              <p:nvPr userDrawn="1"/>
            </p:nvSpPr>
            <p:spPr>
              <a:xfrm>
                <a:off x="5949915" y="5468108"/>
                <a:ext cx="310896" cy="31089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noAutofit/>
              </a:bodyPr>
              <a:lstStyle/>
              <a:p>
                <a:pPr algn="l"/>
                <a:endParaRPr lang="en-US" dirty="0"/>
              </a:p>
            </p:txBody>
          </p:sp>
          <p:pic>
            <p:nvPicPr>
              <p:cNvPr id="33" name="Picture 8" descr="C:\Users\yhwang\Desktop\WW Design\Multimode Icons\think_light-01.png"/>
              <p:cNvPicPr>
                <a:picLocks noChangeAspect="1" noChangeArrowheads="1"/>
              </p:cNvPicPr>
              <p:nvPr userDrawn="1"/>
            </p:nvPicPr>
            <p:blipFill>
              <a:blip r:embed="rId20" cstate="screen"/>
              <a:srcRect/>
              <a:stretch>
                <a:fillRect/>
              </a:stretch>
            </p:blipFill>
            <p:spPr bwMode="auto">
              <a:xfrm>
                <a:off x="5949915" y="5468108"/>
                <a:ext cx="310896" cy="310896"/>
              </a:xfrm>
              <a:prstGeom prst="rect">
                <a:avLst/>
              </a:prstGeom>
              <a:noFill/>
            </p:spPr>
          </p:pic>
        </p:grpSp>
      </p:grpSp>
      <p:pic>
        <p:nvPicPr>
          <p:cNvPr id="48" name="Picture 47"/>
          <p:cNvPicPr>
            <a:picLocks noChangeAspect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0187" y="2009776"/>
            <a:ext cx="6971627" cy="2231536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0583673" y="3056111"/>
            <a:ext cx="2412866" cy="80378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7982" y="365126"/>
            <a:ext cx="10512862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>
          <a:xfrm>
            <a:off x="837982" y="6356351"/>
            <a:ext cx="2742486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84063A-FCF9-4F1D-BDDB-72FFCCA9AADD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>
          <a:xfrm>
            <a:off x="548640" y="6458563"/>
            <a:ext cx="2413343" cy="184666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08357" y="6356351"/>
            <a:ext cx="2742486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9A2430-E848-47D7-878F-859606BFBFA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>
          <a:xfrm>
            <a:off x="837982" y="6356351"/>
            <a:ext cx="2742486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72C8CB-400E-404C-ACED-5EDB5F9E876A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>
          <a:xfrm>
            <a:off x="548640" y="6458563"/>
            <a:ext cx="2413343" cy="184666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08358" y="6356351"/>
            <a:ext cx="2742486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FB4B7F-7108-4E1D-BC72-7A5CDD46FDF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158" y="343499"/>
            <a:ext cx="10897745" cy="66040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0228" y="1172032"/>
            <a:ext cx="10855672" cy="49620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Freeform 5"/>
          <p:cNvSpPr>
            <a:spLocks noChangeAspect="1" noEditPoints="1"/>
          </p:cNvSpPr>
          <p:nvPr/>
        </p:nvSpPr>
        <p:spPr bwMode="black">
          <a:xfrm>
            <a:off x="360734" y="573406"/>
            <a:ext cx="200535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图片占位符 14"/>
          <p:cNvSpPr>
            <a:spLocks noGrp="1"/>
          </p:cNvSpPr>
          <p:nvPr>
            <p:ph type="pic" sz="quarter" idx="10"/>
          </p:nvPr>
        </p:nvSpPr>
        <p:spPr>
          <a:xfrm>
            <a:off x="1" y="1"/>
            <a:ext cx="9640025" cy="4795919"/>
          </a:xfrm>
          <a:custGeom>
            <a:avLst/>
            <a:gdLst>
              <a:gd name="connsiteX0" fmla="*/ 2422119 w 9642536"/>
              <a:gd name="connsiteY0" fmla="*/ 2477736 h 4795919"/>
              <a:gd name="connsiteX1" fmla="*/ 3581210 w 9642536"/>
              <a:gd name="connsiteY1" fmla="*/ 3636828 h 4795919"/>
              <a:gd name="connsiteX2" fmla="*/ 2422119 w 9642536"/>
              <a:gd name="connsiteY2" fmla="*/ 4795919 h 4795919"/>
              <a:gd name="connsiteX3" fmla="*/ 1263028 w 9642536"/>
              <a:gd name="connsiteY3" fmla="*/ 3636828 h 4795919"/>
              <a:gd name="connsiteX4" fmla="*/ 8483445 w 9642536"/>
              <a:gd name="connsiteY4" fmla="*/ 1262781 h 4795919"/>
              <a:gd name="connsiteX5" fmla="*/ 9642536 w 9642536"/>
              <a:gd name="connsiteY5" fmla="*/ 2421873 h 4795919"/>
              <a:gd name="connsiteX6" fmla="*/ 8483445 w 9642536"/>
              <a:gd name="connsiteY6" fmla="*/ 3580964 h 4795919"/>
              <a:gd name="connsiteX7" fmla="*/ 7324354 w 9642536"/>
              <a:gd name="connsiteY7" fmla="*/ 2421873 h 4795919"/>
              <a:gd name="connsiteX8" fmla="*/ 6058914 w 9642536"/>
              <a:gd name="connsiteY8" fmla="*/ 1262781 h 4795919"/>
              <a:gd name="connsiteX9" fmla="*/ 7218005 w 9642536"/>
              <a:gd name="connsiteY9" fmla="*/ 2421873 h 4795919"/>
              <a:gd name="connsiteX10" fmla="*/ 6058914 w 9642536"/>
              <a:gd name="connsiteY10" fmla="*/ 3580964 h 4795919"/>
              <a:gd name="connsiteX11" fmla="*/ 4899823 w 9642536"/>
              <a:gd name="connsiteY11" fmla="*/ 2421873 h 4795919"/>
              <a:gd name="connsiteX12" fmla="*/ 3634386 w 9642536"/>
              <a:gd name="connsiteY12" fmla="*/ 1262781 h 4795919"/>
              <a:gd name="connsiteX13" fmla="*/ 4793476 w 9642536"/>
              <a:gd name="connsiteY13" fmla="*/ 2421873 h 4795919"/>
              <a:gd name="connsiteX14" fmla="*/ 3634386 w 9642536"/>
              <a:gd name="connsiteY14" fmla="*/ 3580964 h 4795919"/>
              <a:gd name="connsiteX15" fmla="*/ 2475294 w 9642536"/>
              <a:gd name="connsiteY15" fmla="*/ 2421873 h 4795919"/>
              <a:gd name="connsiteX16" fmla="*/ 1209854 w 9642536"/>
              <a:gd name="connsiteY16" fmla="*/ 1262781 h 4795919"/>
              <a:gd name="connsiteX17" fmla="*/ 2368945 w 9642536"/>
              <a:gd name="connsiteY17" fmla="*/ 2421873 h 4795919"/>
              <a:gd name="connsiteX18" fmla="*/ 1209854 w 9642536"/>
              <a:gd name="connsiteY18" fmla="*/ 3580964 h 4795919"/>
              <a:gd name="connsiteX19" fmla="*/ 50763 w 9642536"/>
              <a:gd name="connsiteY19" fmla="*/ 2421873 h 4795919"/>
              <a:gd name="connsiteX20" fmla="*/ 2422119 w 9642536"/>
              <a:gd name="connsiteY20" fmla="*/ 47826 h 4795919"/>
              <a:gd name="connsiteX21" fmla="*/ 3581210 w 9642536"/>
              <a:gd name="connsiteY21" fmla="*/ 1206917 h 4795919"/>
              <a:gd name="connsiteX22" fmla="*/ 2422119 w 9642536"/>
              <a:gd name="connsiteY22" fmla="*/ 2366008 h 4795919"/>
              <a:gd name="connsiteX23" fmla="*/ 1263028 w 9642536"/>
              <a:gd name="connsiteY23" fmla="*/ 1206917 h 4795919"/>
              <a:gd name="connsiteX24" fmla="*/ 4846649 w 9642536"/>
              <a:gd name="connsiteY24" fmla="*/ 47825 h 4795919"/>
              <a:gd name="connsiteX25" fmla="*/ 6005739 w 9642536"/>
              <a:gd name="connsiteY25" fmla="*/ 1206917 h 4795919"/>
              <a:gd name="connsiteX26" fmla="*/ 4846649 w 9642536"/>
              <a:gd name="connsiteY26" fmla="*/ 2366008 h 4795919"/>
              <a:gd name="connsiteX27" fmla="*/ 3687558 w 9642536"/>
              <a:gd name="connsiteY27" fmla="*/ 1206917 h 4795919"/>
              <a:gd name="connsiteX28" fmla="*/ 7052 w 9642536"/>
              <a:gd name="connsiteY28" fmla="*/ 47825 h 4795919"/>
              <a:gd name="connsiteX29" fmla="*/ 1166143 w 9642536"/>
              <a:gd name="connsiteY29" fmla="*/ 1206917 h 4795919"/>
              <a:gd name="connsiteX30" fmla="*/ 7052 w 9642536"/>
              <a:gd name="connsiteY30" fmla="*/ 2366008 h 4795919"/>
              <a:gd name="connsiteX31" fmla="*/ 0 w 9642536"/>
              <a:gd name="connsiteY31" fmla="*/ 2358956 h 4795919"/>
              <a:gd name="connsiteX32" fmla="*/ 0 w 9642536"/>
              <a:gd name="connsiteY32" fmla="*/ 54877 h 4795919"/>
              <a:gd name="connsiteX33" fmla="*/ 2483332 w 9642536"/>
              <a:gd name="connsiteY33" fmla="*/ 0 h 4795919"/>
              <a:gd name="connsiteX34" fmla="*/ 4785437 w 9642536"/>
              <a:gd name="connsiteY34" fmla="*/ 0 h 4795919"/>
              <a:gd name="connsiteX35" fmla="*/ 3634385 w 9642536"/>
              <a:gd name="connsiteY35" fmla="*/ 1151053 h 4795919"/>
              <a:gd name="connsiteX36" fmla="*/ 58800 w 9642536"/>
              <a:gd name="connsiteY36" fmla="*/ 0 h 4795919"/>
              <a:gd name="connsiteX37" fmla="*/ 2360906 w 9642536"/>
              <a:gd name="connsiteY37" fmla="*/ 0 h 4795919"/>
              <a:gd name="connsiteX38" fmla="*/ 1209853 w 9642536"/>
              <a:gd name="connsiteY38" fmla="*/ 1151053 h 4795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9642536" h="4795919">
                <a:moveTo>
                  <a:pt x="2422119" y="2477736"/>
                </a:moveTo>
                <a:lnTo>
                  <a:pt x="3581210" y="3636828"/>
                </a:lnTo>
                <a:lnTo>
                  <a:pt x="2422119" y="4795919"/>
                </a:lnTo>
                <a:lnTo>
                  <a:pt x="1263028" y="3636828"/>
                </a:lnTo>
                <a:close/>
                <a:moveTo>
                  <a:pt x="8483445" y="1262781"/>
                </a:moveTo>
                <a:lnTo>
                  <a:pt x="9642536" y="2421873"/>
                </a:lnTo>
                <a:lnTo>
                  <a:pt x="8483445" y="3580964"/>
                </a:lnTo>
                <a:lnTo>
                  <a:pt x="7324354" y="2421873"/>
                </a:lnTo>
                <a:close/>
                <a:moveTo>
                  <a:pt x="6058914" y="1262781"/>
                </a:moveTo>
                <a:lnTo>
                  <a:pt x="7218005" y="2421873"/>
                </a:lnTo>
                <a:lnTo>
                  <a:pt x="6058914" y="3580964"/>
                </a:lnTo>
                <a:lnTo>
                  <a:pt x="4899823" y="2421873"/>
                </a:lnTo>
                <a:close/>
                <a:moveTo>
                  <a:pt x="3634386" y="1262781"/>
                </a:moveTo>
                <a:lnTo>
                  <a:pt x="4793476" y="2421873"/>
                </a:lnTo>
                <a:lnTo>
                  <a:pt x="3634386" y="3580964"/>
                </a:lnTo>
                <a:lnTo>
                  <a:pt x="2475294" y="2421873"/>
                </a:lnTo>
                <a:close/>
                <a:moveTo>
                  <a:pt x="1209854" y="1262781"/>
                </a:moveTo>
                <a:lnTo>
                  <a:pt x="2368945" y="2421873"/>
                </a:lnTo>
                <a:lnTo>
                  <a:pt x="1209854" y="3580964"/>
                </a:lnTo>
                <a:lnTo>
                  <a:pt x="50763" y="2421873"/>
                </a:lnTo>
                <a:close/>
                <a:moveTo>
                  <a:pt x="2422119" y="47826"/>
                </a:moveTo>
                <a:lnTo>
                  <a:pt x="3581210" y="1206917"/>
                </a:lnTo>
                <a:lnTo>
                  <a:pt x="2422119" y="2366008"/>
                </a:lnTo>
                <a:lnTo>
                  <a:pt x="1263028" y="1206917"/>
                </a:lnTo>
                <a:close/>
                <a:moveTo>
                  <a:pt x="4846649" y="47825"/>
                </a:moveTo>
                <a:lnTo>
                  <a:pt x="6005739" y="1206917"/>
                </a:lnTo>
                <a:lnTo>
                  <a:pt x="4846649" y="2366008"/>
                </a:lnTo>
                <a:lnTo>
                  <a:pt x="3687558" y="1206917"/>
                </a:lnTo>
                <a:close/>
                <a:moveTo>
                  <a:pt x="7052" y="47825"/>
                </a:moveTo>
                <a:lnTo>
                  <a:pt x="1166143" y="1206917"/>
                </a:lnTo>
                <a:lnTo>
                  <a:pt x="7052" y="2366008"/>
                </a:lnTo>
                <a:lnTo>
                  <a:pt x="0" y="2358956"/>
                </a:lnTo>
                <a:lnTo>
                  <a:pt x="0" y="54877"/>
                </a:lnTo>
                <a:close/>
                <a:moveTo>
                  <a:pt x="2483332" y="0"/>
                </a:moveTo>
                <a:lnTo>
                  <a:pt x="4785437" y="0"/>
                </a:lnTo>
                <a:lnTo>
                  <a:pt x="3634385" y="1151053"/>
                </a:lnTo>
                <a:close/>
                <a:moveTo>
                  <a:pt x="58800" y="0"/>
                </a:moveTo>
                <a:lnTo>
                  <a:pt x="2360906" y="0"/>
                </a:lnTo>
                <a:lnTo>
                  <a:pt x="1209853" y="115105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5"/>
          <p:cNvSpPr>
            <a:spLocks noGrp="1"/>
          </p:cNvSpPr>
          <p:nvPr>
            <p:ph type="pic" sz="quarter" idx="10"/>
          </p:nvPr>
        </p:nvSpPr>
        <p:spPr>
          <a:xfrm>
            <a:off x="1" y="560441"/>
            <a:ext cx="2867812" cy="5737121"/>
          </a:xfrm>
          <a:custGeom>
            <a:avLst/>
            <a:gdLst>
              <a:gd name="connsiteX0" fmla="*/ 0 w 2868559"/>
              <a:gd name="connsiteY0" fmla="*/ 0 h 5737121"/>
              <a:gd name="connsiteX1" fmla="*/ 2868559 w 2868559"/>
              <a:gd name="connsiteY1" fmla="*/ 2868561 h 5737121"/>
              <a:gd name="connsiteX2" fmla="*/ 0 w 2868559"/>
              <a:gd name="connsiteY2" fmla="*/ 5737121 h 5737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68559" h="5737121">
                <a:moveTo>
                  <a:pt x="0" y="0"/>
                </a:moveTo>
                <a:lnTo>
                  <a:pt x="2868559" y="2868561"/>
                </a:lnTo>
                <a:lnTo>
                  <a:pt x="0" y="573712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Section Header_RED">
    <p:bg>
      <p:bgPr>
        <a:solidFill>
          <a:schemeClr val="bg2">
            <a:lumMod val="50000"/>
            <a:lumOff val="50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3"/>
            <a:ext cx="12190412" cy="6857107"/>
          </a:xfrm>
          <a:prstGeom prst="rect">
            <a:avLst/>
          </a:prstGeom>
        </p:spPr>
      </p:pic>
      <p:sp>
        <p:nvSpPr>
          <p:cNvPr id="17" name="Rectangle 16"/>
          <p:cNvSpPr/>
          <p:nvPr userDrawn="1"/>
        </p:nvSpPr>
        <p:spPr bwMode="black">
          <a:xfrm>
            <a:off x="0" y="6384631"/>
            <a:ext cx="12192000" cy="47336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algn="l"/>
            <a:endParaRPr lang="en-US" dirty="0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0" y="6384631"/>
            <a:ext cx="12188952" cy="0"/>
          </a:xfrm>
          <a:prstGeom prst="line">
            <a:avLst/>
          </a:prstGeom>
          <a:ln w="38100">
            <a:solidFill>
              <a:schemeClr val="bg1"/>
            </a:solidFill>
          </a:ln>
          <a:effectLst>
            <a:outerShdw blurRad="25400" dist="127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Footer Placeholder 50"/>
          <p:cNvSpPr>
            <a:spLocks noGrp="1"/>
          </p:cNvSpPr>
          <p:nvPr>
            <p:ph type="ftr" sz="quarter" idx="10"/>
          </p:nvPr>
        </p:nvSpPr>
        <p:spPr>
          <a:xfrm>
            <a:off x="548640" y="6473952"/>
            <a:ext cx="3860800" cy="1538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z="1000">
                <a:cs typeface="Arial" panose="020B0604020202090204" pitchFamily="34" charset="0"/>
              </a:rPr>
              <a:t>2015 Lenovo Internal. All rights reserved.</a:t>
            </a:r>
            <a:endParaRPr lang="en-US" sz="1000" dirty="0">
              <a:cs typeface="Arial" panose="020B0604020202090204" pitchFamily="34" charset="0"/>
            </a:endParaRPr>
          </a:p>
        </p:txBody>
      </p:sp>
      <p:sp>
        <p:nvSpPr>
          <p:cNvPr id="46" name="Title 16"/>
          <p:cNvSpPr>
            <a:spLocks noGrp="1"/>
          </p:cNvSpPr>
          <p:nvPr>
            <p:ph type="title" hasCustomPrompt="1"/>
          </p:nvPr>
        </p:nvSpPr>
        <p:spPr bwMode="gray">
          <a:xfrm>
            <a:off x="1764792" y="1709928"/>
            <a:ext cx="9582912" cy="2852928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algn="l" defTabSz="1219200" rtl="0" eaLnBrk="1" latinLnBrk="0" hangingPunct="1">
              <a:lnSpc>
                <a:spcPts val="6480"/>
              </a:lnSpc>
              <a:spcBef>
                <a:spcPct val="0"/>
              </a:spcBef>
              <a:buNone/>
              <a:defRPr lang="en-US" sz="4800" b="0" kern="1200" cap="none" spc="0" baseline="0" dirty="0">
                <a:solidFill>
                  <a:schemeClr val="bg1"/>
                </a:solidFill>
                <a:latin typeface="Arial" panose="020B0604020202090204" pitchFamily="34" charset="0"/>
                <a:ea typeface="+mn-ea"/>
                <a:cs typeface="Arial" panose="020B0604020202090204" pitchFamily="34" charset="0"/>
              </a:defRPr>
            </a:lvl1pPr>
          </a:lstStyle>
          <a:p>
            <a:r>
              <a:rPr lang="en-US" dirty="0"/>
              <a:t>Click to edit section header title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1524" y="0"/>
            <a:ext cx="12188952" cy="71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 Placeholder 2"/>
          <p:cNvSpPr>
            <a:spLocks noGrp="1"/>
          </p:cNvSpPr>
          <p:nvPr>
            <p:ph type="body" idx="1" hasCustomPrompt="1"/>
          </p:nvPr>
        </p:nvSpPr>
        <p:spPr bwMode="white">
          <a:xfrm>
            <a:off x="1764792" y="4589463"/>
            <a:ext cx="9582658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subtitle text</a:t>
            </a:r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 bwMode="white">
          <a:xfrm>
            <a:off x="1651781" y="4563269"/>
            <a:ext cx="0" cy="1816894"/>
          </a:xfrm>
          <a:prstGeom prst="line">
            <a:avLst/>
          </a:prstGeom>
          <a:ln w="12700">
            <a:solidFill>
              <a:schemeClr val="bg1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 userDrawn="1"/>
        </p:nvSpPr>
        <p:spPr bwMode="gray">
          <a:xfrm>
            <a:off x="1592345" y="6329604"/>
            <a:ext cx="118872" cy="11887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algn="l"/>
            <a:endParaRPr lang="en-US" dirty="0"/>
          </a:p>
        </p:txBody>
      </p:sp>
      <p:sp>
        <p:nvSpPr>
          <p:cNvPr id="16" name="Freeform 5"/>
          <p:cNvSpPr>
            <a:spLocks noEditPoints="1"/>
          </p:cNvSpPr>
          <p:nvPr userDrawn="1"/>
        </p:nvSpPr>
        <p:spPr bwMode="white">
          <a:xfrm>
            <a:off x="1171990" y="4087549"/>
            <a:ext cx="347589" cy="346881"/>
          </a:xfrm>
          <a:custGeom>
            <a:avLst/>
            <a:gdLst>
              <a:gd name="T0" fmla="*/ 206 w 412"/>
              <a:gd name="T1" fmla="*/ 0 h 412"/>
              <a:gd name="T2" fmla="*/ 0 w 412"/>
              <a:gd name="T3" fmla="*/ 206 h 412"/>
              <a:gd name="T4" fmla="*/ 206 w 412"/>
              <a:gd name="T5" fmla="*/ 412 h 412"/>
              <a:gd name="T6" fmla="*/ 412 w 412"/>
              <a:gd name="T7" fmla="*/ 206 h 412"/>
              <a:gd name="T8" fmla="*/ 206 w 412"/>
              <a:gd name="T9" fmla="*/ 0 h 412"/>
              <a:gd name="T10" fmla="*/ 206 w 412"/>
              <a:gd name="T11" fmla="*/ 376 h 412"/>
              <a:gd name="T12" fmla="*/ 36 w 412"/>
              <a:gd name="T13" fmla="*/ 206 h 412"/>
              <a:gd name="T14" fmla="*/ 206 w 412"/>
              <a:gd name="T15" fmla="*/ 36 h 412"/>
              <a:gd name="T16" fmla="*/ 376 w 412"/>
              <a:gd name="T17" fmla="*/ 206 h 412"/>
              <a:gd name="T18" fmla="*/ 206 w 412"/>
              <a:gd name="T19" fmla="*/ 376 h 412"/>
              <a:gd name="T20" fmla="*/ 328 w 412"/>
              <a:gd name="T21" fmla="*/ 206 h 412"/>
              <a:gd name="T22" fmla="*/ 260 w 412"/>
              <a:gd name="T23" fmla="*/ 274 h 412"/>
              <a:gd name="T24" fmla="*/ 222 w 412"/>
              <a:gd name="T25" fmla="*/ 274 h 412"/>
              <a:gd name="T26" fmla="*/ 271 w 412"/>
              <a:gd name="T27" fmla="*/ 225 h 412"/>
              <a:gd name="T28" fmla="*/ 90 w 412"/>
              <a:gd name="T29" fmla="*/ 225 h 412"/>
              <a:gd name="T30" fmla="*/ 90 w 412"/>
              <a:gd name="T31" fmla="*/ 218 h 412"/>
              <a:gd name="T32" fmla="*/ 90 w 412"/>
              <a:gd name="T33" fmla="*/ 194 h 412"/>
              <a:gd name="T34" fmla="*/ 90 w 412"/>
              <a:gd name="T35" fmla="*/ 187 h 412"/>
              <a:gd name="T36" fmla="*/ 271 w 412"/>
              <a:gd name="T37" fmla="*/ 187 h 412"/>
              <a:gd name="T38" fmla="*/ 222 w 412"/>
              <a:gd name="T39" fmla="*/ 138 h 412"/>
              <a:gd name="T40" fmla="*/ 260 w 412"/>
              <a:gd name="T41" fmla="*/ 138 h 412"/>
              <a:gd name="T42" fmla="*/ 328 w 412"/>
              <a:gd name="T43" fmla="*/ 206 h 4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12" h="412">
                <a:moveTo>
                  <a:pt x="206" y="0"/>
                </a:moveTo>
                <a:cubicBezTo>
                  <a:pt x="92" y="0"/>
                  <a:pt x="0" y="92"/>
                  <a:pt x="0" y="206"/>
                </a:cubicBezTo>
                <a:cubicBezTo>
                  <a:pt x="0" y="319"/>
                  <a:pt x="92" y="412"/>
                  <a:pt x="206" y="412"/>
                </a:cubicBezTo>
                <a:cubicBezTo>
                  <a:pt x="320" y="412"/>
                  <a:pt x="412" y="319"/>
                  <a:pt x="412" y="206"/>
                </a:cubicBezTo>
                <a:cubicBezTo>
                  <a:pt x="412" y="92"/>
                  <a:pt x="320" y="0"/>
                  <a:pt x="206" y="0"/>
                </a:cubicBezTo>
                <a:close/>
                <a:moveTo>
                  <a:pt x="206" y="376"/>
                </a:moveTo>
                <a:cubicBezTo>
                  <a:pt x="112" y="376"/>
                  <a:pt x="36" y="300"/>
                  <a:pt x="36" y="206"/>
                </a:cubicBezTo>
                <a:cubicBezTo>
                  <a:pt x="36" y="112"/>
                  <a:pt x="112" y="36"/>
                  <a:pt x="206" y="36"/>
                </a:cubicBezTo>
                <a:cubicBezTo>
                  <a:pt x="300" y="36"/>
                  <a:pt x="376" y="112"/>
                  <a:pt x="376" y="206"/>
                </a:cubicBezTo>
                <a:cubicBezTo>
                  <a:pt x="376" y="300"/>
                  <a:pt x="300" y="376"/>
                  <a:pt x="206" y="376"/>
                </a:cubicBezTo>
                <a:close/>
                <a:moveTo>
                  <a:pt x="328" y="206"/>
                </a:moveTo>
                <a:cubicBezTo>
                  <a:pt x="260" y="274"/>
                  <a:pt x="260" y="274"/>
                  <a:pt x="260" y="274"/>
                </a:cubicBezTo>
                <a:cubicBezTo>
                  <a:pt x="222" y="274"/>
                  <a:pt x="222" y="274"/>
                  <a:pt x="222" y="274"/>
                </a:cubicBezTo>
                <a:cubicBezTo>
                  <a:pt x="271" y="225"/>
                  <a:pt x="271" y="225"/>
                  <a:pt x="271" y="225"/>
                </a:cubicBezTo>
                <a:cubicBezTo>
                  <a:pt x="90" y="225"/>
                  <a:pt x="90" y="225"/>
                  <a:pt x="90" y="225"/>
                </a:cubicBezTo>
                <a:cubicBezTo>
                  <a:pt x="90" y="218"/>
                  <a:pt x="90" y="218"/>
                  <a:pt x="90" y="218"/>
                </a:cubicBezTo>
                <a:cubicBezTo>
                  <a:pt x="90" y="194"/>
                  <a:pt x="90" y="194"/>
                  <a:pt x="90" y="194"/>
                </a:cubicBezTo>
                <a:cubicBezTo>
                  <a:pt x="90" y="187"/>
                  <a:pt x="90" y="187"/>
                  <a:pt x="90" y="187"/>
                </a:cubicBezTo>
                <a:cubicBezTo>
                  <a:pt x="271" y="187"/>
                  <a:pt x="271" y="187"/>
                  <a:pt x="271" y="187"/>
                </a:cubicBezTo>
                <a:cubicBezTo>
                  <a:pt x="222" y="138"/>
                  <a:pt x="222" y="138"/>
                  <a:pt x="222" y="138"/>
                </a:cubicBezTo>
                <a:cubicBezTo>
                  <a:pt x="260" y="138"/>
                  <a:pt x="260" y="138"/>
                  <a:pt x="260" y="138"/>
                </a:cubicBezTo>
                <a:lnTo>
                  <a:pt x="328" y="20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itle Only - No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9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cap="none"/>
            </a:lvl1pPr>
          </a:lstStyle>
          <a:p>
            <a:r>
              <a:rPr lang="en-US" sz="1000">
                <a:solidFill>
                  <a:srgbClr val="939598"/>
                </a:solidFill>
                <a:cs typeface="Arial" panose="020B0604020202090204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anose="020B0604020202090204" pitchFamily="34" charset="0"/>
            </a:endParaRPr>
          </a:p>
        </p:txBody>
      </p:sp>
      <p:sp>
        <p:nvSpPr>
          <p:cNvPr id="21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640" y="274320"/>
            <a:ext cx="11073384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9200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565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Arial" panose="020B0604020202090204" pitchFamily="34" charset="0"/>
                <a:ea typeface="+mn-ea"/>
                <a:cs typeface="Arial" panose="020B0604020202090204" pitchFamily="34" charset="0"/>
              </a:defRPr>
            </a:lvl1pPr>
          </a:lstStyle>
          <a:p>
            <a:r>
              <a:rPr lang="en-US" dirty="0"/>
              <a:t>Click To Edit Master Title</a:t>
            </a:r>
            <a:endParaRPr lang="en-US" dirty="0"/>
          </a:p>
        </p:txBody>
      </p:sp>
      <p:sp>
        <p:nvSpPr>
          <p:cNvPr id="9" name="Freeform 5"/>
          <p:cNvSpPr>
            <a:spLocks noChangeAspect="1" noEditPoints="1"/>
          </p:cNvSpPr>
          <p:nvPr userDrawn="1"/>
        </p:nvSpPr>
        <p:spPr bwMode="black">
          <a:xfrm>
            <a:off x="205354" y="423406"/>
            <a:ext cx="200587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11748699" y="6395714"/>
            <a:ext cx="443301" cy="322249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slide number"/>
          <p:cNvSpPr txBox="1"/>
          <p:nvPr userDrawn="1"/>
        </p:nvSpPr>
        <p:spPr bwMode="white">
          <a:xfrm>
            <a:off x="11748699" y="6389258"/>
            <a:ext cx="450345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lvl="0" algn="ctr"/>
            <a:fld id="{6EA5B71A-1B18-4E34-A48F-65DC4937AA99}" type="slidenum">
              <a:rPr lang="en-US" smtClean="0"/>
            </a:fld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304982" y="5505441"/>
            <a:ext cx="1330737" cy="4433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1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cap="none"/>
            </a:lvl1pPr>
          </a:lstStyle>
          <a:p>
            <a:r>
              <a:rPr lang="en-US" sz="1000">
                <a:solidFill>
                  <a:srgbClr val="939598"/>
                </a:solidFill>
                <a:cs typeface="Arial" panose="020B0604020202090204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anose="020B0604020202090204" pitchFamily="34" charset="0"/>
            </a:endParaRPr>
          </a:p>
        </p:txBody>
      </p:sp>
      <p:sp>
        <p:nvSpPr>
          <p:cNvPr id="9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640" y="274320"/>
            <a:ext cx="11073384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9200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565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Arial" panose="020B0604020202090204" pitchFamily="34" charset="0"/>
                <a:ea typeface="+mn-ea"/>
                <a:cs typeface="Arial" panose="020B0604020202090204" pitchFamily="34" charset="0"/>
              </a:defRPr>
            </a:lvl1pPr>
          </a:lstStyle>
          <a:p>
            <a:r>
              <a:rPr lang="en-US" dirty="0"/>
              <a:t>Click To Edit Master Title</a:t>
            </a:r>
            <a:endParaRPr lang="en-US" dirty="0"/>
          </a:p>
        </p:txBody>
      </p:sp>
      <p:sp>
        <p:nvSpPr>
          <p:cNvPr id="14" name="Freeform 5"/>
          <p:cNvSpPr>
            <a:spLocks noChangeAspect="1" noEditPoints="1"/>
          </p:cNvSpPr>
          <p:nvPr userDrawn="1"/>
        </p:nvSpPr>
        <p:spPr bwMode="black">
          <a:xfrm>
            <a:off x="205354" y="423406"/>
            <a:ext cx="200587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itle and Content - No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oter Placeholder 1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srgbClr val="939598"/>
                </a:solidFill>
                <a:cs typeface="Arial" panose="020B0604020202090204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anose="020B0604020202090204" pitchFamily="34" charset="0"/>
            </a:endParaRPr>
          </a:p>
        </p:txBody>
      </p:sp>
      <p:sp>
        <p:nvSpPr>
          <p:cNvPr id="10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640" y="274320"/>
            <a:ext cx="11073384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9200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565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Arial" panose="020B0604020202090204" pitchFamily="34" charset="0"/>
                <a:ea typeface="+mn-ea"/>
                <a:cs typeface="Arial" panose="020B0604020202090204" pitchFamily="34" charset="0"/>
              </a:defRPr>
            </a:lvl1pPr>
          </a:lstStyle>
          <a:p>
            <a:r>
              <a:rPr lang="en-US" dirty="0"/>
              <a:t>Click To Edit Master Title</a:t>
            </a:r>
            <a:endParaRPr lang="en-US" dirty="0"/>
          </a:p>
        </p:txBody>
      </p:sp>
      <p:sp>
        <p:nvSpPr>
          <p:cNvPr id="11" name="Freeform 5"/>
          <p:cNvSpPr>
            <a:spLocks noChangeAspect="1" noEditPoints="1"/>
          </p:cNvSpPr>
          <p:nvPr userDrawn="1"/>
        </p:nvSpPr>
        <p:spPr bwMode="black">
          <a:xfrm>
            <a:off x="205354" y="423406"/>
            <a:ext cx="200587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11748699" y="6395714"/>
            <a:ext cx="443301" cy="322249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slide number"/>
          <p:cNvSpPr txBox="1"/>
          <p:nvPr userDrawn="1"/>
        </p:nvSpPr>
        <p:spPr bwMode="white">
          <a:xfrm>
            <a:off x="11748699" y="6389258"/>
            <a:ext cx="450345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lvl="0" algn="ctr"/>
            <a:fld id="{6EA5B71A-1B18-4E34-A48F-65DC4937AA99}" type="slidenum">
              <a:rPr lang="en-US" smtClean="0"/>
            </a:fld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304982" y="5505441"/>
            <a:ext cx="1330737" cy="443301"/>
          </a:xfrm>
          <a:prstGeom prst="rect">
            <a:avLst/>
          </a:prstGeom>
        </p:spPr>
      </p:pic>
      <p:sp>
        <p:nvSpPr>
          <p:cNvPr id="22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548640" y="1179575"/>
            <a:ext cx="11073384" cy="5211699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1pPr>
            <a:lvl2pPr marL="609600" indent="-228600">
              <a:lnSpc>
                <a:spcPct val="90000"/>
              </a:lnSpc>
              <a:spcBef>
                <a:spcPts val="500"/>
              </a:spcBef>
              <a:buClrTx/>
              <a:buFont typeface="Arial" panose="020B0604020202090204" pitchFamily="34" charset="0"/>
              <a:buChar char="–"/>
              <a:defRPr sz="2000"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2pPr>
            <a:lvl3pPr marL="835660" indent="-150495">
              <a:lnSpc>
                <a:spcPct val="90000"/>
              </a:lnSpc>
              <a:spcBef>
                <a:spcPts val="500"/>
              </a:spcBef>
              <a:buClrTx/>
              <a:buFont typeface="Arial" panose="020B0604020202090204" pitchFamily="34" charset="0"/>
              <a:buChar char="-"/>
              <a:defRPr sz="2000"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3pPr>
            <a:lvl4pPr marL="1146810" indent="-156845">
              <a:lnSpc>
                <a:spcPct val="90000"/>
              </a:lnSpc>
              <a:spcBef>
                <a:spcPts val="500"/>
              </a:spcBef>
              <a:buClrTx/>
              <a:buFont typeface="Arial" panose="020B0604020202090204" pitchFamily="34" charset="0"/>
              <a:buChar char="-"/>
              <a:defRPr sz="2000"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4pPr>
            <a:lvl5pPr marL="1445260" indent="-150495">
              <a:lnSpc>
                <a:spcPct val="90000"/>
              </a:lnSpc>
              <a:spcBef>
                <a:spcPts val="500"/>
              </a:spcBef>
              <a:buClrTx/>
              <a:buFont typeface="Arial" panose="020B0604020202090204" pitchFamily="34" charset="0"/>
              <a:buChar char="-"/>
              <a:defRPr sz="2000"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oter Placeholder 1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srgbClr val="939598"/>
                </a:solidFill>
                <a:cs typeface="Arial" panose="020B0604020202090204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anose="020B0604020202090204" pitchFamily="34" charset="0"/>
            </a:endParaRPr>
          </a:p>
        </p:txBody>
      </p:sp>
      <p:sp>
        <p:nvSpPr>
          <p:cNvPr id="10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640" y="274320"/>
            <a:ext cx="11073384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9200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565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Arial" panose="020B0604020202090204" pitchFamily="34" charset="0"/>
                <a:ea typeface="+mn-ea"/>
                <a:cs typeface="Arial" panose="020B0604020202090204" pitchFamily="34" charset="0"/>
              </a:defRPr>
            </a:lvl1pPr>
          </a:lstStyle>
          <a:p>
            <a:r>
              <a:rPr lang="en-US" dirty="0"/>
              <a:t>Click To Edit Master Title</a:t>
            </a:r>
            <a:endParaRPr lang="en-US" dirty="0"/>
          </a:p>
        </p:txBody>
      </p:sp>
      <p:sp>
        <p:nvSpPr>
          <p:cNvPr id="12" name="Freeform 5"/>
          <p:cNvSpPr>
            <a:spLocks noChangeAspect="1" noEditPoints="1"/>
          </p:cNvSpPr>
          <p:nvPr userDrawn="1"/>
        </p:nvSpPr>
        <p:spPr bwMode="black">
          <a:xfrm>
            <a:off x="205354" y="423406"/>
            <a:ext cx="200587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6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548640" y="1179575"/>
            <a:ext cx="11073384" cy="5211699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1pPr>
            <a:lvl2pPr marL="609600" indent="-228600">
              <a:lnSpc>
                <a:spcPct val="90000"/>
              </a:lnSpc>
              <a:spcBef>
                <a:spcPts val="500"/>
              </a:spcBef>
              <a:buClrTx/>
              <a:buFont typeface="Arial" panose="020B0604020202090204" pitchFamily="34" charset="0"/>
              <a:buChar char="–"/>
              <a:defRPr sz="2000"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2pPr>
            <a:lvl3pPr marL="835660" indent="-150495">
              <a:lnSpc>
                <a:spcPct val="90000"/>
              </a:lnSpc>
              <a:spcBef>
                <a:spcPts val="500"/>
              </a:spcBef>
              <a:buClrTx/>
              <a:buFont typeface="Arial" panose="020B0604020202090204" pitchFamily="34" charset="0"/>
              <a:buChar char="-"/>
              <a:defRPr sz="2000"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3pPr>
            <a:lvl4pPr marL="1146810" indent="-156845">
              <a:lnSpc>
                <a:spcPct val="90000"/>
              </a:lnSpc>
              <a:spcBef>
                <a:spcPts val="500"/>
              </a:spcBef>
              <a:buClrTx/>
              <a:buFont typeface="Arial" panose="020B0604020202090204" pitchFamily="34" charset="0"/>
              <a:buChar char="-"/>
              <a:defRPr sz="2000"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4pPr>
            <a:lvl5pPr marL="1445260" indent="-150495">
              <a:lnSpc>
                <a:spcPct val="90000"/>
              </a:lnSpc>
              <a:spcBef>
                <a:spcPts val="500"/>
              </a:spcBef>
              <a:buClrTx/>
              <a:buFont typeface="Arial" panose="020B0604020202090204" pitchFamily="34" charset="0"/>
              <a:buChar char="-"/>
              <a:defRPr sz="2000"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itle with Subtitle Content - No 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548640" y="1591056"/>
            <a:ext cx="11073384" cy="4798202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1pPr>
            <a:lvl2pPr marL="609600" indent="-228600">
              <a:lnSpc>
                <a:spcPct val="90000"/>
              </a:lnSpc>
              <a:spcBef>
                <a:spcPts val="500"/>
              </a:spcBef>
              <a:buClrTx/>
              <a:buFont typeface="Arial" panose="020B0604020202090204" pitchFamily="34" charset="0"/>
              <a:buChar char="–"/>
              <a:defRPr sz="2000"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2pPr>
            <a:lvl3pPr marL="835660" indent="-150495">
              <a:lnSpc>
                <a:spcPct val="90000"/>
              </a:lnSpc>
              <a:spcBef>
                <a:spcPts val="500"/>
              </a:spcBef>
              <a:buClrTx/>
              <a:buFont typeface="Arial" panose="020B0604020202090204" pitchFamily="34" charset="0"/>
              <a:buChar char="-"/>
              <a:defRPr sz="2000"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3pPr>
            <a:lvl4pPr marL="1146810" indent="-156845">
              <a:lnSpc>
                <a:spcPct val="90000"/>
              </a:lnSpc>
              <a:spcBef>
                <a:spcPts val="500"/>
              </a:spcBef>
              <a:buClrTx/>
              <a:buFont typeface="Arial" panose="020B0604020202090204" pitchFamily="34" charset="0"/>
              <a:buChar char="-"/>
              <a:defRPr sz="2000"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4pPr>
            <a:lvl5pPr marL="1445260" indent="-150495">
              <a:lnSpc>
                <a:spcPct val="90000"/>
              </a:lnSpc>
              <a:spcBef>
                <a:spcPts val="500"/>
              </a:spcBef>
              <a:buClrTx/>
              <a:buFont typeface="Arial" panose="020B0604020202090204" pitchFamily="34" charset="0"/>
              <a:buChar char="-"/>
              <a:defRPr sz="2000"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0"/>
          </p:nvPr>
        </p:nvSpPr>
        <p:spPr bwMode="gray">
          <a:xfrm>
            <a:off x="557784" y="914400"/>
            <a:ext cx="11073384" cy="292608"/>
          </a:xfrm>
          <a:prstGeom prst="rect">
            <a:avLst/>
          </a:prstGeom>
        </p:spPr>
        <p:txBody>
          <a:bodyPr lIns="0" tIns="0" rIns="0" bIns="0" anchor="ctr" anchorCtr="0">
            <a:norm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1pPr>
            <a:lvl2pPr marL="609600" indent="0">
              <a:buNone/>
              <a:defRPr sz="2700" b="1"/>
            </a:lvl2pPr>
            <a:lvl3pPr marL="1219200" indent="0">
              <a:buNone/>
              <a:defRPr sz="2400" b="1"/>
            </a:lvl3pPr>
            <a:lvl4pPr marL="1828165" indent="0">
              <a:buNone/>
              <a:defRPr sz="2100" b="1"/>
            </a:lvl4pPr>
            <a:lvl5pPr marL="2437765" indent="0">
              <a:buNone/>
              <a:defRPr sz="2100" b="1"/>
            </a:lvl5pPr>
            <a:lvl6pPr marL="3047365" indent="0">
              <a:buNone/>
              <a:defRPr sz="2100" b="1"/>
            </a:lvl6pPr>
            <a:lvl7pPr marL="3656965" indent="0">
              <a:buNone/>
              <a:defRPr sz="2100" b="1"/>
            </a:lvl7pPr>
            <a:lvl8pPr marL="4266565" indent="0">
              <a:buNone/>
              <a:defRPr sz="2100" b="1"/>
            </a:lvl8pPr>
            <a:lvl9pPr marL="4876165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>
                <a:solidFill>
                  <a:srgbClr val="939598"/>
                </a:solidFill>
                <a:cs typeface="Arial" panose="020B0604020202090204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anose="020B0604020202090204" pitchFamily="34" charset="0"/>
            </a:endParaRPr>
          </a:p>
        </p:txBody>
      </p:sp>
      <p:sp>
        <p:nvSpPr>
          <p:cNvPr id="11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640" y="274320"/>
            <a:ext cx="11073384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9200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565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Arial" panose="020B0604020202090204" pitchFamily="34" charset="0"/>
                <a:ea typeface="+mn-ea"/>
                <a:cs typeface="Arial" panose="020B0604020202090204" pitchFamily="34" charset="0"/>
              </a:defRPr>
            </a:lvl1pPr>
          </a:lstStyle>
          <a:p>
            <a:r>
              <a:rPr lang="en-US" dirty="0"/>
              <a:t>Click To Edit Master Title</a:t>
            </a:r>
            <a:endParaRPr lang="en-US" dirty="0"/>
          </a:p>
        </p:txBody>
      </p:sp>
      <p:sp>
        <p:nvSpPr>
          <p:cNvPr id="12" name="Freeform 5"/>
          <p:cNvSpPr>
            <a:spLocks noChangeAspect="1" noEditPoints="1"/>
          </p:cNvSpPr>
          <p:nvPr userDrawn="1"/>
        </p:nvSpPr>
        <p:spPr bwMode="black">
          <a:xfrm>
            <a:off x="205354" y="423406"/>
            <a:ext cx="200587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1748699" y="6395714"/>
            <a:ext cx="443301" cy="322249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slide number"/>
          <p:cNvSpPr txBox="1"/>
          <p:nvPr userDrawn="1"/>
        </p:nvSpPr>
        <p:spPr bwMode="white">
          <a:xfrm>
            <a:off x="11748699" y="6389258"/>
            <a:ext cx="450345" cy="246221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pPr lvl="0" algn="ctr"/>
            <a:fld id="{6EA5B71A-1B18-4E34-A48F-65DC4937AA99}" type="slidenum">
              <a:rPr lang="en-US" smtClean="0"/>
            </a:fld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304982" y="5505441"/>
            <a:ext cx="1330737" cy="4433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Subtitle Content - With 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>
                <a:solidFill>
                  <a:srgbClr val="939598"/>
                </a:solidFill>
                <a:cs typeface="Arial" panose="020B0604020202090204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anose="020B0604020202090204" pitchFamily="34" charset="0"/>
            </a:endParaRPr>
          </a:p>
        </p:txBody>
      </p:sp>
      <p:sp>
        <p:nvSpPr>
          <p:cNvPr id="11" name="Title 28"/>
          <p:cNvSpPr>
            <a:spLocks noGrp="1"/>
          </p:cNvSpPr>
          <p:nvPr>
            <p:ph type="title" hasCustomPrompt="1"/>
          </p:nvPr>
        </p:nvSpPr>
        <p:spPr bwMode="gray">
          <a:xfrm>
            <a:off x="548640" y="274320"/>
            <a:ext cx="11073384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9200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565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Arial" panose="020B0604020202090204" pitchFamily="34" charset="0"/>
                <a:ea typeface="+mn-ea"/>
                <a:cs typeface="Arial" panose="020B0604020202090204" pitchFamily="34" charset="0"/>
              </a:defRPr>
            </a:lvl1pPr>
          </a:lstStyle>
          <a:p>
            <a:r>
              <a:rPr lang="en-US" dirty="0"/>
              <a:t>Click To Edit Master Title</a:t>
            </a:r>
            <a:endParaRPr lang="en-US" dirty="0"/>
          </a:p>
        </p:txBody>
      </p:sp>
      <p:sp>
        <p:nvSpPr>
          <p:cNvPr id="12" name="Freeform 5"/>
          <p:cNvSpPr>
            <a:spLocks noChangeAspect="1" noEditPoints="1"/>
          </p:cNvSpPr>
          <p:nvPr userDrawn="1"/>
        </p:nvSpPr>
        <p:spPr bwMode="black">
          <a:xfrm>
            <a:off x="205354" y="423406"/>
            <a:ext cx="200587" cy="200587"/>
          </a:xfrm>
          <a:custGeom>
            <a:avLst/>
            <a:gdLst>
              <a:gd name="T0" fmla="*/ 684 w 1368"/>
              <a:gd name="T1" fmla="*/ 0 h 1368"/>
              <a:gd name="T2" fmla="*/ 0 w 1368"/>
              <a:gd name="T3" fmla="*/ 684 h 1368"/>
              <a:gd name="T4" fmla="*/ 684 w 1368"/>
              <a:gd name="T5" fmla="*/ 1368 h 1368"/>
              <a:gd name="T6" fmla="*/ 1368 w 1368"/>
              <a:gd name="T7" fmla="*/ 684 h 1368"/>
              <a:gd name="T8" fmla="*/ 684 w 1368"/>
              <a:gd name="T9" fmla="*/ 0 h 1368"/>
              <a:gd name="T10" fmla="*/ 1068 w 1368"/>
              <a:gd name="T11" fmla="*/ 698 h 1368"/>
              <a:gd name="T12" fmla="*/ 973 w 1368"/>
              <a:gd name="T13" fmla="*/ 793 h 1368"/>
              <a:gd name="T14" fmla="*/ 793 w 1368"/>
              <a:gd name="T15" fmla="*/ 793 h 1368"/>
              <a:gd name="T16" fmla="*/ 793 w 1368"/>
              <a:gd name="T17" fmla="*/ 973 h 1368"/>
              <a:gd name="T18" fmla="*/ 698 w 1368"/>
              <a:gd name="T19" fmla="*/ 1068 h 1368"/>
              <a:gd name="T20" fmla="*/ 670 w 1368"/>
              <a:gd name="T21" fmla="*/ 1068 h 1368"/>
              <a:gd name="T22" fmla="*/ 576 w 1368"/>
              <a:gd name="T23" fmla="*/ 973 h 1368"/>
              <a:gd name="T24" fmla="*/ 576 w 1368"/>
              <a:gd name="T25" fmla="*/ 793 h 1368"/>
              <a:gd name="T26" fmla="*/ 396 w 1368"/>
              <a:gd name="T27" fmla="*/ 793 h 1368"/>
              <a:gd name="T28" fmla="*/ 301 w 1368"/>
              <a:gd name="T29" fmla="*/ 698 h 1368"/>
              <a:gd name="T30" fmla="*/ 301 w 1368"/>
              <a:gd name="T31" fmla="*/ 671 h 1368"/>
              <a:gd name="T32" fmla="*/ 396 w 1368"/>
              <a:gd name="T33" fmla="*/ 576 h 1368"/>
              <a:gd name="T34" fmla="*/ 576 w 1368"/>
              <a:gd name="T35" fmla="*/ 576 h 1368"/>
              <a:gd name="T36" fmla="*/ 576 w 1368"/>
              <a:gd name="T37" fmla="*/ 396 h 1368"/>
              <a:gd name="T38" fmla="*/ 670 w 1368"/>
              <a:gd name="T39" fmla="*/ 301 h 1368"/>
              <a:gd name="T40" fmla="*/ 698 w 1368"/>
              <a:gd name="T41" fmla="*/ 301 h 1368"/>
              <a:gd name="T42" fmla="*/ 793 w 1368"/>
              <a:gd name="T43" fmla="*/ 396 h 1368"/>
              <a:gd name="T44" fmla="*/ 793 w 1368"/>
              <a:gd name="T45" fmla="*/ 576 h 1368"/>
              <a:gd name="T46" fmla="*/ 973 w 1368"/>
              <a:gd name="T47" fmla="*/ 576 h 1368"/>
              <a:gd name="T48" fmla="*/ 1068 w 1368"/>
              <a:gd name="T49" fmla="*/ 671 h 1368"/>
              <a:gd name="T50" fmla="*/ 1068 w 1368"/>
              <a:gd name="T51" fmla="*/ 698 h 1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368" h="1368">
                <a:moveTo>
                  <a:pt x="684" y="0"/>
                </a:moveTo>
                <a:cubicBezTo>
                  <a:pt x="307" y="0"/>
                  <a:pt x="0" y="307"/>
                  <a:pt x="0" y="684"/>
                </a:cubicBezTo>
                <a:cubicBezTo>
                  <a:pt x="0" y="1062"/>
                  <a:pt x="307" y="1368"/>
                  <a:pt x="684" y="1368"/>
                </a:cubicBezTo>
                <a:cubicBezTo>
                  <a:pt x="1062" y="1368"/>
                  <a:pt x="1368" y="1062"/>
                  <a:pt x="1368" y="684"/>
                </a:cubicBezTo>
                <a:cubicBezTo>
                  <a:pt x="1368" y="307"/>
                  <a:pt x="1062" y="0"/>
                  <a:pt x="684" y="0"/>
                </a:cubicBezTo>
                <a:close/>
                <a:moveTo>
                  <a:pt x="1068" y="698"/>
                </a:moveTo>
                <a:cubicBezTo>
                  <a:pt x="1068" y="751"/>
                  <a:pt x="1025" y="793"/>
                  <a:pt x="973" y="793"/>
                </a:cubicBezTo>
                <a:cubicBezTo>
                  <a:pt x="793" y="793"/>
                  <a:pt x="793" y="793"/>
                  <a:pt x="793" y="793"/>
                </a:cubicBezTo>
                <a:cubicBezTo>
                  <a:pt x="793" y="973"/>
                  <a:pt x="793" y="973"/>
                  <a:pt x="793" y="973"/>
                </a:cubicBezTo>
                <a:cubicBezTo>
                  <a:pt x="793" y="1025"/>
                  <a:pt x="750" y="1068"/>
                  <a:pt x="698" y="1068"/>
                </a:cubicBezTo>
                <a:cubicBezTo>
                  <a:pt x="670" y="1068"/>
                  <a:pt x="670" y="1068"/>
                  <a:pt x="670" y="1068"/>
                </a:cubicBezTo>
                <a:cubicBezTo>
                  <a:pt x="618" y="1068"/>
                  <a:pt x="576" y="1025"/>
                  <a:pt x="576" y="973"/>
                </a:cubicBezTo>
                <a:cubicBezTo>
                  <a:pt x="576" y="793"/>
                  <a:pt x="576" y="793"/>
                  <a:pt x="576" y="793"/>
                </a:cubicBezTo>
                <a:cubicBezTo>
                  <a:pt x="396" y="793"/>
                  <a:pt x="396" y="793"/>
                  <a:pt x="396" y="793"/>
                </a:cubicBezTo>
                <a:cubicBezTo>
                  <a:pt x="344" y="793"/>
                  <a:pt x="301" y="751"/>
                  <a:pt x="301" y="698"/>
                </a:cubicBezTo>
                <a:cubicBezTo>
                  <a:pt x="301" y="671"/>
                  <a:pt x="301" y="671"/>
                  <a:pt x="301" y="671"/>
                </a:cubicBezTo>
                <a:cubicBezTo>
                  <a:pt x="301" y="618"/>
                  <a:pt x="344" y="576"/>
                  <a:pt x="396" y="576"/>
                </a:cubicBezTo>
                <a:cubicBezTo>
                  <a:pt x="576" y="576"/>
                  <a:pt x="576" y="576"/>
                  <a:pt x="576" y="576"/>
                </a:cubicBezTo>
                <a:cubicBezTo>
                  <a:pt x="576" y="396"/>
                  <a:pt x="576" y="396"/>
                  <a:pt x="576" y="396"/>
                </a:cubicBezTo>
                <a:cubicBezTo>
                  <a:pt x="576" y="344"/>
                  <a:pt x="618" y="301"/>
                  <a:pt x="670" y="301"/>
                </a:cubicBezTo>
                <a:cubicBezTo>
                  <a:pt x="698" y="301"/>
                  <a:pt x="698" y="301"/>
                  <a:pt x="698" y="301"/>
                </a:cubicBezTo>
                <a:cubicBezTo>
                  <a:pt x="750" y="301"/>
                  <a:pt x="793" y="344"/>
                  <a:pt x="793" y="396"/>
                </a:cubicBezTo>
                <a:cubicBezTo>
                  <a:pt x="793" y="576"/>
                  <a:pt x="793" y="576"/>
                  <a:pt x="793" y="576"/>
                </a:cubicBezTo>
                <a:cubicBezTo>
                  <a:pt x="973" y="576"/>
                  <a:pt x="973" y="576"/>
                  <a:pt x="973" y="576"/>
                </a:cubicBezTo>
                <a:cubicBezTo>
                  <a:pt x="1025" y="576"/>
                  <a:pt x="1068" y="618"/>
                  <a:pt x="1068" y="671"/>
                </a:cubicBezTo>
                <a:lnTo>
                  <a:pt x="1068" y="69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9" name="Text Placeholder 2"/>
          <p:cNvSpPr>
            <a:spLocks noGrp="1"/>
          </p:cNvSpPr>
          <p:nvPr>
            <p:ph type="body" idx="10"/>
          </p:nvPr>
        </p:nvSpPr>
        <p:spPr bwMode="gray">
          <a:xfrm>
            <a:off x="557784" y="914400"/>
            <a:ext cx="11073384" cy="292608"/>
          </a:xfrm>
          <a:prstGeom prst="rect">
            <a:avLst/>
          </a:prstGeom>
        </p:spPr>
        <p:txBody>
          <a:bodyPr lIns="0" tIns="0" rIns="0" bIns="0" anchor="ctr" anchorCtr="0">
            <a:norm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1pPr>
            <a:lvl2pPr marL="609600" indent="0">
              <a:buNone/>
              <a:defRPr sz="2700" b="1"/>
            </a:lvl2pPr>
            <a:lvl3pPr marL="1219200" indent="0">
              <a:buNone/>
              <a:defRPr sz="2400" b="1"/>
            </a:lvl3pPr>
            <a:lvl4pPr marL="1828165" indent="0">
              <a:buNone/>
              <a:defRPr sz="2100" b="1"/>
            </a:lvl4pPr>
            <a:lvl5pPr marL="2437765" indent="0">
              <a:buNone/>
              <a:defRPr sz="2100" b="1"/>
            </a:lvl5pPr>
            <a:lvl6pPr marL="3047365" indent="0">
              <a:buNone/>
              <a:defRPr sz="2100" b="1"/>
            </a:lvl6pPr>
            <a:lvl7pPr marL="3656965" indent="0">
              <a:buNone/>
              <a:defRPr sz="2100" b="1"/>
            </a:lvl7pPr>
            <a:lvl8pPr marL="4266565" indent="0">
              <a:buNone/>
              <a:defRPr sz="2100" b="1"/>
            </a:lvl8pPr>
            <a:lvl9pPr marL="4876165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1" name="Content Placeholder 2"/>
          <p:cNvSpPr>
            <a:spLocks noGrp="1"/>
          </p:cNvSpPr>
          <p:nvPr>
            <p:ph sz="half" idx="1"/>
          </p:nvPr>
        </p:nvSpPr>
        <p:spPr bwMode="gray">
          <a:xfrm>
            <a:off x="557784" y="1591056"/>
            <a:ext cx="11064240" cy="4798202"/>
          </a:xfrm>
          <a:prstGeom prst="rect">
            <a:avLst/>
          </a:prstGeom>
        </p:spPr>
        <p:txBody>
          <a:bodyPr lIns="0" tIns="0" rIns="0" bIns="0"/>
          <a:lstStyle>
            <a:lvl1pPr marL="171450" indent="-171450">
              <a:lnSpc>
                <a:spcPct val="90000"/>
              </a:lnSpc>
              <a:spcBef>
                <a:spcPts val="500"/>
              </a:spcBef>
              <a:buClrTx/>
              <a:buFont typeface="Arial" panose="020B0604020202090204" pitchFamily="34" charset="0"/>
              <a:buChar char="•"/>
              <a:defRPr sz="2400"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1pPr>
            <a:lvl2pPr marL="609600" indent="-228600">
              <a:lnSpc>
                <a:spcPct val="90000"/>
              </a:lnSpc>
              <a:spcBef>
                <a:spcPts val="500"/>
              </a:spcBef>
              <a:buClrTx/>
              <a:buFont typeface="Arial" panose="020B0604020202090204" pitchFamily="34" charset="0"/>
              <a:buChar char="–"/>
              <a:defRPr sz="2000"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2pPr>
            <a:lvl3pPr marL="835660" indent="-150495">
              <a:lnSpc>
                <a:spcPct val="90000"/>
              </a:lnSpc>
              <a:spcBef>
                <a:spcPts val="500"/>
              </a:spcBef>
              <a:buClrTx/>
              <a:buFont typeface="Arial" panose="020B0604020202090204" pitchFamily="34" charset="0"/>
              <a:buChar char="-"/>
              <a:defRPr sz="2000"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3pPr>
            <a:lvl4pPr marL="1146810" indent="-156845">
              <a:lnSpc>
                <a:spcPct val="90000"/>
              </a:lnSpc>
              <a:spcBef>
                <a:spcPts val="500"/>
              </a:spcBef>
              <a:buClrTx/>
              <a:buFont typeface="Arial" panose="020B0604020202090204" pitchFamily="34" charset="0"/>
              <a:buChar char="-"/>
              <a:defRPr sz="2000"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4pPr>
            <a:lvl5pPr marL="1445260" indent="-150495">
              <a:lnSpc>
                <a:spcPct val="90000"/>
              </a:lnSpc>
              <a:spcBef>
                <a:spcPts val="500"/>
              </a:spcBef>
              <a:buClrTx/>
              <a:buFont typeface="Arial" panose="020B0604020202090204" pitchFamily="34" charset="0"/>
              <a:buChar char="-"/>
              <a:defRPr sz="2000"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0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9" Type="http://schemas.openxmlformats.org/officeDocument/2006/relationships/image" Target="../media/image26.jpeg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893"/>
            <a:ext cx="12190415" cy="6857107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548640" y="6473952"/>
            <a:ext cx="2413343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marL="0" marR="0" indent="0" algn="l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200" cap="none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z="1000">
                <a:solidFill>
                  <a:srgbClr val="939598"/>
                </a:solidFill>
                <a:cs typeface="Arial" panose="020B0604020202090204" pitchFamily="34" charset="0"/>
              </a:rPr>
              <a:t>2015 Lenovo Internal. All rights reserved.</a:t>
            </a:r>
            <a:endParaRPr lang="en-US" sz="1000" dirty="0">
              <a:solidFill>
                <a:srgbClr val="939598"/>
              </a:solidFill>
              <a:cs typeface="Arial" panose="020B060402020209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sldNum="0" hdr="0" dt="0"/>
  <p:txStyles>
    <p:titleStyle>
      <a:lvl1pPr algn="ctr" defTabSz="1219200" rtl="0" eaLnBrk="1" latinLnBrk="0" hangingPunct="1">
        <a:spcBef>
          <a:spcPct val="0"/>
        </a:spcBef>
        <a:buNone/>
        <a:defRPr sz="4300" kern="1200" cap="all" baseline="0">
          <a:solidFill>
            <a:schemeClr val="tx1"/>
          </a:solidFill>
          <a:latin typeface="Arial" panose="020B0604020202090204" pitchFamily="34" charset="0"/>
          <a:ea typeface="+mj-ea"/>
          <a:cs typeface="Arial" panose="020B0604020202090204" pitchFamily="34" charset="0"/>
        </a:defRPr>
      </a:lvl1pPr>
    </p:titleStyle>
    <p:bodyStyle>
      <a:lvl1pPr marL="457200" indent="-457200" algn="l" defTabSz="1219200" rtl="0" eaLnBrk="1" latinLnBrk="0" hangingPunct="1">
        <a:spcBef>
          <a:spcPct val="20000"/>
        </a:spcBef>
        <a:buClr>
          <a:schemeClr val="tx2"/>
        </a:buClr>
        <a:buFont typeface="Wingdings" panose="05000000000000000000" pitchFamily="2" charset="2"/>
        <a:buChar char="§"/>
        <a:defRPr sz="4300" kern="1200">
          <a:solidFill>
            <a:schemeClr val="tx1"/>
          </a:solidFill>
          <a:latin typeface="Arial" panose="020B0604020202090204" pitchFamily="34" charset="0"/>
          <a:ea typeface="+mn-ea"/>
          <a:cs typeface="Arial" panose="020B0604020202090204" pitchFamily="34" charset="0"/>
        </a:defRPr>
      </a:lvl1pPr>
      <a:lvl2pPr marL="990600" indent="-381000" algn="l" defTabSz="1219200" rtl="0" eaLnBrk="1" latinLnBrk="0" hangingPunct="1">
        <a:spcBef>
          <a:spcPct val="20000"/>
        </a:spcBef>
        <a:buClr>
          <a:schemeClr val="tx2"/>
        </a:buClr>
        <a:buFont typeface="Wingdings" panose="05000000000000000000" pitchFamily="2" charset="2"/>
        <a:buChar char="§"/>
        <a:defRPr sz="3700" kern="1200">
          <a:solidFill>
            <a:schemeClr val="tx1"/>
          </a:solidFill>
          <a:latin typeface="Arial" panose="020B0604020202090204" pitchFamily="34" charset="0"/>
          <a:ea typeface="+mn-ea"/>
          <a:cs typeface="Arial" panose="020B0604020202090204" pitchFamily="34" charset="0"/>
        </a:defRPr>
      </a:lvl2pPr>
      <a:lvl3pPr marL="1524000" indent="-304800" algn="l" defTabSz="1219200" rtl="0" eaLnBrk="1" latinLnBrk="0" hangingPunct="1">
        <a:spcBef>
          <a:spcPct val="20000"/>
        </a:spcBef>
        <a:buClr>
          <a:schemeClr val="tx2"/>
        </a:buClr>
        <a:buFont typeface="Wingdings" panose="05000000000000000000" pitchFamily="2" charset="2"/>
        <a:buChar char="§"/>
        <a:defRPr sz="3200" kern="1200">
          <a:solidFill>
            <a:schemeClr val="tx1"/>
          </a:solidFill>
          <a:latin typeface="Arial" panose="020B0604020202090204" pitchFamily="34" charset="0"/>
          <a:ea typeface="+mn-ea"/>
          <a:cs typeface="Arial" panose="020B0604020202090204" pitchFamily="34" charset="0"/>
        </a:defRPr>
      </a:lvl3pPr>
      <a:lvl4pPr marL="2132965" indent="-304800" algn="l" defTabSz="1219200" rtl="0" eaLnBrk="1" latinLnBrk="0" hangingPunct="1">
        <a:spcBef>
          <a:spcPct val="20000"/>
        </a:spcBef>
        <a:buClr>
          <a:schemeClr val="tx2"/>
        </a:buClr>
        <a:buFont typeface="Wingdings" panose="05000000000000000000" pitchFamily="2" charset="2"/>
        <a:buChar char="§"/>
        <a:defRPr sz="2700" kern="1200">
          <a:solidFill>
            <a:schemeClr val="tx1"/>
          </a:solidFill>
          <a:latin typeface="Arial" panose="020B0604020202090204" pitchFamily="34" charset="0"/>
          <a:ea typeface="+mn-ea"/>
          <a:cs typeface="Arial" panose="020B0604020202090204" pitchFamily="34" charset="0"/>
        </a:defRPr>
      </a:lvl4pPr>
      <a:lvl5pPr marL="2742565" indent="-304800" algn="l" defTabSz="1219200" rtl="0" eaLnBrk="1" latinLnBrk="0" hangingPunct="1">
        <a:spcBef>
          <a:spcPct val="20000"/>
        </a:spcBef>
        <a:buClr>
          <a:schemeClr val="tx2"/>
        </a:buClr>
        <a:buFont typeface="Wingdings" panose="05000000000000000000" pitchFamily="2" charset="2"/>
        <a:buChar char="§"/>
        <a:defRPr sz="2700" kern="1200">
          <a:solidFill>
            <a:schemeClr val="tx1"/>
          </a:solidFill>
          <a:latin typeface="Arial" panose="020B0604020202090204" pitchFamily="34" charset="0"/>
          <a:ea typeface="+mn-ea"/>
          <a:cs typeface="Arial" panose="020B0604020202090204" pitchFamily="34" charset="0"/>
        </a:defRPr>
      </a:lvl5pPr>
      <a:lvl6pPr marL="3352165" indent="-304800" algn="l" defTabSz="12192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65" indent="-304800" algn="l" defTabSz="12192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365" indent="-304800" algn="l" defTabSz="12192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965" indent="-304800" algn="l" defTabSz="12192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7.xml"/><Relationship Id="rId2" Type="http://schemas.openxmlformats.org/officeDocument/2006/relationships/image" Target="../media/image35.png"/><Relationship Id="rId1" Type="http://schemas.openxmlformats.org/officeDocument/2006/relationships/image" Target="../media/image34.jpe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26.xml"/><Relationship Id="rId2" Type="http://schemas.openxmlformats.org/officeDocument/2006/relationships/image" Target="../media/image35.png"/><Relationship Id="rId1" Type="http://schemas.openxmlformats.org/officeDocument/2006/relationships/image" Target="../media/image3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7" Type="http://schemas.openxmlformats.org/officeDocument/2006/relationships/tags" Target="../tags/tag30.xml"/><Relationship Id="rId6" Type="http://schemas.openxmlformats.org/officeDocument/2006/relationships/image" Target="../media/image35.png"/><Relationship Id="rId5" Type="http://schemas.openxmlformats.org/officeDocument/2006/relationships/image" Target="../media/image41.png"/><Relationship Id="rId4" Type="http://schemas.openxmlformats.org/officeDocument/2006/relationships/tags" Target="../tags/tag29.xml"/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image" Target="../media/image42.png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5.xml"/><Relationship Id="rId8" Type="http://schemas.openxmlformats.org/officeDocument/2006/relationships/tags" Target="../tags/tag36.xml"/><Relationship Id="rId7" Type="http://schemas.openxmlformats.org/officeDocument/2006/relationships/image" Target="../media/image35.png"/><Relationship Id="rId6" Type="http://schemas.openxmlformats.org/officeDocument/2006/relationships/tags" Target="../tags/tag35.xml"/><Relationship Id="rId5" Type="http://schemas.openxmlformats.org/officeDocument/2006/relationships/image" Target="../media/image41.png"/><Relationship Id="rId4" Type="http://schemas.openxmlformats.org/officeDocument/2006/relationships/tags" Target="../tags/tag34.xml"/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0" Type="http://schemas.openxmlformats.org/officeDocument/2006/relationships/notesSlide" Target="../notesSlides/notesSlide11.xml"/><Relationship Id="rId1" Type="http://schemas.openxmlformats.org/officeDocument/2006/relationships/tags" Target="../tags/tag31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5.xml"/><Relationship Id="rId8" Type="http://schemas.openxmlformats.org/officeDocument/2006/relationships/tags" Target="../tags/tag42.xml"/><Relationship Id="rId7" Type="http://schemas.openxmlformats.org/officeDocument/2006/relationships/image" Target="../media/image35.png"/><Relationship Id="rId6" Type="http://schemas.openxmlformats.org/officeDocument/2006/relationships/tags" Target="../tags/tag41.xml"/><Relationship Id="rId5" Type="http://schemas.openxmlformats.org/officeDocument/2006/relationships/image" Target="../media/image41.png"/><Relationship Id="rId4" Type="http://schemas.openxmlformats.org/officeDocument/2006/relationships/tags" Target="../tags/tag40.xml"/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26.xml"/><Relationship Id="rId2" Type="http://schemas.openxmlformats.org/officeDocument/2006/relationships/image" Target="../media/image35.png"/><Relationship Id="rId1" Type="http://schemas.openxmlformats.org/officeDocument/2006/relationships/image" Target="../media/image38.pn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5.xml"/><Relationship Id="rId3" Type="http://schemas.openxmlformats.org/officeDocument/2006/relationships/tags" Target="../tags/tag43.xml"/><Relationship Id="rId2" Type="http://schemas.openxmlformats.org/officeDocument/2006/relationships/image" Target="../media/image35.png"/><Relationship Id="rId1" Type="http://schemas.openxmlformats.org/officeDocument/2006/relationships/image" Target="../media/image4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8.xml"/><Relationship Id="rId2" Type="http://schemas.openxmlformats.org/officeDocument/2006/relationships/image" Target="../media/image35.png"/><Relationship Id="rId1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6.xml"/><Relationship Id="rId3" Type="http://schemas.openxmlformats.org/officeDocument/2006/relationships/image" Target="../media/image35.png"/><Relationship Id="rId2" Type="http://schemas.openxmlformats.org/officeDocument/2006/relationships/image" Target="../media/image38.png"/><Relationship Id="rId1" Type="http://schemas.openxmlformats.org/officeDocument/2006/relationships/image" Target="../media/image37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4.xml"/><Relationship Id="rId8" Type="http://schemas.openxmlformats.org/officeDocument/2006/relationships/slideLayout" Target="../slideLayouts/slideLayout5.xml"/><Relationship Id="rId7" Type="http://schemas.openxmlformats.org/officeDocument/2006/relationships/tags" Target="../tags/tag1.xml"/><Relationship Id="rId6" Type="http://schemas.openxmlformats.org/officeDocument/2006/relationships/image" Target="../media/image40.png"/><Relationship Id="rId5" Type="http://schemas.openxmlformats.org/officeDocument/2006/relationships/hyperlink" Target="https://www.mubucm.com/doc/7qqCUpkVh0r" TargetMode="External"/><Relationship Id="rId4" Type="http://schemas.openxmlformats.org/officeDocument/2006/relationships/image" Target="../media/image39.png"/><Relationship Id="rId3" Type="http://schemas.openxmlformats.org/officeDocument/2006/relationships/hyperlink" Target="https://fymjcl.top/#" TargetMode="External"/><Relationship Id="rId2" Type="http://schemas.openxmlformats.org/officeDocument/2006/relationships/image" Target="../media/image35.png"/><Relationship Id="rId1" Type="http://schemas.openxmlformats.org/officeDocument/2006/relationships/image" Target="../media/image37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5.xml"/><Relationship Id="rId8" Type="http://schemas.openxmlformats.org/officeDocument/2006/relationships/slideLayout" Target="../slideLayouts/slideLayout25.xml"/><Relationship Id="rId7" Type="http://schemas.openxmlformats.org/officeDocument/2006/relationships/tags" Target="../tags/tag6.xml"/><Relationship Id="rId6" Type="http://schemas.openxmlformats.org/officeDocument/2006/relationships/image" Target="../media/image35.png"/><Relationship Id="rId5" Type="http://schemas.openxmlformats.org/officeDocument/2006/relationships/image" Target="../media/image41.png"/><Relationship Id="rId4" Type="http://schemas.openxmlformats.org/officeDocument/2006/relationships/tags" Target="../tags/tag5.xml"/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6.xml"/><Relationship Id="rId8" Type="http://schemas.openxmlformats.org/officeDocument/2006/relationships/slideLayout" Target="../slideLayouts/slideLayout25.xml"/><Relationship Id="rId7" Type="http://schemas.openxmlformats.org/officeDocument/2006/relationships/tags" Target="../tags/tag11.xml"/><Relationship Id="rId6" Type="http://schemas.openxmlformats.org/officeDocument/2006/relationships/image" Target="../media/image35.png"/><Relationship Id="rId5" Type="http://schemas.openxmlformats.org/officeDocument/2006/relationships/image" Target="../media/image41.png"/><Relationship Id="rId4" Type="http://schemas.openxmlformats.org/officeDocument/2006/relationships/tags" Target="../tags/tag10.xml"/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7.xml"/><Relationship Id="rId8" Type="http://schemas.openxmlformats.org/officeDocument/2006/relationships/slideLayout" Target="../slideLayouts/slideLayout25.xml"/><Relationship Id="rId7" Type="http://schemas.openxmlformats.org/officeDocument/2006/relationships/tags" Target="../tags/tag16.xml"/><Relationship Id="rId6" Type="http://schemas.openxmlformats.org/officeDocument/2006/relationships/image" Target="../media/image35.png"/><Relationship Id="rId5" Type="http://schemas.openxmlformats.org/officeDocument/2006/relationships/image" Target="../media/image41.png"/><Relationship Id="rId4" Type="http://schemas.openxmlformats.org/officeDocument/2006/relationships/tags" Target="../tags/tag15.xml"/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8.xml"/><Relationship Id="rId8" Type="http://schemas.openxmlformats.org/officeDocument/2006/relationships/slideLayout" Target="../slideLayouts/slideLayout25.xml"/><Relationship Id="rId7" Type="http://schemas.openxmlformats.org/officeDocument/2006/relationships/tags" Target="../tags/tag21.xml"/><Relationship Id="rId6" Type="http://schemas.openxmlformats.org/officeDocument/2006/relationships/image" Target="../media/image35.png"/><Relationship Id="rId5" Type="http://schemas.openxmlformats.org/officeDocument/2006/relationships/image" Target="../media/image41.png"/><Relationship Id="rId4" Type="http://schemas.openxmlformats.org/officeDocument/2006/relationships/tags" Target="../tags/tag20.xml"/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9.xml"/><Relationship Id="rId8" Type="http://schemas.openxmlformats.org/officeDocument/2006/relationships/slideLayout" Target="../slideLayouts/slideLayout25.xml"/><Relationship Id="rId7" Type="http://schemas.openxmlformats.org/officeDocument/2006/relationships/tags" Target="../tags/tag26.xml"/><Relationship Id="rId6" Type="http://schemas.openxmlformats.org/officeDocument/2006/relationships/image" Target="../media/image35.png"/><Relationship Id="rId5" Type="http://schemas.openxmlformats.org/officeDocument/2006/relationships/image" Target="../media/image41.png"/><Relationship Id="rId4" Type="http://schemas.openxmlformats.org/officeDocument/2006/relationships/tags" Target="../tags/tag25.xml"/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占位符 4"/>
          <p:cNvPicPr>
            <a:picLocks noGrp="1" noChangeAspect="1"/>
          </p:cNvPicPr>
          <p:nvPr>
            <p:ph type="pic" sz="quarter" idx="10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8675" y="24799"/>
            <a:ext cx="9575893" cy="4794670"/>
          </a:xfrm>
        </p:spPr>
      </p:pic>
      <p:sp>
        <p:nvSpPr>
          <p:cNvPr id="2" name="菱形 1"/>
          <p:cNvSpPr/>
          <p:nvPr/>
        </p:nvSpPr>
        <p:spPr>
          <a:xfrm>
            <a:off x="1262699" y="2477984"/>
            <a:ext cx="2317578" cy="2317579"/>
          </a:xfrm>
          <a:prstGeom prst="diamond">
            <a:avLst/>
          </a:prstGeom>
          <a:solidFill>
            <a:srgbClr val="BF181F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菱形 3"/>
          <p:cNvSpPr/>
          <p:nvPr/>
        </p:nvSpPr>
        <p:spPr>
          <a:xfrm>
            <a:off x="2474649" y="1263345"/>
            <a:ext cx="2317578" cy="2317579"/>
          </a:xfrm>
          <a:prstGeom prst="diamond">
            <a:avLst/>
          </a:prstGeom>
          <a:solidFill>
            <a:srgbClr val="BF181F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菱形 7"/>
          <p:cNvSpPr/>
          <p:nvPr/>
        </p:nvSpPr>
        <p:spPr>
          <a:xfrm>
            <a:off x="50750" y="1263345"/>
            <a:ext cx="2317578" cy="2317579"/>
          </a:xfrm>
          <a:prstGeom prst="diamond">
            <a:avLst/>
          </a:prstGeom>
          <a:solidFill>
            <a:srgbClr val="BF181F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菱形 8"/>
          <p:cNvSpPr/>
          <p:nvPr/>
        </p:nvSpPr>
        <p:spPr>
          <a:xfrm>
            <a:off x="1262699" y="48706"/>
            <a:ext cx="2317578" cy="2317579"/>
          </a:xfrm>
          <a:prstGeom prst="diamond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菱形 17"/>
          <p:cNvSpPr/>
          <p:nvPr/>
        </p:nvSpPr>
        <p:spPr>
          <a:xfrm>
            <a:off x="7322448" y="1263345"/>
            <a:ext cx="2317578" cy="2317579"/>
          </a:xfrm>
          <a:prstGeom prst="diamond">
            <a:avLst/>
          </a:prstGeom>
          <a:solidFill>
            <a:srgbClr val="BF181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菱形 18"/>
          <p:cNvSpPr/>
          <p:nvPr/>
        </p:nvSpPr>
        <p:spPr>
          <a:xfrm>
            <a:off x="4898548" y="1263345"/>
            <a:ext cx="2317578" cy="2317579"/>
          </a:xfrm>
          <a:prstGeom prst="diamond">
            <a:avLst/>
          </a:prstGeom>
          <a:solidFill>
            <a:srgbClr val="BF181F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任意多边形 42"/>
          <p:cNvSpPr/>
          <p:nvPr/>
        </p:nvSpPr>
        <p:spPr>
          <a:xfrm>
            <a:off x="4903895" y="893"/>
            <a:ext cx="4730784" cy="2365391"/>
          </a:xfrm>
          <a:custGeom>
            <a:avLst/>
            <a:gdLst>
              <a:gd name="connsiteX0" fmla="*/ 0 w 4732016"/>
              <a:gd name="connsiteY0" fmla="*/ 0 h 2366007"/>
              <a:gd name="connsiteX1" fmla="*/ 4732016 w 4732016"/>
              <a:gd name="connsiteY1" fmla="*/ 0 h 2366007"/>
              <a:gd name="connsiteX2" fmla="*/ 2366008 w 4732016"/>
              <a:gd name="connsiteY2" fmla="*/ 2366007 h 2366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32016" h="2366007">
                <a:moveTo>
                  <a:pt x="0" y="0"/>
                </a:moveTo>
                <a:lnTo>
                  <a:pt x="4732016" y="0"/>
                </a:lnTo>
                <a:lnTo>
                  <a:pt x="2366008" y="2366007"/>
                </a:lnTo>
                <a:close/>
              </a:path>
            </a:pathLst>
          </a:custGeom>
          <a:solidFill>
            <a:srgbClr val="BF18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菱形 20"/>
          <p:cNvSpPr/>
          <p:nvPr/>
        </p:nvSpPr>
        <p:spPr>
          <a:xfrm>
            <a:off x="3686598" y="48706"/>
            <a:ext cx="2317578" cy="2317579"/>
          </a:xfrm>
          <a:prstGeom prst="diamond">
            <a:avLst/>
          </a:prstGeom>
          <a:solidFill>
            <a:srgbClr val="BF181F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任意多边形 40"/>
          <p:cNvSpPr/>
          <p:nvPr/>
        </p:nvSpPr>
        <p:spPr>
          <a:xfrm>
            <a:off x="2482685" y="893"/>
            <a:ext cx="2301506" cy="1150753"/>
          </a:xfrm>
          <a:custGeom>
            <a:avLst/>
            <a:gdLst>
              <a:gd name="connsiteX0" fmla="*/ 0 w 2302106"/>
              <a:gd name="connsiteY0" fmla="*/ 0 h 1151053"/>
              <a:gd name="connsiteX1" fmla="*/ 2302106 w 2302106"/>
              <a:gd name="connsiteY1" fmla="*/ 0 h 1151053"/>
              <a:gd name="connsiteX2" fmla="*/ 1151053 w 2302106"/>
              <a:gd name="connsiteY2" fmla="*/ 1151053 h 1151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02106" h="1151053">
                <a:moveTo>
                  <a:pt x="0" y="0"/>
                </a:moveTo>
                <a:lnTo>
                  <a:pt x="2302106" y="0"/>
                </a:lnTo>
                <a:lnTo>
                  <a:pt x="1151053" y="1151053"/>
                </a:lnTo>
                <a:close/>
              </a:path>
            </a:pathLst>
          </a:custGeom>
          <a:solidFill>
            <a:srgbClr val="BF181F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任意多边形 38"/>
          <p:cNvSpPr/>
          <p:nvPr/>
        </p:nvSpPr>
        <p:spPr>
          <a:xfrm>
            <a:off x="58786" y="893"/>
            <a:ext cx="2301506" cy="1150753"/>
          </a:xfrm>
          <a:custGeom>
            <a:avLst/>
            <a:gdLst>
              <a:gd name="connsiteX0" fmla="*/ 0 w 2302106"/>
              <a:gd name="connsiteY0" fmla="*/ 0 h 1151053"/>
              <a:gd name="connsiteX1" fmla="*/ 2302106 w 2302106"/>
              <a:gd name="connsiteY1" fmla="*/ 0 h 1151053"/>
              <a:gd name="connsiteX2" fmla="*/ 1151053 w 2302106"/>
              <a:gd name="connsiteY2" fmla="*/ 1151053 h 1151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02106" h="1151053">
                <a:moveTo>
                  <a:pt x="0" y="0"/>
                </a:moveTo>
                <a:lnTo>
                  <a:pt x="2302106" y="0"/>
                </a:lnTo>
                <a:lnTo>
                  <a:pt x="1151053" y="1151053"/>
                </a:lnTo>
                <a:close/>
              </a:path>
            </a:pathLst>
          </a:custGeom>
          <a:solidFill>
            <a:srgbClr val="BF181F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4013533" y="4382900"/>
            <a:ext cx="6623377" cy="150685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4400" dirty="0">
                <a:solidFill>
                  <a:srgbClr val="2C3E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学生考勤系统</a:t>
            </a:r>
            <a:r>
              <a:rPr lang="en-US" altLang="zh-CN" sz="4400" dirty="0">
                <a:solidFill>
                  <a:srgbClr val="2C3E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-</a:t>
            </a:r>
            <a:r>
              <a:rPr lang="zh-CN" altLang="en-US" sz="4400" dirty="0">
                <a:solidFill>
                  <a:srgbClr val="2C3E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用户登陆</a:t>
            </a:r>
            <a:endParaRPr lang="en-US" altLang="zh-CN" sz="4400" dirty="0">
              <a:solidFill>
                <a:srgbClr val="2C3E5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endParaRPr lang="en-US" altLang="zh-CN" dirty="0">
              <a:solidFill>
                <a:srgbClr val="2C3E5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r>
              <a:rPr lang="zh-CN" altLang="en-US" dirty="0">
                <a:solidFill>
                  <a:srgbClr val="2C3E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联想教育</a:t>
            </a:r>
            <a:endParaRPr lang="zh-CN" altLang="en-US" dirty="0">
              <a:solidFill>
                <a:srgbClr val="2C3E5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34" name="直接连接符 33"/>
          <p:cNvCxnSpPr/>
          <p:nvPr/>
        </p:nvCxnSpPr>
        <p:spPr>
          <a:xfrm>
            <a:off x="3986935" y="4498126"/>
            <a:ext cx="0" cy="1146329"/>
          </a:xfrm>
          <a:prstGeom prst="line">
            <a:avLst/>
          </a:prstGeom>
          <a:ln w="76200">
            <a:solidFill>
              <a:srgbClr val="BF18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组合 47"/>
          <p:cNvGrpSpPr/>
          <p:nvPr/>
        </p:nvGrpSpPr>
        <p:grpSpPr>
          <a:xfrm>
            <a:off x="11284357" y="460184"/>
            <a:ext cx="468190" cy="232169"/>
            <a:chOff x="11317288" y="682171"/>
            <a:chExt cx="468312" cy="232229"/>
          </a:xfrm>
        </p:grpSpPr>
        <p:cxnSp>
          <p:nvCxnSpPr>
            <p:cNvPr id="45" name="直接连接符 44"/>
            <p:cNvCxnSpPr/>
            <p:nvPr/>
          </p:nvCxnSpPr>
          <p:spPr>
            <a:xfrm>
              <a:off x="11317288" y="682171"/>
              <a:ext cx="46831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/>
            <p:nvPr/>
          </p:nvCxnSpPr>
          <p:spPr>
            <a:xfrm>
              <a:off x="11317288" y="798285"/>
              <a:ext cx="46831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>
              <a:off x="11317288" y="914400"/>
              <a:ext cx="46831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Footer Placeholder 1"/>
          <p:cNvSpPr txBox="1"/>
          <p:nvPr/>
        </p:nvSpPr>
        <p:spPr>
          <a:xfrm>
            <a:off x="484524" y="6290272"/>
            <a:ext cx="2317059" cy="227459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1218565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09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1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7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3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5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1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20</a:t>
            </a:r>
            <a:r>
              <a:rPr lang="en-US" altLang="zh-CN" dirty="0">
                <a:solidFill>
                  <a:schemeClr val="tx1"/>
                </a:solidFill>
              </a:rPr>
              <a:t>21</a:t>
            </a:r>
            <a:r>
              <a:rPr lang="en-US" dirty="0">
                <a:solidFill>
                  <a:schemeClr val="tx1"/>
                </a:solidFill>
              </a:rPr>
              <a:t> Lenovo Internal. All rights reserved.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1161" y="5973036"/>
            <a:ext cx="1881386" cy="65732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75859">
            <a:off x="2936748" y="829573"/>
            <a:ext cx="6315329" cy="5198852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099368" y="1642006"/>
            <a:ext cx="1990090" cy="70675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1" i="1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PART.2</a:t>
            </a:r>
            <a:endParaRPr kumimoji="0" lang="zh-CN" altLang="en-US" sz="4000" b="1" i="1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746161" y="2500120"/>
            <a:ext cx="696504" cy="0"/>
          </a:xfrm>
          <a:prstGeom prst="line">
            <a:avLst/>
          </a:prstGeom>
          <a:ln w="12700">
            <a:solidFill>
              <a:srgbClr val="1745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4053841" y="2775612"/>
            <a:ext cx="4081145" cy="70675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algn="ctr">
              <a:defRPr/>
            </a:pPr>
            <a:r>
              <a:rPr lang="zh-CN" altLang="en-US" sz="4000" b="1" dirty="0">
                <a:cs typeface="+mn-ea"/>
                <a:sym typeface="+mn-lt"/>
              </a:rPr>
              <a:t>新功能</a:t>
            </a:r>
            <a:r>
              <a:rPr lang="en-US" altLang="zh-CN" sz="4000" b="1" dirty="0">
                <a:cs typeface="+mn-ea"/>
                <a:sym typeface="+mn-lt"/>
              </a:rPr>
              <a:t>--</a:t>
            </a:r>
            <a:r>
              <a:rPr lang="zh-CN" altLang="en-US" sz="4000" b="1" dirty="0">
                <a:cs typeface="+mn-ea"/>
                <a:sym typeface="+mn-lt"/>
              </a:rPr>
              <a:t>用户登陆</a:t>
            </a:r>
            <a:endParaRPr lang="zh-CN" altLang="en-US" sz="4000" b="1" dirty="0">
              <a:cs typeface="+mn-ea"/>
              <a:sym typeface="+mn-lt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5404300" y="5013723"/>
            <a:ext cx="327351" cy="327351"/>
            <a:chOff x="9870664" y="1889449"/>
            <a:chExt cx="527872" cy="527872"/>
          </a:xfrm>
          <a:solidFill>
            <a:schemeClr val="accent1"/>
          </a:solidFill>
        </p:grpSpPr>
        <p:sp>
          <p:nvSpPr>
            <p:cNvPr id="11" name="椭圆 10"/>
            <p:cNvSpPr/>
            <p:nvPr/>
          </p:nvSpPr>
          <p:spPr>
            <a:xfrm>
              <a:off x="9870664" y="1889449"/>
              <a:ext cx="527872" cy="527872"/>
            </a:xfrm>
            <a:prstGeom prst="ellipse">
              <a:avLst/>
            </a:prstGeom>
            <a:solidFill>
              <a:srgbClr val="3F42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16" tIns="45708" rIns="91416" bIns="45708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dirty="0">
                <a:gradFill>
                  <a:gsLst>
                    <a:gs pos="0">
                      <a:srgbClr val="00DDEC"/>
                    </a:gs>
                    <a:gs pos="100000">
                      <a:srgbClr val="00338E"/>
                    </a:gs>
                  </a:gsLst>
                  <a:lin ang="2700000" scaled="1"/>
                </a:gradFill>
                <a:cs typeface="+mn-ea"/>
                <a:sym typeface="+mn-lt"/>
              </a:endParaRPr>
            </a:p>
          </p:txBody>
        </p:sp>
        <p:sp>
          <p:nvSpPr>
            <p:cNvPr id="12" name="椭圆 60"/>
            <p:cNvSpPr/>
            <p:nvPr/>
          </p:nvSpPr>
          <p:spPr>
            <a:xfrm>
              <a:off x="9982200" y="2002361"/>
              <a:ext cx="304800" cy="302048"/>
            </a:xfrm>
            <a:custGeom>
              <a:avLst/>
              <a:gdLst>
                <a:gd name="connsiteX0" fmla="*/ 373273 h 605239"/>
                <a:gd name="connsiteY0" fmla="*/ 373273 h 605239"/>
                <a:gd name="connsiteX1" fmla="*/ 373273 h 605239"/>
                <a:gd name="connsiteY1" fmla="*/ 373273 h 605239"/>
                <a:gd name="connsiteX2" fmla="*/ 373273 h 605239"/>
                <a:gd name="connsiteY2" fmla="*/ 373273 h 605239"/>
                <a:gd name="connsiteX3" fmla="*/ 373273 h 605239"/>
                <a:gd name="connsiteY3" fmla="*/ 373273 h 605239"/>
                <a:gd name="connsiteX4" fmla="*/ 373273 h 605239"/>
                <a:gd name="connsiteY4" fmla="*/ 373273 h 605239"/>
                <a:gd name="connsiteX5" fmla="*/ 373273 h 605239"/>
                <a:gd name="connsiteY5" fmla="*/ 373273 h 605239"/>
                <a:gd name="connsiteX6" fmla="*/ 373273 h 605239"/>
                <a:gd name="connsiteY6" fmla="*/ 373273 h 605239"/>
                <a:gd name="connsiteX7" fmla="*/ 373273 h 605239"/>
                <a:gd name="connsiteY7" fmla="*/ 373273 h 605239"/>
                <a:gd name="connsiteX8" fmla="*/ 373273 h 605239"/>
                <a:gd name="connsiteY8" fmla="*/ 373273 h 605239"/>
                <a:gd name="connsiteX9" fmla="*/ 373273 h 605239"/>
                <a:gd name="connsiteY9" fmla="*/ 373273 h 605239"/>
                <a:gd name="connsiteX10" fmla="*/ 373273 h 605239"/>
                <a:gd name="connsiteY10" fmla="*/ 373273 h 605239"/>
                <a:gd name="connsiteX11" fmla="*/ 373273 h 605239"/>
                <a:gd name="connsiteY11" fmla="*/ 373273 h 605239"/>
                <a:gd name="connsiteX12" fmla="*/ 373273 h 605239"/>
                <a:gd name="connsiteY12" fmla="*/ 373273 h 605239"/>
                <a:gd name="connsiteX13" fmla="*/ 373273 h 605239"/>
                <a:gd name="connsiteY13" fmla="*/ 373273 h 605239"/>
                <a:gd name="connsiteX14" fmla="*/ 373273 h 605239"/>
                <a:gd name="connsiteY14" fmla="*/ 373273 h 605239"/>
                <a:gd name="connsiteX15" fmla="*/ 373273 h 605239"/>
                <a:gd name="connsiteY15" fmla="*/ 373273 h 605239"/>
                <a:gd name="connsiteX16" fmla="*/ 373273 h 605239"/>
                <a:gd name="connsiteY16" fmla="*/ 373273 h 605239"/>
                <a:gd name="connsiteX17" fmla="*/ 373273 h 605239"/>
                <a:gd name="connsiteY17" fmla="*/ 373273 h 605239"/>
                <a:gd name="connsiteX18" fmla="*/ 373273 h 605239"/>
                <a:gd name="connsiteY18" fmla="*/ 373273 h 605239"/>
                <a:gd name="connsiteX19" fmla="*/ 373273 h 605239"/>
                <a:gd name="connsiteY19" fmla="*/ 373273 h 605239"/>
                <a:gd name="connsiteX20" fmla="*/ 373273 h 605239"/>
                <a:gd name="connsiteY20" fmla="*/ 373273 h 605239"/>
                <a:gd name="connsiteX21" fmla="*/ 373273 h 605239"/>
                <a:gd name="connsiteY21" fmla="*/ 373273 h 605239"/>
                <a:gd name="connsiteX22" fmla="*/ 373273 h 605239"/>
                <a:gd name="connsiteY22" fmla="*/ 373273 h 605239"/>
                <a:gd name="connsiteX23" fmla="*/ 373273 h 605239"/>
                <a:gd name="connsiteY23" fmla="*/ 373273 h 605239"/>
                <a:gd name="connsiteX24" fmla="*/ 373273 h 605239"/>
                <a:gd name="connsiteY24" fmla="*/ 373273 h 605239"/>
                <a:gd name="connsiteX25" fmla="*/ 373273 h 605239"/>
                <a:gd name="connsiteY25" fmla="*/ 373273 h 605239"/>
                <a:gd name="connsiteX26" fmla="*/ 373273 h 605239"/>
                <a:gd name="connsiteY26" fmla="*/ 373273 h 605239"/>
                <a:gd name="connsiteX27" fmla="*/ 373273 h 605239"/>
                <a:gd name="connsiteY27" fmla="*/ 373273 h 605239"/>
                <a:gd name="connsiteX28" fmla="*/ 373273 h 605239"/>
                <a:gd name="connsiteY28" fmla="*/ 373273 h 605239"/>
                <a:gd name="connsiteX29" fmla="*/ 373273 h 605239"/>
                <a:gd name="connsiteY29" fmla="*/ 373273 h 605239"/>
                <a:gd name="connsiteX30" fmla="*/ 373273 h 605239"/>
                <a:gd name="connsiteY30" fmla="*/ 373273 h 605239"/>
                <a:gd name="connsiteX31" fmla="*/ 373273 h 605239"/>
                <a:gd name="connsiteY31" fmla="*/ 373273 h 605239"/>
                <a:gd name="connsiteX32" fmla="*/ 373273 h 605239"/>
                <a:gd name="connsiteY32" fmla="*/ 373273 h 605239"/>
                <a:gd name="connsiteX33" fmla="*/ 373273 h 605239"/>
                <a:gd name="connsiteY33" fmla="*/ 373273 h 605239"/>
                <a:gd name="connsiteX34" fmla="*/ 373273 h 605239"/>
                <a:gd name="connsiteY34" fmla="*/ 373273 h 605239"/>
                <a:gd name="connsiteX35" fmla="*/ 373273 h 605239"/>
                <a:gd name="connsiteY35" fmla="*/ 373273 h 605239"/>
                <a:gd name="connsiteX36" fmla="*/ 373273 h 605239"/>
                <a:gd name="connsiteY36" fmla="*/ 373273 h 605239"/>
                <a:gd name="connsiteX37" fmla="*/ 373273 h 605239"/>
                <a:gd name="connsiteY37" fmla="*/ 373273 h 605239"/>
                <a:gd name="connsiteX38" fmla="*/ 373273 h 605239"/>
                <a:gd name="connsiteY38" fmla="*/ 373273 h 605239"/>
                <a:gd name="connsiteX39" fmla="*/ 373273 h 605239"/>
                <a:gd name="connsiteY39" fmla="*/ 373273 h 605239"/>
                <a:gd name="connsiteX40" fmla="*/ 373273 h 605239"/>
                <a:gd name="connsiteY40" fmla="*/ 373273 h 605239"/>
                <a:gd name="connsiteX41" fmla="*/ 373273 h 605239"/>
                <a:gd name="connsiteY41" fmla="*/ 373273 h 605239"/>
                <a:gd name="connsiteX42" fmla="*/ 373273 h 605239"/>
                <a:gd name="connsiteY42" fmla="*/ 373273 h 605239"/>
                <a:gd name="connsiteX43" fmla="*/ 373273 h 605239"/>
                <a:gd name="connsiteY43" fmla="*/ 373273 h 605239"/>
                <a:gd name="connsiteX44" fmla="*/ 373273 h 605239"/>
                <a:gd name="connsiteY44" fmla="*/ 373273 h 605239"/>
                <a:gd name="connsiteX45" fmla="*/ 373273 h 605239"/>
                <a:gd name="connsiteY45" fmla="*/ 373273 h 605239"/>
                <a:gd name="connsiteX46" fmla="*/ 373273 h 605239"/>
                <a:gd name="connsiteY46" fmla="*/ 373273 h 605239"/>
                <a:gd name="connsiteX47" fmla="*/ 373273 h 605239"/>
                <a:gd name="connsiteY47" fmla="*/ 373273 h 605239"/>
                <a:gd name="connsiteX48" fmla="*/ 373273 h 605239"/>
                <a:gd name="connsiteY48" fmla="*/ 373273 h 605239"/>
                <a:gd name="connsiteX49" fmla="*/ 373273 h 605239"/>
                <a:gd name="connsiteY49" fmla="*/ 373273 h 605239"/>
                <a:gd name="connsiteX50" fmla="*/ 373273 h 605239"/>
                <a:gd name="connsiteY50" fmla="*/ 373273 h 605239"/>
                <a:gd name="connsiteX51" fmla="*/ 373273 h 605239"/>
                <a:gd name="connsiteY51" fmla="*/ 373273 h 605239"/>
                <a:gd name="connsiteX52" fmla="*/ 373273 h 605239"/>
                <a:gd name="connsiteY52" fmla="*/ 373273 h 605239"/>
                <a:gd name="connsiteX53" fmla="*/ 373273 h 605239"/>
                <a:gd name="connsiteY53" fmla="*/ 373273 h 605239"/>
                <a:gd name="connsiteX54" fmla="*/ 373273 h 605239"/>
                <a:gd name="connsiteY54" fmla="*/ 373273 h 605239"/>
                <a:gd name="connsiteX55" fmla="*/ 373273 h 605239"/>
                <a:gd name="connsiteY55" fmla="*/ 373273 h 605239"/>
                <a:gd name="connsiteX56" fmla="*/ 373273 h 605239"/>
                <a:gd name="connsiteY56" fmla="*/ 373273 h 605239"/>
                <a:gd name="connsiteX57" fmla="*/ 373273 h 605239"/>
                <a:gd name="connsiteY57" fmla="*/ 373273 h 605239"/>
                <a:gd name="connsiteX58" fmla="*/ 373273 h 605239"/>
                <a:gd name="connsiteY58" fmla="*/ 373273 h 605239"/>
                <a:gd name="connsiteX59" fmla="*/ 373273 h 605239"/>
                <a:gd name="connsiteY59" fmla="*/ 373273 h 605239"/>
                <a:gd name="connsiteX60" fmla="*/ 373273 h 605239"/>
                <a:gd name="connsiteY60" fmla="*/ 373273 h 605239"/>
                <a:gd name="connsiteX61" fmla="*/ 373273 h 605239"/>
                <a:gd name="connsiteY61" fmla="*/ 373273 h 605239"/>
                <a:gd name="connsiteX62" fmla="*/ 373273 h 605239"/>
                <a:gd name="connsiteY62" fmla="*/ 373273 h 605239"/>
                <a:gd name="connsiteX63" fmla="*/ 373273 h 605239"/>
                <a:gd name="connsiteY63" fmla="*/ 373273 h 605239"/>
                <a:gd name="connsiteX64" fmla="*/ 373273 h 605239"/>
                <a:gd name="connsiteY64" fmla="*/ 373273 h 605239"/>
                <a:gd name="connsiteX65" fmla="*/ 373273 h 605239"/>
                <a:gd name="connsiteY65" fmla="*/ 373273 h 605239"/>
                <a:gd name="connsiteX66" fmla="*/ 373273 h 605239"/>
                <a:gd name="connsiteY66" fmla="*/ 373273 h 605239"/>
                <a:gd name="connsiteX67" fmla="*/ 373273 h 605239"/>
                <a:gd name="connsiteY67" fmla="*/ 373273 h 605239"/>
                <a:gd name="connsiteX68" fmla="*/ 373273 h 605239"/>
                <a:gd name="connsiteY68" fmla="*/ 373273 h 605239"/>
                <a:gd name="connsiteX69" fmla="*/ 373273 h 605239"/>
                <a:gd name="connsiteY69" fmla="*/ 373273 h 605239"/>
                <a:gd name="connsiteX70" fmla="*/ 373273 h 605239"/>
                <a:gd name="connsiteY70" fmla="*/ 373273 h 605239"/>
                <a:gd name="connsiteX71" fmla="*/ 373273 h 605239"/>
                <a:gd name="connsiteY71" fmla="*/ 373273 h 605239"/>
                <a:gd name="connsiteX72" fmla="*/ 373273 h 605239"/>
                <a:gd name="connsiteY72" fmla="*/ 373273 h 605239"/>
                <a:gd name="connsiteX73" fmla="*/ 373273 h 605239"/>
                <a:gd name="connsiteY73" fmla="*/ 373273 h 605239"/>
                <a:gd name="connsiteX74" fmla="*/ 373273 h 605239"/>
                <a:gd name="connsiteY74" fmla="*/ 373273 h 605239"/>
                <a:gd name="connsiteX75" fmla="*/ 373273 h 605239"/>
                <a:gd name="connsiteY75" fmla="*/ 373273 h 605239"/>
                <a:gd name="connsiteX76" fmla="*/ 373273 h 605239"/>
                <a:gd name="connsiteY76" fmla="*/ 373273 h 605239"/>
                <a:gd name="connsiteX77" fmla="*/ 373273 h 605239"/>
                <a:gd name="connsiteY77" fmla="*/ 373273 h 605239"/>
                <a:gd name="connsiteX78" fmla="*/ 373273 h 605239"/>
                <a:gd name="connsiteY78" fmla="*/ 373273 h 605239"/>
                <a:gd name="connsiteX79" fmla="*/ 373273 h 605239"/>
                <a:gd name="connsiteY79" fmla="*/ 373273 h 605239"/>
                <a:gd name="connsiteX80" fmla="*/ 373273 h 605239"/>
                <a:gd name="connsiteY80" fmla="*/ 373273 h 605239"/>
                <a:gd name="connsiteX81" fmla="*/ 373273 h 605239"/>
                <a:gd name="connsiteY81" fmla="*/ 373273 h 605239"/>
                <a:gd name="connsiteX82" fmla="*/ 373273 h 605239"/>
                <a:gd name="connsiteY82" fmla="*/ 373273 h 605239"/>
                <a:gd name="connsiteX83" fmla="*/ 373273 h 605239"/>
                <a:gd name="connsiteY83" fmla="*/ 373273 h 605239"/>
                <a:gd name="connsiteX84" fmla="*/ 373273 h 605239"/>
                <a:gd name="connsiteY84" fmla="*/ 373273 h 605239"/>
                <a:gd name="connsiteX85" fmla="*/ 373273 h 605239"/>
                <a:gd name="connsiteY85" fmla="*/ 373273 h 605239"/>
                <a:gd name="connsiteX86" fmla="*/ 373273 h 605239"/>
                <a:gd name="connsiteY86" fmla="*/ 373273 h 605239"/>
                <a:gd name="connsiteX87" fmla="*/ 373273 h 605239"/>
                <a:gd name="connsiteY87" fmla="*/ 373273 h 605239"/>
                <a:gd name="connsiteX88" fmla="*/ 373273 h 605239"/>
                <a:gd name="connsiteY88" fmla="*/ 373273 h 605239"/>
                <a:gd name="connsiteX89" fmla="*/ 373273 h 605239"/>
                <a:gd name="connsiteY89" fmla="*/ 373273 h 605239"/>
                <a:gd name="connsiteX90" fmla="*/ 373273 h 605239"/>
                <a:gd name="connsiteY90" fmla="*/ 373273 h 605239"/>
                <a:gd name="connsiteX91" fmla="*/ 373273 h 605239"/>
                <a:gd name="connsiteY91" fmla="*/ 373273 h 605239"/>
                <a:gd name="connsiteX92" fmla="*/ 373273 h 605239"/>
                <a:gd name="connsiteY92" fmla="*/ 373273 h 605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578425" h="573203">
                  <a:moveTo>
                    <a:pt x="35688" y="330987"/>
                  </a:moveTo>
                  <a:cubicBezTo>
                    <a:pt x="32039" y="330987"/>
                    <a:pt x="29102" y="334008"/>
                    <a:pt x="29102" y="337651"/>
                  </a:cubicBezTo>
                  <a:lnTo>
                    <a:pt x="29102" y="484438"/>
                  </a:lnTo>
                  <a:cubicBezTo>
                    <a:pt x="29102" y="488081"/>
                    <a:pt x="32039" y="491102"/>
                    <a:pt x="35688" y="491102"/>
                  </a:cubicBezTo>
                  <a:lnTo>
                    <a:pt x="240293" y="491102"/>
                  </a:lnTo>
                  <a:cubicBezTo>
                    <a:pt x="243942" y="491102"/>
                    <a:pt x="246968" y="488081"/>
                    <a:pt x="246968" y="484438"/>
                  </a:cubicBezTo>
                  <a:lnTo>
                    <a:pt x="246968" y="337651"/>
                  </a:lnTo>
                  <a:cubicBezTo>
                    <a:pt x="246968" y="334008"/>
                    <a:pt x="243942" y="330987"/>
                    <a:pt x="240293" y="330987"/>
                  </a:cubicBezTo>
                  <a:close/>
                  <a:moveTo>
                    <a:pt x="440550" y="305700"/>
                  </a:moveTo>
                  <a:cubicBezTo>
                    <a:pt x="444243" y="305700"/>
                    <a:pt x="447936" y="307122"/>
                    <a:pt x="450784" y="309967"/>
                  </a:cubicBezTo>
                  <a:lnTo>
                    <a:pt x="487627" y="346765"/>
                  </a:lnTo>
                  <a:cubicBezTo>
                    <a:pt x="493323" y="352454"/>
                    <a:pt x="493323" y="361520"/>
                    <a:pt x="487627" y="367209"/>
                  </a:cubicBezTo>
                  <a:cubicBezTo>
                    <a:pt x="484780" y="370053"/>
                    <a:pt x="481042" y="371475"/>
                    <a:pt x="477304" y="371475"/>
                  </a:cubicBezTo>
                  <a:cubicBezTo>
                    <a:pt x="473477" y="371475"/>
                    <a:pt x="469829" y="370053"/>
                    <a:pt x="466981" y="367209"/>
                  </a:cubicBezTo>
                  <a:lnTo>
                    <a:pt x="454967" y="355298"/>
                  </a:lnTo>
                  <a:lnTo>
                    <a:pt x="454967" y="470137"/>
                  </a:lnTo>
                  <a:cubicBezTo>
                    <a:pt x="454967" y="478137"/>
                    <a:pt x="448470" y="484714"/>
                    <a:pt x="440372" y="484714"/>
                  </a:cubicBezTo>
                  <a:lnTo>
                    <a:pt x="328329" y="484714"/>
                  </a:lnTo>
                  <a:cubicBezTo>
                    <a:pt x="320320" y="484714"/>
                    <a:pt x="313734" y="478137"/>
                    <a:pt x="313734" y="470137"/>
                  </a:cubicBezTo>
                  <a:cubicBezTo>
                    <a:pt x="313734" y="462049"/>
                    <a:pt x="320320" y="455560"/>
                    <a:pt x="328329" y="455560"/>
                  </a:cubicBezTo>
                  <a:lnTo>
                    <a:pt x="328329" y="455649"/>
                  </a:lnTo>
                  <a:lnTo>
                    <a:pt x="426044" y="455649"/>
                  </a:lnTo>
                  <a:lnTo>
                    <a:pt x="426044" y="355298"/>
                  </a:lnTo>
                  <a:lnTo>
                    <a:pt x="414030" y="367209"/>
                  </a:lnTo>
                  <a:cubicBezTo>
                    <a:pt x="408334" y="372897"/>
                    <a:pt x="399168" y="372897"/>
                    <a:pt x="393472" y="367209"/>
                  </a:cubicBezTo>
                  <a:cubicBezTo>
                    <a:pt x="387777" y="361520"/>
                    <a:pt x="387777" y="352454"/>
                    <a:pt x="393472" y="346765"/>
                  </a:cubicBezTo>
                  <a:lnTo>
                    <a:pt x="430316" y="309967"/>
                  </a:lnTo>
                  <a:cubicBezTo>
                    <a:pt x="433163" y="307122"/>
                    <a:pt x="436856" y="305700"/>
                    <a:pt x="440550" y="305700"/>
                  </a:cubicBezTo>
                  <a:close/>
                  <a:moveTo>
                    <a:pt x="35688" y="302020"/>
                  </a:moveTo>
                  <a:lnTo>
                    <a:pt x="240293" y="302020"/>
                  </a:lnTo>
                  <a:cubicBezTo>
                    <a:pt x="259961" y="302020"/>
                    <a:pt x="275981" y="318014"/>
                    <a:pt x="275981" y="337651"/>
                  </a:cubicBezTo>
                  <a:lnTo>
                    <a:pt x="275981" y="484438"/>
                  </a:lnTo>
                  <a:cubicBezTo>
                    <a:pt x="275981" y="504075"/>
                    <a:pt x="259961" y="520068"/>
                    <a:pt x="240293" y="520068"/>
                  </a:cubicBezTo>
                  <a:lnTo>
                    <a:pt x="152631" y="520068"/>
                  </a:lnTo>
                  <a:lnTo>
                    <a:pt x="152631" y="544059"/>
                  </a:lnTo>
                  <a:lnTo>
                    <a:pt x="179152" y="544059"/>
                  </a:lnTo>
                  <a:cubicBezTo>
                    <a:pt x="187251" y="544059"/>
                    <a:pt x="193747" y="550545"/>
                    <a:pt x="193747" y="558631"/>
                  </a:cubicBezTo>
                  <a:cubicBezTo>
                    <a:pt x="193747" y="566628"/>
                    <a:pt x="187251" y="573203"/>
                    <a:pt x="179152" y="573203"/>
                  </a:cubicBezTo>
                  <a:lnTo>
                    <a:pt x="96829" y="573203"/>
                  </a:lnTo>
                  <a:cubicBezTo>
                    <a:pt x="88730" y="573203"/>
                    <a:pt x="82234" y="566628"/>
                    <a:pt x="82234" y="558631"/>
                  </a:cubicBezTo>
                  <a:cubicBezTo>
                    <a:pt x="82234" y="550545"/>
                    <a:pt x="88730" y="544059"/>
                    <a:pt x="96829" y="544059"/>
                  </a:cubicBezTo>
                  <a:lnTo>
                    <a:pt x="123439" y="544059"/>
                  </a:lnTo>
                  <a:lnTo>
                    <a:pt x="123439" y="520068"/>
                  </a:lnTo>
                  <a:lnTo>
                    <a:pt x="35688" y="520068"/>
                  </a:lnTo>
                  <a:cubicBezTo>
                    <a:pt x="16020" y="520068"/>
                    <a:pt x="0" y="504075"/>
                    <a:pt x="0" y="484438"/>
                  </a:cubicBezTo>
                  <a:lnTo>
                    <a:pt x="0" y="337651"/>
                  </a:lnTo>
                  <a:cubicBezTo>
                    <a:pt x="0" y="318014"/>
                    <a:pt x="16020" y="302020"/>
                    <a:pt x="35688" y="302020"/>
                  </a:cubicBezTo>
                  <a:close/>
                  <a:moveTo>
                    <a:pt x="138020" y="94487"/>
                  </a:moveTo>
                  <a:lnTo>
                    <a:pt x="250020" y="94487"/>
                  </a:lnTo>
                  <a:cubicBezTo>
                    <a:pt x="258122" y="94487"/>
                    <a:pt x="264621" y="100974"/>
                    <a:pt x="264621" y="109060"/>
                  </a:cubicBezTo>
                  <a:cubicBezTo>
                    <a:pt x="264621" y="117147"/>
                    <a:pt x="258122" y="123634"/>
                    <a:pt x="250020" y="123634"/>
                  </a:cubicBezTo>
                  <a:lnTo>
                    <a:pt x="250020" y="123545"/>
                  </a:lnTo>
                  <a:lnTo>
                    <a:pt x="152710" y="123545"/>
                  </a:lnTo>
                  <a:lnTo>
                    <a:pt x="152710" y="223873"/>
                  </a:lnTo>
                  <a:lnTo>
                    <a:pt x="164729" y="211876"/>
                  </a:lnTo>
                  <a:cubicBezTo>
                    <a:pt x="170427" y="206189"/>
                    <a:pt x="179508" y="206189"/>
                    <a:pt x="185206" y="211876"/>
                  </a:cubicBezTo>
                  <a:cubicBezTo>
                    <a:pt x="190904" y="217563"/>
                    <a:pt x="190904" y="226716"/>
                    <a:pt x="185206" y="232404"/>
                  </a:cubicBezTo>
                  <a:lnTo>
                    <a:pt x="148436" y="269104"/>
                  </a:lnTo>
                  <a:cubicBezTo>
                    <a:pt x="145588" y="271948"/>
                    <a:pt x="141759" y="273370"/>
                    <a:pt x="138109" y="273370"/>
                  </a:cubicBezTo>
                  <a:cubicBezTo>
                    <a:pt x="134281" y="273370"/>
                    <a:pt x="130630" y="271948"/>
                    <a:pt x="127781" y="269104"/>
                  </a:cubicBezTo>
                  <a:lnTo>
                    <a:pt x="91012" y="232404"/>
                  </a:lnTo>
                  <a:cubicBezTo>
                    <a:pt x="85314" y="226716"/>
                    <a:pt x="85314" y="217563"/>
                    <a:pt x="91012" y="211876"/>
                  </a:cubicBezTo>
                  <a:cubicBezTo>
                    <a:pt x="96710" y="206189"/>
                    <a:pt x="105791" y="206189"/>
                    <a:pt x="111489" y="211876"/>
                  </a:cubicBezTo>
                  <a:lnTo>
                    <a:pt x="123508" y="223873"/>
                  </a:lnTo>
                  <a:lnTo>
                    <a:pt x="123508" y="109060"/>
                  </a:lnTo>
                  <a:cubicBezTo>
                    <a:pt x="123508" y="100974"/>
                    <a:pt x="129918" y="94487"/>
                    <a:pt x="138020" y="94487"/>
                  </a:cubicBezTo>
                  <a:close/>
                  <a:moveTo>
                    <a:pt x="338148" y="29153"/>
                  </a:moveTo>
                  <a:cubicBezTo>
                    <a:pt x="334410" y="29153"/>
                    <a:pt x="331473" y="32176"/>
                    <a:pt x="331473" y="35820"/>
                  </a:cubicBezTo>
                  <a:lnTo>
                    <a:pt x="331473" y="182566"/>
                  </a:lnTo>
                  <a:cubicBezTo>
                    <a:pt x="331473" y="186210"/>
                    <a:pt x="334410" y="189143"/>
                    <a:pt x="338148" y="189143"/>
                  </a:cubicBezTo>
                  <a:lnTo>
                    <a:pt x="542650" y="189143"/>
                  </a:lnTo>
                  <a:cubicBezTo>
                    <a:pt x="546388" y="189143"/>
                    <a:pt x="549325" y="186210"/>
                    <a:pt x="549325" y="182566"/>
                  </a:cubicBezTo>
                  <a:lnTo>
                    <a:pt x="549325" y="35820"/>
                  </a:lnTo>
                  <a:cubicBezTo>
                    <a:pt x="549325" y="32176"/>
                    <a:pt x="546388" y="29153"/>
                    <a:pt x="542650" y="29153"/>
                  </a:cubicBezTo>
                  <a:close/>
                  <a:moveTo>
                    <a:pt x="338148" y="0"/>
                  </a:moveTo>
                  <a:lnTo>
                    <a:pt x="542650" y="0"/>
                  </a:lnTo>
                  <a:cubicBezTo>
                    <a:pt x="562407" y="0"/>
                    <a:pt x="578425" y="16177"/>
                    <a:pt x="578425" y="35820"/>
                  </a:cubicBezTo>
                  <a:lnTo>
                    <a:pt x="578425" y="182388"/>
                  </a:lnTo>
                  <a:cubicBezTo>
                    <a:pt x="578425" y="202120"/>
                    <a:pt x="562407" y="218119"/>
                    <a:pt x="542650" y="218119"/>
                  </a:cubicBezTo>
                  <a:lnTo>
                    <a:pt x="454994" y="218119"/>
                  </a:lnTo>
                  <a:lnTo>
                    <a:pt x="454994" y="242029"/>
                  </a:lnTo>
                  <a:lnTo>
                    <a:pt x="481602" y="242029"/>
                  </a:lnTo>
                  <a:cubicBezTo>
                    <a:pt x="489611" y="242029"/>
                    <a:pt x="496197" y="248518"/>
                    <a:pt x="496197" y="256606"/>
                  </a:cubicBezTo>
                  <a:cubicBezTo>
                    <a:pt x="496197" y="264694"/>
                    <a:pt x="489611" y="271183"/>
                    <a:pt x="481602" y="271183"/>
                  </a:cubicBezTo>
                  <a:lnTo>
                    <a:pt x="399196" y="271183"/>
                  </a:lnTo>
                  <a:cubicBezTo>
                    <a:pt x="391187" y="271183"/>
                    <a:pt x="384601" y="264694"/>
                    <a:pt x="384601" y="256606"/>
                  </a:cubicBezTo>
                  <a:cubicBezTo>
                    <a:pt x="384601" y="248518"/>
                    <a:pt x="391187" y="242029"/>
                    <a:pt x="399196" y="242029"/>
                  </a:cubicBezTo>
                  <a:lnTo>
                    <a:pt x="425804" y="242029"/>
                  </a:lnTo>
                  <a:lnTo>
                    <a:pt x="425804" y="218119"/>
                  </a:lnTo>
                  <a:lnTo>
                    <a:pt x="338148" y="218119"/>
                  </a:lnTo>
                  <a:cubicBezTo>
                    <a:pt x="318391" y="218119"/>
                    <a:pt x="302373" y="202120"/>
                    <a:pt x="302373" y="182388"/>
                  </a:cubicBezTo>
                  <a:lnTo>
                    <a:pt x="302373" y="35731"/>
                  </a:lnTo>
                  <a:cubicBezTo>
                    <a:pt x="302373" y="15999"/>
                    <a:pt x="318391" y="0"/>
                    <a:pt x="33814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16" tIns="45708" rIns="91416" bIns="45708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gradFill>
                  <a:gsLst>
                    <a:gs pos="0">
                      <a:srgbClr val="00DDEC"/>
                    </a:gs>
                    <a:gs pos="100000">
                      <a:srgbClr val="00338E"/>
                    </a:gs>
                  </a:gsLst>
                  <a:lin ang="2700000" scaled="1"/>
                </a:gradFill>
                <a:cs typeface="+mn-ea"/>
                <a:sym typeface="+mn-lt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6447879" y="5013723"/>
            <a:ext cx="327351" cy="327351"/>
            <a:chOff x="9870664" y="1889449"/>
            <a:chExt cx="527872" cy="527872"/>
          </a:xfrm>
          <a:solidFill>
            <a:schemeClr val="accent1"/>
          </a:solidFill>
        </p:grpSpPr>
        <p:sp>
          <p:nvSpPr>
            <p:cNvPr id="14" name="椭圆 13"/>
            <p:cNvSpPr/>
            <p:nvPr/>
          </p:nvSpPr>
          <p:spPr>
            <a:xfrm>
              <a:off x="9870664" y="1889449"/>
              <a:ext cx="527872" cy="527872"/>
            </a:xfrm>
            <a:prstGeom prst="ellipse">
              <a:avLst/>
            </a:prstGeom>
            <a:solidFill>
              <a:srgbClr val="3F42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16" tIns="45708" rIns="91416" bIns="45708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dirty="0">
                <a:gradFill>
                  <a:gsLst>
                    <a:gs pos="0">
                      <a:srgbClr val="00DDEC"/>
                    </a:gs>
                    <a:gs pos="100000">
                      <a:srgbClr val="00338E"/>
                    </a:gs>
                  </a:gsLst>
                  <a:lin ang="2700000" scaled="1"/>
                </a:gradFill>
                <a:cs typeface="+mn-ea"/>
                <a:sym typeface="+mn-lt"/>
              </a:endParaRPr>
            </a:p>
          </p:txBody>
        </p:sp>
        <p:sp>
          <p:nvSpPr>
            <p:cNvPr id="15" name="椭圆 64"/>
            <p:cNvSpPr/>
            <p:nvPr/>
          </p:nvSpPr>
          <p:spPr>
            <a:xfrm>
              <a:off x="9982200" y="2012825"/>
              <a:ext cx="304800" cy="281119"/>
            </a:xfrm>
            <a:custGeom>
              <a:avLst/>
              <a:gdLst>
                <a:gd name="connsiteX0" fmla="*/ 176147 w 578111"/>
                <a:gd name="connsiteY0" fmla="*/ 221031 h 533197"/>
                <a:gd name="connsiteX1" fmla="*/ 212154 w 578111"/>
                <a:gd name="connsiteY1" fmla="*/ 256947 h 533197"/>
                <a:gd name="connsiteX2" fmla="*/ 212154 w 578111"/>
                <a:gd name="connsiteY2" fmla="*/ 348118 h 533197"/>
                <a:gd name="connsiteX3" fmla="*/ 176147 w 578111"/>
                <a:gd name="connsiteY3" fmla="*/ 384955 h 533197"/>
                <a:gd name="connsiteX4" fmla="*/ 139217 w 578111"/>
                <a:gd name="connsiteY4" fmla="*/ 348118 h 533197"/>
                <a:gd name="connsiteX5" fmla="*/ 139217 w 578111"/>
                <a:gd name="connsiteY5" fmla="*/ 256947 h 533197"/>
                <a:gd name="connsiteX6" fmla="*/ 176147 w 578111"/>
                <a:gd name="connsiteY6" fmla="*/ 221031 h 533197"/>
                <a:gd name="connsiteX7" fmla="*/ 267503 w 578111"/>
                <a:gd name="connsiteY7" fmla="*/ 184193 h 533197"/>
                <a:gd name="connsiteX8" fmla="*/ 303437 w 578111"/>
                <a:gd name="connsiteY8" fmla="*/ 221030 h 533197"/>
                <a:gd name="connsiteX9" fmla="*/ 303437 w 578111"/>
                <a:gd name="connsiteY9" fmla="*/ 348119 h 533197"/>
                <a:gd name="connsiteX10" fmla="*/ 267503 w 578111"/>
                <a:gd name="connsiteY10" fmla="*/ 384956 h 533197"/>
                <a:gd name="connsiteX11" fmla="*/ 230648 w 578111"/>
                <a:gd name="connsiteY11" fmla="*/ 348119 h 533197"/>
                <a:gd name="connsiteX12" fmla="*/ 230648 w 578111"/>
                <a:gd name="connsiteY12" fmla="*/ 221030 h 533197"/>
                <a:gd name="connsiteX13" fmla="*/ 267503 w 578111"/>
                <a:gd name="connsiteY13" fmla="*/ 184193 h 533197"/>
                <a:gd name="connsiteX14" fmla="*/ 357937 w 578111"/>
                <a:gd name="connsiteY14" fmla="*/ 148390 h 533197"/>
                <a:gd name="connsiteX15" fmla="*/ 394867 w 578111"/>
                <a:gd name="connsiteY15" fmla="*/ 184289 h 533197"/>
                <a:gd name="connsiteX16" fmla="*/ 394867 w 578111"/>
                <a:gd name="connsiteY16" fmla="*/ 348136 h 533197"/>
                <a:gd name="connsiteX17" fmla="*/ 357937 w 578111"/>
                <a:gd name="connsiteY17" fmla="*/ 384955 h 533197"/>
                <a:gd name="connsiteX18" fmla="*/ 321930 w 578111"/>
                <a:gd name="connsiteY18" fmla="*/ 348136 h 533197"/>
                <a:gd name="connsiteX19" fmla="*/ 321930 w 578111"/>
                <a:gd name="connsiteY19" fmla="*/ 184289 h 533197"/>
                <a:gd name="connsiteX20" fmla="*/ 357937 w 578111"/>
                <a:gd name="connsiteY20" fmla="*/ 148390 h 533197"/>
                <a:gd name="connsiteX21" fmla="*/ 267469 w 578111"/>
                <a:gd name="connsiteY21" fmla="*/ 0 h 533197"/>
                <a:gd name="connsiteX22" fmla="*/ 529404 w 578111"/>
                <a:gd name="connsiteY22" fmla="*/ 218252 h 533197"/>
                <a:gd name="connsiteX23" fmla="*/ 566296 w 578111"/>
                <a:gd name="connsiteY23" fmla="*/ 218252 h 533197"/>
                <a:gd name="connsiteX24" fmla="*/ 576441 w 578111"/>
                <a:gd name="connsiteY24" fmla="*/ 224698 h 533197"/>
                <a:gd name="connsiteX25" fmla="*/ 575519 w 578111"/>
                <a:gd name="connsiteY25" fmla="*/ 237590 h 533197"/>
                <a:gd name="connsiteX26" fmla="*/ 514647 w 578111"/>
                <a:gd name="connsiteY26" fmla="*/ 310341 h 533197"/>
                <a:gd name="connsiteX27" fmla="*/ 505424 w 578111"/>
                <a:gd name="connsiteY27" fmla="*/ 314945 h 533197"/>
                <a:gd name="connsiteX28" fmla="*/ 496201 w 578111"/>
                <a:gd name="connsiteY28" fmla="*/ 310341 h 533197"/>
                <a:gd name="connsiteX29" fmla="*/ 435328 w 578111"/>
                <a:gd name="connsiteY29" fmla="*/ 237590 h 533197"/>
                <a:gd name="connsiteX30" fmla="*/ 433484 w 578111"/>
                <a:gd name="connsiteY30" fmla="*/ 224698 h 533197"/>
                <a:gd name="connsiteX31" fmla="*/ 444551 w 578111"/>
                <a:gd name="connsiteY31" fmla="*/ 218252 h 533197"/>
                <a:gd name="connsiteX32" fmla="*/ 480521 w 578111"/>
                <a:gd name="connsiteY32" fmla="*/ 218252 h 533197"/>
                <a:gd name="connsiteX33" fmla="*/ 267469 w 578111"/>
                <a:gd name="connsiteY33" fmla="*/ 47886 h 533197"/>
                <a:gd name="connsiteX34" fmla="*/ 48882 w 578111"/>
                <a:gd name="connsiteY34" fmla="*/ 266138 h 533197"/>
                <a:gd name="connsiteX35" fmla="*/ 267469 w 578111"/>
                <a:gd name="connsiteY35" fmla="*/ 484390 h 533197"/>
                <a:gd name="connsiteX36" fmla="*/ 456541 w 578111"/>
                <a:gd name="connsiteY36" fmla="*/ 375724 h 533197"/>
                <a:gd name="connsiteX37" fmla="*/ 489744 w 578111"/>
                <a:gd name="connsiteY37" fmla="*/ 366515 h 533197"/>
                <a:gd name="connsiteX38" fmla="*/ 498967 w 578111"/>
                <a:gd name="connsiteY38" fmla="*/ 399668 h 533197"/>
                <a:gd name="connsiteX39" fmla="*/ 267469 w 578111"/>
                <a:gd name="connsiteY39" fmla="*/ 533197 h 533197"/>
                <a:gd name="connsiteX40" fmla="*/ 0 w 578111"/>
                <a:gd name="connsiteY40" fmla="*/ 266138 h 533197"/>
                <a:gd name="connsiteX41" fmla="*/ 267469 w 578111"/>
                <a:gd name="connsiteY41" fmla="*/ 0 h 533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578111" h="533197">
                  <a:moveTo>
                    <a:pt x="176147" y="221031"/>
                  </a:moveTo>
                  <a:cubicBezTo>
                    <a:pt x="196459" y="221031"/>
                    <a:pt x="212154" y="237608"/>
                    <a:pt x="212154" y="256947"/>
                  </a:cubicBezTo>
                  <a:lnTo>
                    <a:pt x="212154" y="348118"/>
                  </a:lnTo>
                  <a:cubicBezTo>
                    <a:pt x="212154" y="368378"/>
                    <a:pt x="196459" y="384955"/>
                    <a:pt x="176147" y="384955"/>
                  </a:cubicBezTo>
                  <a:cubicBezTo>
                    <a:pt x="155836" y="384955"/>
                    <a:pt x="139217" y="368378"/>
                    <a:pt x="139217" y="348118"/>
                  </a:cubicBezTo>
                  <a:lnTo>
                    <a:pt x="139217" y="256947"/>
                  </a:lnTo>
                  <a:cubicBezTo>
                    <a:pt x="139217" y="237608"/>
                    <a:pt x="155836" y="221031"/>
                    <a:pt x="176147" y="221031"/>
                  </a:cubicBezTo>
                  <a:close/>
                  <a:moveTo>
                    <a:pt x="267503" y="184193"/>
                  </a:moveTo>
                  <a:cubicBezTo>
                    <a:pt x="286852" y="184193"/>
                    <a:pt x="303437" y="200770"/>
                    <a:pt x="303437" y="221030"/>
                  </a:cubicBezTo>
                  <a:lnTo>
                    <a:pt x="303437" y="348119"/>
                  </a:lnTo>
                  <a:cubicBezTo>
                    <a:pt x="303437" y="368379"/>
                    <a:pt x="287774" y="384956"/>
                    <a:pt x="267503" y="384956"/>
                  </a:cubicBezTo>
                  <a:cubicBezTo>
                    <a:pt x="247233" y="384956"/>
                    <a:pt x="230648" y="368379"/>
                    <a:pt x="230648" y="348119"/>
                  </a:cubicBezTo>
                  <a:lnTo>
                    <a:pt x="230648" y="221030"/>
                  </a:lnTo>
                  <a:cubicBezTo>
                    <a:pt x="230648" y="200770"/>
                    <a:pt x="247233" y="184193"/>
                    <a:pt x="267503" y="184193"/>
                  </a:cubicBezTo>
                  <a:close/>
                  <a:moveTo>
                    <a:pt x="357937" y="148390"/>
                  </a:moveTo>
                  <a:cubicBezTo>
                    <a:pt x="378249" y="148390"/>
                    <a:pt x="394867" y="164959"/>
                    <a:pt x="394867" y="184289"/>
                  </a:cubicBezTo>
                  <a:lnTo>
                    <a:pt x="394867" y="348136"/>
                  </a:lnTo>
                  <a:cubicBezTo>
                    <a:pt x="394867" y="368386"/>
                    <a:pt x="378249" y="384955"/>
                    <a:pt x="357937" y="384955"/>
                  </a:cubicBezTo>
                  <a:cubicBezTo>
                    <a:pt x="338549" y="384955"/>
                    <a:pt x="321930" y="368386"/>
                    <a:pt x="321930" y="348136"/>
                  </a:cubicBezTo>
                  <a:lnTo>
                    <a:pt x="321930" y="184289"/>
                  </a:lnTo>
                  <a:cubicBezTo>
                    <a:pt x="321930" y="164959"/>
                    <a:pt x="338549" y="148390"/>
                    <a:pt x="357937" y="148390"/>
                  </a:cubicBezTo>
                  <a:close/>
                  <a:moveTo>
                    <a:pt x="267469" y="0"/>
                  </a:moveTo>
                  <a:cubicBezTo>
                    <a:pt x="397514" y="0"/>
                    <a:pt x="507268" y="93931"/>
                    <a:pt x="529404" y="218252"/>
                  </a:cubicBezTo>
                  <a:lnTo>
                    <a:pt x="566296" y="218252"/>
                  </a:lnTo>
                  <a:cubicBezTo>
                    <a:pt x="570907" y="218252"/>
                    <a:pt x="574597" y="221014"/>
                    <a:pt x="576441" y="224698"/>
                  </a:cubicBezTo>
                  <a:cubicBezTo>
                    <a:pt x="579208" y="229302"/>
                    <a:pt x="578286" y="233907"/>
                    <a:pt x="575519" y="237590"/>
                  </a:cubicBezTo>
                  <a:lnTo>
                    <a:pt x="514647" y="310341"/>
                  </a:lnTo>
                  <a:cubicBezTo>
                    <a:pt x="511880" y="313104"/>
                    <a:pt x="509113" y="314945"/>
                    <a:pt x="505424" y="314945"/>
                  </a:cubicBezTo>
                  <a:cubicBezTo>
                    <a:pt x="501734" y="314945"/>
                    <a:pt x="498045" y="313104"/>
                    <a:pt x="496201" y="310341"/>
                  </a:cubicBezTo>
                  <a:lnTo>
                    <a:pt x="435328" y="237590"/>
                  </a:lnTo>
                  <a:cubicBezTo>
                    <a:pt x="431639" y="233907"/>
                    <a:pt x="431639" y="229302"/>
                    <a:pt x="433484" y="224698"/>
                  </a:cubicBezTo>
                  <a:cubicBezTo>
                    <a:pt x="435328" y="221014"/>
                    <a:pt x="439940" y="218252"/>
                    <a:pt x="444551" y="218252"/>
                  </a:cubicBezTo>
                  <a:lnTo>
                    <a:pt x="480521" y="218252"/>
                  </a:lnTo>
                  <a:cubicBezTo>
                    <a:pt x="458386" y="120637"/>
                    <a:pt x="370767" y="47886"/>
                    <a:pt x="267469" y="47886"/>
                  </a:cubicBezTo>
                  <a:cubicBezTo>
                    <a:pt x="146647" y="47886"/>
                    <a:pt x="48882" y="146422"/>
                    <a:pt x="48882" y="266138"/>
                  </a:cubicBezTo>
                  <a:cubicBezTo>
                    <a:pt x="48882" y="386775"/>
                    <a:pt x="146647" y="484390"/>
                    <a:pt x="267469" y="484390"/>
                  </a:cubicBezTo>
                  <a:cubicBezTo>
                    <a:pt x="344942" y="484390"/>
                    <a:pt x="417805" y="442949"/>
                    <a:pt x="456541" y="375724"/>
                  </a:cubicBezTo>
                  <a:cubicBezTo>
                    <a:pt x="462998" y="363753"/>
                    <a:pt x="477754" y="360069"/>
                    <a:pt x="489744" y="366515"/>
                  </a:cubicBezTo>
                  <a:cubicBezTo>
                    <a:pt x="501734" y="373883"/>
                    <a:pt x="505424" y="388617"/>
                    <a:pt x="498967" y="399668"/>
                  </a:cubicBezTo>
                  <a:cubicBezTo>
                    <a:pt x="451008" y="482548"/>
                    <a:pt x="362466" y="533197"/>
                    <a:pt x="267469" y="533197"/>
                  </a:cubicBezTo>
                  <a:cubicBezTo>
                    <a:pt x="119900" y="533197"/>
                    <a:pt x="0" y="413481"/>
                    <a:pt x="0" y="266138"/>
                  </a:cubicBezTo>
                  <a:cubicBezTo>
                    <a:pt x="0" y="119716"/>
                    <a:pt x="119900" y="0"/>
                    <a:pt x="26746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16" tIns="45708" rIns="91416" bIns="45708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gradFill>
                  <a:gsLst>
                    <a:gs pos="0">
                      <a:srgbClr val="00DDEC"/>
                    </a:gs>
                    <a:gs pos="100000">
                      <a:srgbClr val="00338E"/>
                    </a:gs>
                  </a:gsLst>
                  <a:lin ang="2700000" scaled="1"/>
                </a:gradFill>
                <a:cs typeface="+mn-ea"/>
                <a:sym typeface="+mn-lt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5930737" y="5013723"/>
            <a:ext cx="327351" cy="327351"/>
            <a:chOff x="9870664" y="1889449"/>
            <a:chExt cx="527872" cy="527872"/>
          </a:xfrm>
          <a:solidFill>
            <a:schemeClr val="accent1"/>
          </a:solidFill>
        </p:grpSpPr>
        <p:sp>
          <p:nvSpPr>
            <p:cNvPr id="17" name="椭圆 16"/>
            <p:cNvSpPr/>
            <p:nvPr/>
          </p:nvSpPr>
          <p:spPr>
            <a:xfrm>
              <a:off x="9870664" y="1889449"/>
              <a:ext cx="527872" cy="527872"/>
            </a:xfrm>
            <a:prstGeom prst="ellipse">
              <a:avLst/>
            </a:prstGeom>
            <a:solidFill>
              <a:srgbClr val="3F42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16" tIns="45708" rIns="91416" bIns="45708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gradFill>
                  <a:gsLst>
                    <a:gs pos="0">
                      <a:srgbClr val="00DDEC"/>
                    </a:gs>
                    <a:gs pos="100000">
                      <a:srgbClr val="00338E"/>
                    </a:gs>
                  </a:gsLst>
                  <a:lin ang="2700000" scaled="1"/>
                </a:gradFill>
                <a:cs typeface="+mn-ea"/>
                <a:sym typeface="+mn-lt"/>
              </a:endParaRPr>
            </a:p>
          </p:txBody>
        </p:sp>
        <p:sp>
          <p:nvSpPr>
            <p:cNvPr id="18" name="椭圆 67"/>
            <p:cNvSpPr/>
            <p:nvPr/>
          </p:nvSpPr>
          <p:spPr>
            <a:xfrm>
              <a:off x="9986889" y="2000985"/>
              <a:ext cx="295421" cy="304800"/>
            </a:xfrm>
            <a:custGeom>
              <a:avLst/>
              <a:gdLst>
                <a:gd name="T0" fmla="*/ 614 w 834"/>
                <a:gd name="T1" fmla="*/ 393 h 862"/>
                <a:gd name="T2" fmla="*/ 548 w 834"/>
                <a:gd name="T3" fmla="*/ 370 h 862"/>
                <a:gd name="T4" fmla="*/ 551 w 834"/>
                <a:gd name="T5" fmla="*/ 312 h 862"/>
                <a:gd name="T6" fmla="*/ 627 w 834"/>
                <a:gd name="T7" fmla="*/ 313 h 862"/>
                <a:gd name="T8" fmla="*/ 615 w 834"/>
                <a:gd name="T9" fmla="*/ 345 h 862"/>
                <a:gd name="T10" fmla="*/ 587 w 834"/>
                <a:gd name="T11" fmla="*/ 324 h 862"/>
                <a:gd name="T12" fmla="*/ 563 w 834"/>
                <a:gd name="T13" fmla="*/ 342 h 862"/>
                <a:gd name="T14" fmla="*/ 596 w 834"/>
                <a:gd name="T15" fmla="*/ 359 h 862"/>
                <a:gd name="T16" fmla="*/ 646 w 834"/>
                <a:gd name="T17" fmla="*/ 402 h 862"/>
                <a:gd name="T18" fmla="*/ 590 w 834"/>
                <a:gd name="T19" fmla="*/ 444 h 862"/>
                <a:gd name="T20" fmla="*/ 534 w 834"/>
                <a:gd name="T21" fmla="*/ 398 h 862"/>
                <a:gd name="T22" fmla="*/ 570 w 834"/>
                <a:gd name="T23" fmla="*/ 415 h 862"/>
                <a:gd name="T24" fmla="*/ 612 w 834"/>
                <a:gd name="T25" fmla="*/ 416 h 862"/>
                <a:gd name="T26" fmla="*/ 403 w 834"/>
                <a:gd name="T27" fmla="*/ 440 h 862"/>
                <a:gd name="T28" fmla="*/ 437 w 834"/>
                <a:gd name="T29" fmla="*/ 333 h 862"/>
                <a:gd name="T30" fmla="*/ 473 w 834"/>
                <a:gd name="T31" fmla="*/ 440 h 862"/>
                <a:gd name="T32" fmla="*/ 524 w 834"/>
                <a:gd name="T33" fmla="*/ 304 h 862"/>
                <a:gd name="T34" fmla="*/ 496 w 834"/>
                <a:gd name="T35" fmla="*/ 304 h 862"/>
                <a:gd name="T36" fmla="*/ 473 w 834"/>
                <a:gd name="T37" fmla="*/ 403 h 862"/>
                <a:gd name="T38" fmla="*/ 438 w 834"/>
                <a:gd name="T39" fmla="*/ 304 h 862"/>
                <a:gd name="T40" fmla="*/ 404 w 834"/>
                <a:gd name="T41" fmla="*/ 404 h 862"/>
                <a:gd name="T42" fmla="*/ 366 w 834"/>
                <a:gd name="T43" fmla="*/ 304 h 862"/>
                <a:gd name="T44" fmla="*/ 389 w 834"/>
                <a:gd name="T45" fmla="*/ 440 h 862"/>
                <a:gd name="T46" fmla="*/ 340 w 834"/>
                <a:gd name="T47" fmla="*/ 428 h 862"/>
                <a:gd name="T48" fmla="*/ 265 w 834"/>
                <a:gd name="T49" fmla="*/ 416 h 862"/>
                <a:gd name="T50" fmla="*/ 331 w 834"/>
                <a:gd name="T51" fmla="*/ 381 h 862"/>
                <a:gd name="T52" fmla="*/ 331 w 834"/>
                <a:gd name="T53" fmla="*/ 357 h 862"/>
                <a:gd name="T54" fmla="*/ 265 w 834"/>
                <a:gd name="T55" fmla="*/ 328 h 862"/>
                <a:gd name="T56" fmla="*/ 336 w 834"/>
                <a:gd name="T57" fmla="*/ 316 h 862"/>
                <a:gd name="T58" fmla="*/ 236 w 834"/>
                <a:gd name="T59" fmla="*/ 304 h 862"/>
                <a:gd name="T60" fmla="*/ 340 w 834"/>
                <a:gd name="T61" fmla="*/ 440 h 862"/>
                <a:gd name="T62" fmla="*/ 340 w 834"/>
                <a:gd name="T63" fmla="*/ 428 h 862"/>
                <a:gd name="T64" fmla="*/ 98 w 834"/>
                <a:gd name="T65" fmla="*/ 440 h 862"/>
                <a:gd name="T66" fmla="*/ 125 w 834"/>
                <a:gd name="T67" fmla="*/ 440 h 862"/>
                <a:gd name="T68" fmla="*/ 181 w 834"/>
                <a:gd name="T69" fmla="*/ 440 h 862"/>
                <a:gd name="T70" fmla="*/ 209 w 834"/>
                <a:gd name="T71" fmla="*/ 440 h 862"/>
                <a:gd name="T72" fmla="*/ 196 w 834"/>
                <a:gd name="T73" fmla="*/ 304 h 862"/>
                <a:gd name="T74" fmla="*/ 182 w 834"/>
                <a:gd name="T75" fmla="*/ 400 h 862"/>
                <a:gd name="T76" fmla="*/ 113 w 834"/>
                <a:gd name="T77" fmla="*/ 304 h 862"/>
                <a:gd name="T78" fmla="*/ 834 w 834"/>
                <a:gd name="T79" fmla="*/ 0 h 862"/>
                <a:gd name="T80" fmla="*/ 743 w 834"/>
                <a:gd name="T81" fmla="*/ 555 h 862"/>
                <a:gd name="T82" fmla="*/ 551 w 834"/>
                <a:gd name="T83" fmla="*/ 643 h 862"/>
                <a:gd name="T84" fmla="*/ 420 w 834"/>
                <a:gd name="T85" fmla="*/ 772 h 862"/>
                <a:gd name="T86" fmla="*/ 329 w 834"/>
                <a:gd name="T87" fmla="*/ 643 h 862"/>
                <a:gd name="T88" fmla="*/ 0 w 834"/>
                <a:gd name="T89" fmla="*/ 88 h 862"/>
                <a:gd name="T90" fmla="*/ 91 w 834"/>
                <a:gd name="T91" fmla="*/ 0 h 862"/>
                <a:gd name="T92" fmla="*/ 707 w 834"/>
                <a:gd name="T93" fmla="*/ 125 h 862"/>
                <a:gd name="T94" fmla="*/ 109 w 834"/>
                <a:gd name="T95" fmla="*/ 125 h 862"/>
                <a:gd name="T96" fmla="*/ 37 w 834"/>
                <a:gd name="T97" fmla="*/ 125 h 862"/>
                <a:gd name="T98" fmla="*/ 366 w 834"/>
                <a:gd name="T99" fmla="*/ 606 h 862"/>
                <a:gd name="T100" fmla="*/ 420 w 834"/>
                <a:gd name="T101" fmla="*/ 720 h 862"/>
                <a:gd name="T102" fmla="*/ 456 w 834"/>
                <a:gd name="T103" fmla="*/ 683 h 862"/>
                <a:gd name="T104" fmla="*/ 536 w 834"/>
                <a:gd name="T105" fmla="*/ 606 h 862"/>
                <a:gd name="T106" fmla="*/ 587 w 834"/>
                <a:gd name="T107" fmla="*/ 606 h 862"/>
                <a:gd name="T108" fmla="*/ 707 w 834"/>
                <a:gd name="T109" fmla="*/ 554 h 862"/>
                <a:gd name="T110" fmla="*/ 707 w 834"/>
                <a:gd name="T111" fmla="*/ 518 h 862"/>
                <a:gd name="T112" fmla="*/ 707 w 834"/>
                <a:gd name="T113" fmla="*/ 125 h 862"/>
                <a:gd name="T114" fmla="*/ 127 w 834"/>
                <a:gd name="T115" fmla="*/ 37 h 862"/>
                <a:gd name="T116" fmla="*/ 743 w 834"/>
                <a:gd name="T117" fmla="*/ 88 h 862"/>
                <a:gd name="T118" fmla="*/ 798 w 834"/>
                <a:gd name="T119" fmla="*/ 518 h 862"/>
                <a:gd name="T120" fmla="*/ 798 w 834"/>
                <a:gd name="T121" fmla="*/ 37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34" h="862">
                  <a:moveTo>
                    <a:pt x="619" y="404"/>
                  </a:moveTo>
                  <a:cubicBezTo>
                    <a:pt x="619" y="399"/>
                    <a:pt x="617" y="395"/>
                    <a:pt x="614" y="393"/>
                  </a:cubicBezTo>
                  <a:cubicBezTo>
                    <a:pt x="610" y="390"/>
                    <a:pt x="603" y="388"/>
                    <a:pt x="591" y="385"/>
                  </a:cubicBezTo>
                  <a:cubicBezTo>
                    <a:pt x="569" y="380"/>
                    <a:pt x="555" y="375"/>
                    <a:pt x="548" y="370"/>
                  </a:cubicBezTo>
                  <a:cubicBezTo>
                    <a:pt x="540" y="364"/>
                    <a:pt x="537" y="355"/>
                    <a:pt x="537" y="344"/>
                  </a:cubicBezTo>
                  <a:cubicBezTo>
                    <a:pt x="537" y="330"/>
                    <a:pt x="541" y="320"/>
                    <a:pt x="551" y="312"/>
                  </a:cubicBezTo>
                  <a:cubicBezTo>
                    <a:pt x="561" y="304"/>
                    <a:pt x="573" y="300"/>
                    <a:pt x="590" y="300"/>
                  </a:cubicBezTo>
                  <a:cubicBezTo>
                    <a:pt x="605" y="300"/>
                    <a:pt x="617" y="305"/>
                    <a:pt x="627" y="313"/>
                  </a:cubicBezTo>
                  <a:cubicBezTo>
                    <a:pt x="637" y="321"/>
                    <a:pt x="642" y="331"/>
                    <a:pt x="643" y="345"/>
                  </a:cubicBezTo>
                  <a:lnTo>
                    <a:pt x="615" y="345"/>
                  </a:lnTo>
                  <a:cubicBezTo>
                    <a:pt x="615" y="339"/>
                    <a:pt x="612" y="333"/>
                    <a:pt x="607" y="330"/>
                  </a:cubicBezTo>
                  <a:cubicBezTo>
                    <a:pt x="601" y="326"/>
                    <a:pt x="595" y="324"/>
                    <a:pt x="587" y="324"/>
                  </a:cubicBezTo>
                  <a:cubicBezTo>
                    <a:pt x="579" y="324"/>
                    <a:pt x="574" y="325"/>
                    <a:pt x="570" y="329"/>
                  </a:cubicBezTo>
                  <a:cubicBezTo>
                    <a:pt x="565" y="332"/>
                    <a:pt x="563" y="336"/>
                    <a:pt x="563" y="342"/>
                  </a:cubicBezTo>
                  <a:cubicBezTo>
                    <a:pt x="563" y="346"/>
                    <a:pt x="566" y="349"/>
                    <a:pt x="570" y="351"/>
                  </a:cubicBezTo>
                  <a:cubicBezTo>
                    <a:pt x="574" y="354"/>
                    <a:pt x="583" y="356"/>
                    <a:pt x="596" y="359"/>
                  </a:cubicBezTo>
                  <a:cubicBezTo>
                    <a:pt x="616" y="364"/>
                    <a:pt x="630" y="369"/>
                    <a:pt x="636" y="375"/>
                  </a:cubicBezTo>
                  <a:cubicBezTo>
                    <a:pt x="643" y="380"/>
                    <a:pt x="646" y="390"/>
                    <a:pt x="646" y="402"/>
                  </a:cubicBezTo>
                  <a:cubicBezTo>
                    <a:pt x="646" y="415"/>
                    <a:pt x="641" y="425"/>
                    <a:pt x="631" y="433"/>
                  </a:cubicBezTo>
                  <a:cubicBezTo>
                    <a:pt x="621" y="440"/>
                    <a:pt x="607" y="444"/>
                    <a:pt x="590" y="444"/>
                  </a:cubicBezTo>
                  <a:cubicBezTo>
                    <a:pt x="573" y="444"/>
                    <a:pt x="560" y="440"/>
                    <a:pt x="550" y="432"/>
                  </a:cubicBezTo>
                  <a:cubicBezTo>
                    <a:pt x="540" y="424"/>
                    <a:pt x="535" y="413"/>
                    <a:pt x="534" y="398"/>
                  </a:cubicBezTo>
                  <a:lnTo>
                    <a:pt x="562" y="398"/>
                  </a:lnTo>
                  <a:cubicBezTo>
                    <a:pt x="562" y="405"/>
                    <a:pt x="565" y="411"/>
                    <a:pt x="570" y="415"/>
                  </a:cubicBezTo>
                  <a:cubicBezTo>
                    <a:pt x="575" y="419"/>
                    <a:pt x="581" y="421"/>
                    <a:pt x="590" y="421"/>
                  </a:cubicBezTo>
                  <a:cubicBezTo>
                    <a:pt x="599" y="421"/>
                    <a:pt x="606" y="419"/>
                    <a:pt x="612" y="416"/>
                  </a:cubicBezTo>
                  <a:cubicBezTo>
                    <a:pt x="617" y="413"/>
                    <a:pt x="619" y="409"/>
                    <a:pt x="619" y="404"/>
                  </a:cubicBezTo>
                  <a:close/>
                  <a:moveTo>
                    <a:pt x="403" y="440"/>
                  </a:moveTo>
                  <a:lnTo>
                    <a:pt x="416" y="440"/>
                  </a:lnTo>
                  <a:lnTo>
                    <a:pt x="437" y="333"/>
                  </a:lnTo>
                  <a:lnTo>
                    <a:pt x="459" y="440"/>
                  </a:lnTo>
                  <a:lnTo>
                    <a:pt x="473" y="440"/>
                  </a:lnTo>
                  <a:lnTo>
                    <a:pt x="487" y="440"/>
                  </a:lnTo>
                  <a:lnTo>
                    <a:pt x="524" y="304"/>
                  </a:lnTo>
                  <a:lnTo>
                    <a:pt x="510" y="304"/>
                  </a:lnTo>
                  <a:lnTo>
                    <a:pt x="496" y="304"/>
                  </a:lnTo>
                  <a:lnTo>
                    <a:pt x="473" y="403"/>
                  </a:lnTo>
                  <a:lnTo>
                    <a:pt x="473" y="403"/>
                  </a:lnTo>
                  <a:lnTo>
                    <a:pt x="453" y="304"/>
                  </a:lnTo>
                  <a:lnTo>
                    <a:pt x="438" y="304"/>
                  </a:lnTo>
                  <a:lnTo>
                    <a:pt x="423" y="304"/>
                  </a:lnTo>
                  <a:lnTo>
                    <a:pt x="404" y="404"/>
                  </a:lnTo>
                  <a:lnTo>
                    <a:pt x="381" y="304"/>
                  </a:lnTo>
                  <a:lnTo>
                    <a:pt x="366" y="304"/>
                  </a:lnTo>
                  <a:lnTo>
                    <a:pt x="351" y="304"/>
                  </a:lnTo>
                  <a:lnTo>
                    <a:pt x="389" y="440"/>
                  </a:lnTo>
                  <a:lnTo>
                    <a:pt x="403" y="440"/>
                  </a:lnTo>
                  <a:close/>
                  <a:moveTo>
                    <a:pt x="340" y="428"/>
                  </a:moveTo>
                  <a:lnTo>
                    <a:pt x="340" y="416"/>
                  </a:lnTo>
                  <a:lnTo>
                    <a:pt x="265" y="416"/>
                  </a:lnTo>
                  <a:lnTo>
                    <a:pt x="265" y="381"/>
                  </a:lnTo>
                  <a:lnTo>
                    <a:pt x="331" y="381"/>
                  </a:lnTo>
                  <a:lnTo>
                    <a:pt x="331" y="369"/>
                  </a:lnTo>
                  <a:lnTo>
                    <a:pt x="331" y="357"/>
                  </a:lnTo>
                  <a:lnTo>
                    <a:pt x="265" y="357"/>
                  </a:lnTo>
                  <a:lnTo>
                    <a:pt x="265" y="328"/>
                  </a:lnTo>
                  <a:lnTo>
                    <a:pt x="336" y="328"/>
                  </a:lnTo>
                  <a:lnTo>
                    <a:pt x="336" y="316"/>
                  </a:lnTo>
                  <a:lnTo>
                    <a:pt x="336" y="304"/>
                  </a:lnTo>
                  <a:lnTo>
                    <a:pt x="236" y="304"/>
                  </a:lnTo>
                  <a:lnTo>
                    <a:pt x="236" y="440"/>
                  </a:lnTo>
                  <a:lnTo>
                    <a:pt x="340" y="440"/>
                  </a:lnTo>
                  <a:lnTo>
                    <a:pt x="340" y="428"/>
                  </a:lnTo>
                  <a:lnTo>
                    <a:pt x="340" y="428"/>
                  </a:lnTo>
                  <a:close/>
                  <a:moveTo>
                    <a:pt x="98" y="304"/>
                  </a:moveTo>
                  <a:lnTo>
                    <a:pt x="98" y="440"/>
                  </a:lnTo>
                  <a:lnTo>
                    <a:pt x="111" y="440"/>
                  </a:lnTo>
                  <a:lnTo>
                    <a:pt x="125" y="440"/>
                  </a:lnTo>
                  <a:lnTo>
                    <a:pt x="125" y="342"/>
                  </a:lnTo>
                  <a:lnTo>
                    <a:pt x="181" y="440"/>
                  </a:lnTo>
                  <a:lnTo>
                    <a:pt x="195" y="440"/>
                  </a:lnTo>
                  <a:lnTo>
                    <a:pt x="209" y="440"/>
                  </a:lnTo>
                  <a:lnTo>
                    <a:pt x="209" y="304"/>
                  </a:lnTo>
                  <a:lnTo>
                    <a:pt x="196" y="304"/>
                  </a:lnTo>
                  <a:lnTo>
                    <a:pt x="182" y="304"/>
                  </a:lnTo>
                  <a:lnTo>
                    <a:pt x="182" y="400"/>
                  </a:lnTo>
                  <a:lnTo>
                    <a:pt x="128" y="304"/>
                  </a:lnTo>
                  <a:lnTo>
                    <a:pt x="113" y="304"/>
                  </a:lnTo>
                  <a:lnTo>
                    <a:pt x="98" y="304"/>
                  </a:lnTo>
                  <a:close/>
                  <a:moveTo>
                    <a:pt x="834" y="0"/>
                  </a:moveTo>
                  <a:lnTo>
                    <a:pt x="834" y="555"/>
                  </a:lnTo>
                  <a:lnTo>
                    <a:pt x="743" y="555"/>
                  </a:lnTo>
                  <a:lnTo>
                    <a:pt x="743" y="643"/>
                  </a:lnTo>
                  <a:lnTo>
                    <a:pt x="551" y="643"/>
                  </a:lnTo>
                  <a:lnTo>
                    <a:pt x="420" y="774"/>
                  </a:lnTo>
                  <a:lnTo>
                    <a:pt x="420" y="772"/>
                  </a:lnTo>
                  <a:lnTo>
                    <a:pt x="329" y="862"/>
                  </a:lnTo>
                  <a:lnTo>
                    <a:pt x="329" y="643"/>
                  </a:lnTo>
                  <a:lnTo>
                    <a:pt x="0" y="643"/>
                  </a:lnTo>
                  <a:lnTo>
                    <a:pt x="0" y="88"/>
                  </a:lnTo>
                  <a:lnTo>
                    <a:pt x="91" y="88"/>
                  </a:lnTo>
                  <a:lnTo>
                    <a:pt x="91" y="0"/>
                  </a:lnTo>
                  <a:lnTo>
                    <a:pt x="834" y="0"/>
                  </a:lnTo>
                  <a:close/>
                  <a:moveTo>
                    <a:pt x="707" y="125"/>
                  </a:moveTo>
                  <a:lnTo>
                    <a:pt x="127" y="125"/>
                  </a:lnTo>
                  <a:lnTo>
                    <a:pt x="109" y="125"/>
                  </a:lnTo>
                  <a:lnTo>
                    <a:pt x="91" y="125"/>
                  </a:lnTo>
                  <a:lnTo>
                    <a:pt x="37" y="125"/>
                  </a:lnTo>
                  <a:lnTo>
                    <a:pt x="37" y="606"/>
                  </a:lnTo>
                  <a:lnTo>
                    <a:pt x="366" y="606"/>
                  </a:lnTo>
                  <a:lnTo>
                    <a:pt x="366" y="774"/>
                  </a:lnTo>
                  <a:lnTo>
                    <a:pt x="420" y="720"/>
                  </a:lnTo>
                  <a:lnTo>
                    <a:pt x="438" y="702"/>
                  </a:lnTo>
                  <a:lnTo>
                    <a:pt x="456" y="683"/>
                  </a:lnTo>
                  <a:lnTo>
                    <a:pt x="533" y="606"/>
                  </a:lnTo>
                  <a:lnTo>
                    <a:pt x="536" y="606"/>
                  </a:lnTo>
                  <a:lnTo>
                    <a:pt x="561" y="606"/>
                  </a:lnTo>
                  <a:lnTo>
                    <a:pt x="587" y="606"/>
                  </a:lnTo>
                  <a:lnTo>
                    <a:pt x="707" y="606"/>
                  </a:lnTo>
                  <a:lnTo>
                    <a:pt x="707" y="554"/>
                  </a:lnTo>
                  <a:lnTo>
                    <a:pt x="707" y="536"/>
                  </a:lnTo>
                  <a:lnTo>
                    <a:pt x="707" y="518"/>
                  </a:lnTo>
                  <a:lnTo>
                    <a:pt x="707" y="125"/>
                  </a:lnTo>
                  <a:lnTo>
                    <a:pt x="707" y="125"/>
                  </a:lnTo>
                  <a:close/>
                  <a:moveTo>
                    <a:pt x="798" y="37"/>
                  </a:moveTo>
                  <a:lnTo>
                    <a:pt x="127" y="37"/>
                  </a:lnTo>
                  <a:lnTo>
                    <a:pt x="127" y="88"/>
                  </a:lnTo>
                  <a:lnTo>
                    <a:pt x="743" y="88"/>
                  </a:lnTo>
                  <a:lnTo>
                    <a:pt x="743" y="518"/>
                  </a:lnTo>
                  <a:lnTo>
                    <a:pt x="798" y="518"/>
                  </a:lnTo>
                  <a:lnTo>
                    <a:pt x="798" y="37"/>
                  </a:lnTo>
                  <a:lnTo>
                    <a:pt x="798" y="3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16" tIns="45708" rIns="91416" bIns="45708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gradFill>
                  <a:gsLst>
                    <a:gs pos="0">
                      <a:srgbClr val="00DDEC"/>
                    </a:gs>
                    <a:gs pos="100000">
                      <a:srgbClr val="00338E"/>
                    </a:gs>
                  </a:gsLst>
                  <a:lin ang="2700000" scaled="1"/>
                </a:gradFill>
                <a:cs typeface="+mn-ea"/>
                <a:sym typeface="+mn-lt"/>
              </a:endParaRPr>
            </a:p>
          </p:txBody>
        </p:sp>
      </p:grpSp>
      <p:sp>
        <p:nvSpPr>
          <p:cNvPr id="19" name="文本框 18"/>
          <p:cNvSpPr txBox="1"/>
          <p:nvPr/>
        </p:nvSpPr>
        <p:spPr>
          <a:xfrm>
            <a:off x="4147285" y="3483314"/>
            <a:ext cx="3894256" cy="38608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algn="ctr">
              <a:lnSpc>
                <a:spcPct val="120000"/>
              </a:lnSpc>
              <a:defRPr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时长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- 10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分钟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1161" y="5973036"/>
            <a:ext cx="1881386" cy="65732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53995" y="1353820"/>
            <a:ext cx="7835900" cy="5234305"/>
          </a:xfrm>
          <a:prstGeom prst="rect">
            <a:avLst/>
          </a:prstGeom>
        </p:spPr>
      </p:pic>
      <p:cxnSp>
        <p:nvCxnSpPr>
          <p:cNvPr id="75" name="直接连接符 74"/>
          <p:cNvCxnSpPr/>
          <p:nvPr>
            <p:custDataLst>
              <p:tags r:id="rId2"/>
            </p:custDataLst>
          </p:nvPr>
        </p:nvCxnSpPr>
        <p:spPr>
          <a:xfrm>
            <a:off x="0" y="1231805"/>
            <a:ext cx="12188825" cy="0"/>
          </a:xfrm>
          <a:prstGeom prst="line">
            <a:avLst/>
          </a:prstGeom>
          <a:ln w="63500">
            <a:solidFill>
              <a:srgbClr val="E223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/>
          <p:nvPr>
            <p:custDataLst>
              <p:tags r:id="rId3"/>
            </p:custDataLst>
          </p:nvPr>
        </p:nvCxnSpPr>
        <p:spPr>
          <a:xfrm>
            <a:off x="2158339" y="-60"/>
            <a:ext cx="0" cy="6868911"/>
          </a:xfrm>
          <a:prstGeom prst="line">
            <a:avLst/>
          </a:prstGeom>
          <a:ln w="63500">
            <a:solidFill>
              <a:srgbClr val="E223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2" name="文本框 103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539208" y="376976"/>
            <a:ext cx="7540434" cy="46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600">
                <a:ea typeface="微软雅黑" panose="020B0503020204020204" pitchFamily="34" charset="-122"/>
                <a:sym typeface="+mn-ea"/>
              </a:rPr>
              <a:t>用户登陆流程图</a:t>
            </a:r>
            <a:endParaRPr lang="zh-CN" altLang="en-US" sz="3600"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293403" y="706822"/>
            <a:ext cx="1756914" cy="105029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778" y="2608322"/>
            <a:ext cx="1951659" cy="4236089"/>
          </a:xfrm>
          <a:prstGeom prst="rect">
            <a:avLst/>
          </a:prstGeom>
        </p:spPr>
      </p:pic>
      <p:sp>
        <p:nvSpPr>
          <p:cNvPr id="23" name="KSO_Shape"/>
          <p:cNvSpPr/>
          <p:nvPr/>
        </p:nvSpPr>
        <p:spPr bwMode="auto">
          <a:xfrm>
            <a:off x="1171503" y="706541"/>
            <a:ext cx="1765378" cy="1457180"/>
          </a:xfrm>
          <a:custGeom>
            <a:avLst/>
            <a:gdLst>
              <a:gd name="T0" fmla="*/ 2147483646 w 6057"/>
              <a:gd name="T1" fmla="*/ 2147483646 h 5454"/>
              <a:gd name="T2" fmla="*/ 0 w 6057"/>
              <a:gd name="T3" fmla="*/ 2147483646 h 5454"/>
              <a:gd name="T4" fmla="*/ 0 w 6057"/>
              <a:gd name="T5" fmla="*/ 2147483646 h 5454"/>
              <a:gd name="T6" fmla="*/ 2147483646 w 6057"/>
              <a:gd name="T7" fmla="*/ 2147483646 h 5454"/>
              <a:gd name="T8" fmla="*/ 2147483646 w 6057"/>
              <a:gd name="T9" fmla="*/ 2147483646 h 5454"/>
              <a:gd name="T10" fmla="*/ 2147483646 w 6057"/>
              <a:gd name="T11" fmla="*/ 2147483646 h 5454"/>
              <a:gd name="T12" fmla="*/ 2147483646 w 6057"/>
              <a:gd name="T13" fmla="*/ 2147483646 h 5454"/>
              <a:gd name="T14" fmla="*/ 2147483646 w 6057"/>
              <a:gd name="T15" fmla="*/ 2147483646 h 5454"/>
              <a:gd name="T16" fmla="*/ 2147483646 w 6057"/>
              <a:gd name="T17" fmla="*/ 2147483646 h 5454"/>
              <a:gd name="T18" fmla="*/ 2147483646 w 6057"/>
              <a:gd name="T19" fmla="*/ 2147483646 h 5454"/>
              <a:gd name="T20" fmla="*/ 2147483646 w 6057"/>
              <a:gd name="T21" fmla="*/ 2147483646 h 5454"/>
              <a:gd name="T22" fmla="*/ 2147483646 w 6057"/>
              <a:gd name="T23" fmla="*/ 2147483646 h 5454"/>
              <a:gd name="T24" fmla="*/ 2147483646 w 6057"/>
              <a:gd name="T25" fmla="*/ 2147483646 h 5454"/>
              <a:gd name="T26" fmla="*/ 2147483646 w 6057"/>
              <a:gd name="T27" fmla="*/ 2147483646 h 5454"/>
              <a:gd name="T28" fmla="*/ 2147483646 w 6057"/>
              <a:gd name="T29" fmla="*/ 2147483646 h 5454"/>
              <a:gd name="T30" fmla="*/ 2147483646 w 6057"/>
              <a:gd name="T31" fmla="*/ 2147483646 h 5454"/>
              <a:gd name="T32" fmla="*/ 2147483646 w 6057"/>
              <a:gd name="T33" fmla="*/ 2147483646 h 5454"/>
              <a:gd name="T34" fmla="*/ 2147483646 w 6057"/>
              <a:gd name="T35" fmla="*/ 2147483646 h 5454"/>
              <a:gd name="T36" fmla="*/ 2147483646 w 6057"/>
              <a:gd name="T37" fmla="*/ 2147483646 h 5454"/>
              <a:gd name="T38" fmla="*/ 2147483646 w 6057"/>
              <a:gd name="T39" fmla="*/ 2147483646 h 5454"/>
              <a:gd name="T40" fmla="*/ 2147483646 w 6057"/>
              <a:gd name="T41" fmla="*/ 2147483646 h 5454"/>
              <a:gd name="T42" fmla="*/ 2147483646 w 6057"/>
              <a:gd name="T43" fmla="*/ 2147483646 h 5454"/>
              <a:gd name="T44" fmla="*/ 2147483646 w 6057"/>
              <a:gd name="T45" fmla="*/ 2147483646 h 5454"/>
              <a:gd name="T46" fmla="*/ 2147483646 w 6057"/>
              <a:gd name="T47" fmla="*/ 2147483646 h 5454"/>
              <a:gd name="T48" fmla="*/ 2147483646 w 6057"/>
              <a:gd name="T49" fmla="*/ 2147483646 h 5454"/>
              <a:gd name="T50" fmla="*/ 2147483646 w 6057"/>
              <a:gd name="T51" fmla="*/ 2147483646 h 5454"/>
              <a:gd name="T52" fmla="*/ 2147483646 w 6057"/>
              <a:gd name="T53" fmla="*/ 2147483646 h 5454"/>
              <a:gd name="T54" fmla="*/ 2147483646 w 6057"/>
              <a:gd name="T55" fmla="*/ 2147483646 h 5454"/>
              <a:gd name="T56" fmla="*/ 2147483646 w 6057"/>
              <a:gd name="T57" fmla="*/ 2147483646 h 5454"/>
              <a:gd name="T58" fmla="*/ 2147483646 w 6057"/>
              <a:gd name="T59" fmla="*/ 2147483646 h 5454"/>
              <a:gd name="T60" fmla="*/ 2147483646 w 6057"/>
              <a:gd name="T61" fmla="*/ 2147483646 h 5454"/>
              <a:gd name="T62" fmla="*/ 2147483646 w 6057"/>
              <a:gd name="T63" fmla="*/ 2147483646 h 5454"/>
              <a:gd name="T64" fmla="*/ 2147483646 w 6057"/>
              <a:gd name="T65" fmla="*/ 2147483646 h 5454"/>
              <a:gd name="T66" fmla="*/ 2147483646 w 6057"/>
              <a:gd name="T67" fmla="*/ 2147483646 h 5454"/>
              <a:gd name="T68" fmla="*/ 2147483646 w 6057"/>
              <a:gd name="T69" fmla="*/ 2147483646 h 5454"/>
              <a:gd name="T70" fmla="*/ 2147483646 w 6057"/>
              <a:gd name="T71" fmla="*/ 2147483646 h 5454"/>
              <a:gd name="T72" fmla="*/ 2147483646 w 6057"/>
              <a:gd name="T73" fmla="*/ 2147483646 h 5454"/>
              <a:gd name="T74" fmla="*/ 2147483646 w 6057"/>
              <a:gd name="T75" fmla="*/ 2147483646 h 5454"/>
              <a:gd name="T76" fmla="*/ 2147483646 w 6057"/>
              <a:gd name="T77" fmla="*/ 0 h 5454"/>
              <a:gd name="T78" fmla="*/ 2147483646 w 6057"/>
              <a:gd name="T79" fmla="*/ 2147483646 h 5454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6057" h="5454">
                <a:moveTo>
                  <a:pt x="0" y="959"/>
                </a:moveTo>
                <a:lnTo>
                  <a:pt x="1930" y="1981"/>
                </a:lnTo>
                <a:lnTo>
                  <a:pt x="1930" y="5454"/>
                </a:lnTo>
                <a:lnTo>
                  <a:pt x="0" y="4432"/>
                </a:lnTo>
                <a:lnTo>
                  <a:pt x="0" y="959"/>
                </a:lnTo>
                <a:close/>
                <a:moveTo>
                  <a:pt x="3263" y="849"/>
                </a:moveTo>
                <a:lnTo>
                  <a:pt x="3260" y="1196"/>
                </a:lnTo>
                <a:lnTo>
                  <a:pt x="3082" y="1115"/>
                </a:lnTo>
                <a:lnTo>
                  <a:pt x="3082" y="871"/>
                </a:lnTo>
                <a:lnTo>
                  <a:pt x="2883" y="783"/>
                </a:lnTo>
                <a:lnTo>
                  <a:pt x="2883" y="1024"/>
                </a:lnTo>
                <a:lnTo>
                  <a:pt x="1772" y="520"/>
                </a:lnTo>
                <a:lnTo>
                  <a:pt x="269" y="883"/>
                </a:lnTo>
                <a:lnTo>
                  <a:pt x="2160" y="1837"/>
                </a:lnTo>
                <a:lnTo>
                  <a:pt x="2149" y="5385"/>
                </a:lnTo>
                <a:lnTo>
                  <a:pt x="3705" y="4796"/>
                </a:lnTo>
                <a:lnTo>
                  <a:pt x="3705" y="4070"/>
                </a:lnTo>
                <a:lnTo>
                  <a:pt x="4114" y="3933"/>
                </a:lnTo>
                <a:lnTo>
                  <a:pt x="4114" y="4296"/>
                </a:lnTo>
                <a:lnTo>
                  <a:pt x="4599" y="4524"/>
                </a:lnTo>
                <a:lnTo>
                  <a:pt x="5626" y="4144"/>
                </a:lnTo>
                <a:lnTo>
                  <a:pt x="5627" y="4077"/>
                </a:lnTo>
                <a:lnTo>
                  <a:pt x="5122" y="3921"/>
                </a:lnTo>
                <a:lnTo>
                  <a:pt x="5122" y="3593"/>
                </a:lnTo>
                <a:lnTo>
                  <a:pt x="6057" y="3278"/>
                </a:lnTo>
                <a:lnTo>
                  <a:pt x="6057" y="95"/>
                </a:lnTo>
                <a:lnTo>
                  <a:pt x="3263" y="849"/>
                </a:lnTo>
                <a:close/>
                <a:moveTo>
                  <a:pt x="3705" y="3759"/>
                </a:moveTo>
                <a:lnTo>
                  <a:pt x="3705" y="2603"/>
                </a:lnTo>
                <a:lnTo>
                  <a:pt x="2433" y="2997"/>
                </a:lnTo>
                <a:lnTo>
                  <a:pt x="2433" y="2598"/>
                </a:lnTo>
                <a:lnTo>
                  <a:pt x="3705" y="2204"/>
                </a:lnTo>
                <a:lnTo>
                  <a:pt x="3705" y="1972"/>
                </a:lnTo>
                <a:lnTo>
                  <a:pt x="2433" y="2365"/>
                </a:lnTo>
                <a:lnTo>
                  <a:pt x="2433" y="1966"/>
                </a:lnTo>
                <a:lnTo>
                  <a:pt x="3705" y="1574"/>
                </a:lnTo>
                <a:lnTo>
                  <a:pt x="3705" y="1397"/>
                </a:lnTo>
                <a:lnTo>
                  <a:pt x="3614" y="1356"/>
                </a:lnTo>
                <a:lnTo>
                  <a:pt x="3617" y="1043"/>
                </a:lnTo>
                <a:lnTo>
                  <a:pt x="5797" y="461"/>
                </a:lnTo>
                <a:lnTo>
                  <a:pt x="5797" y="3054"/>
                </a:lnTo>
                <a:lnTo>
                  <a:pt x="3705" y="3759"/>
                </a:lnTo>
                <a:close/>
                <a:moveTo>
                  <a:pt x="215" y="1434"/>
                </a:moveTo>
                <a:lnTo>
                  <a:pt x="215" y="1579"/>
                </a:lnTo>
                <a:lnTo>
                  <a:pt x="862" y="1925"/>
                </a:lnTo>
                <a:lnTo>
                  <a:pt x="862" y="1780"/>
                </a:lnTo>
                <a:lnTo>
                  <a:pt x="215" y="1434"/>
                </a:lnTo>
                <a:close/>
                <a:moveTo>
                  <a:pt x="215" y="1909"/>
                </a:moveTo>
                <a:lnTo>
                  <a:pt x="215" y="2053"/>
                </a:lnTo>
                <a:lnTo>
                  <a:pt x="862" y="2399"/>
                </a:lnTo>
                <a:lnTo>
                  <a:pt x="862" y="2255"/>
                </a:lnTo>
                <a:lnTo>
                  <a:pt x="215" y="1909"/>
                </a:lnTo>
                <a:close/>
                <a:moveTo>
                  <a:pt x="215" y="1670"/>
                </a:moveTo>
                <a:lnTo>
                  <a:pt x="215" y="1814"/>
                </a:lnTo>
                <a:lnTo>
                  <a:pt x="862" y="2160"/>
                </a:lnTo>
                <a:lnTo>
                  <a:pt x="862" y="2016"/>
                </a:lnTo>
                <a:lnTo>
                  <a:pt x="215" y="1670"/>
                </a:lnTo>
                <a:close/>
                <a:moveTo>
                  <a:pt x="2458" y="3255"/>
                </a:moveTo>
                <a:lnTo>
                  <a:pt x="2820" y="3153"/>
                </a:lnTo>
                <a:lnTo>
                  <a:pt x="2820" y="3376"/>
                </a:lnTo>
                <a:lnTo>
                  <a:pt x="2458" y="3478"/>
                </a:lnTo>
                <a:lnTo>
                  <a:pt x="2458" y="3255"/>
                </a:lnTo>
                <a:close/>
                <a:moveTo>
                  <a:pt x="2458" y="3645"/>
                </a:moveTo>
                <a:lnTo>
                  <a:pt x="2820" y="3543"/>
                </a:lnTo>
                <a:lnTo>
                  <a:pt x="2820" y="3764"/>
                </a:lnTo>
                <a:lnTo>
                  <a:pt x="2458" y="3867"/>
                </a:lnTo>
                <a:lnTo>
                  <a:pt x="2458" y="3645"/>
                </a:lnTo>
                <a:close/>
                <a:moveTo>
                  <a:pt x="3097" y="793"/>
                </a:moveTo>
                <a:lnTo>
                  <a:pt x="2938" y="714"/>
                </a:lnTo>
                <a:lnTo>
                  <a:pt x="5774" y="0"/>
                </a:lnTo>
                <a:lnTo>
                  <a:pt x="5915" y="61"/>
                </a:lnTo>
                <a:lnTo>
                  <a:pt x="3097" y="79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1161" y="5973036"/>
            <a:ext cx="1881386" cy="657321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直接连接符 74"/>
          <p:cNvCxnSpPr/>
          <p:nvPr>
            <p:custDataLst>
              <p:tags r:id="rId1"/>
            </p:custDataLst>
          </p:nvPr>
        </p:nvCxnSpPr>
        <p:spPr>
          <a:xfrm>
            <a:off x="0" y="1985550"/>
            <a:ext cx="12188825" cy="0"/>
          </a:xfrm>
          <a:prstGeom prst="line">
            <a:avLst/>
          </a:prstGeom>
          <a:ln w="63500">
            <a:solidFill>
              <a:srgbClr val="E223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/>
          <p:nvPr>
            <p:custDataLst>
              <p:tags r:id="rId2"/>
            </p:custDataLst>
          </p:nvPr>
        </p:nvCxnSpPr>
        <p:spPr>
          <a:xfrm>
            <a:off x="2542514" y="8830"/>
            <a:ext cx="0" cy="6868911"/>
          </a:xfrm>
          <a:prstGeom prst="line">
            <a:avLst/>
          </a:prstGeom>
          <a:ln w="63500">
            <a:solidFill>
              <a:srgbClr val="E223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2" name="文本框 103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539208" y="1231686"/>
            <a:ext cx="7540434" cy="46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sz="3600">
                <a:ea typeface="微软雅黑" panose="020B0503020204020204" pitchFamily="34" charset="-122"/>
                <a:sym typeface="+mn-ea"/>
              </a:rPr>
              <a:t>用户登陆</a:t>
            </a:r>
            <a:r>
              <a:rPr lang="en-US" altLang="zh-CN" sz="3600">
                <a:ea typeface="微软雅黑" panose="020B0503020204020204" pitchFamily="34" charset="-122"/>
                <a:sym typeface="+mn-ea"/>
              </a:rPr>
              <a:t>-</a:t>
            </a:r>
            <a:r>
              <a:rPr lang="zh-CN" altLang="en-US" sz="3600">
                <a:ea typeface="微软雅黑" panose="020B0503020204020204" pitchFamily="34" charset="-122"/>
                <a:sym typeface="+mn-ea"/>
              </a:rPr>
              <a:t>前端页面</a:t>
            </a:r>
            <a:endParaRPr lang="zh-CN" altLang="en-US" sz="3600"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9" name="文本框 85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539490" y="2196465"/>
            <a:ext cx="3885565" cy="3449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fontAlgn="auto">
              <a:lnSpc>
                <a:spcPct val="150000"/>
              </a:lnSpc>
              <a:buClr>
                <a:srgbClr val="C00000"/>
              </a:buClr>
              <a:buFont typeface="Wingdings" panose="05000000000000000000" charset="0"/>
              <a:buChar char=""/>
            </a:pPr>
            <a:r>
              <a:rPr lang="zh-CN" alt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  <a:sym typeface="+mn-ea"/>
              </a:rPr>
              <a:t>路由：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  <a:sym typeface="+mn-ea"/>
              </a:rPr>
              <a:t>/</a:t>
            </a:r>
            <a:r>
              <a:rPr lang="en-US" altLang="zh-CN" dirty="0" err="1" smtClean="0">
                <a:solidFill>
                  <a:srgbClr val="FF0000"/>
                </a:solidFill>
                <a:latin typeface="Arial" panose="020B0604020202090204" pitchFamily="34" charset="0"/>
                <a:cs typeface="Arial" panose="020B0604020202090204" pitchFamily="34" charset="0"/>
                <a:sym typeface="+mn-ea"/>
              </a:rPr>
              <a:t>login_page</a:t>
            </a:r>
            <a:endParaRPr lang="en-US" altLang="zh-CN" dirty="0" err="1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90204" pitchFamily="34" charset="0"/>
              <a:cs typeface="Arial" panose="020B0604020202090204" pitchFamily="34" charset="0"/>
              <a:sym typeface="+mn-ea"/>
            </a:endParaRPr>
          </a:p>
          <a:p>
            <a:pPr marL="342900" lvl="0" indent="-342900" fontAlgn="auto">
              <a:lnSpc>
                <a:spcPct val="150000"/>
              </a:lnSpc>
              <a:buClr>
                <a:srgbClr val="C00000"/>
              </a:buClr>
              <a:buFont typeface="Wingdings" panose="05000000000000000000" charset="0"/>
              <a:buChar char=""/>
            </a:pPr>
            <a:r>
              <a:rPr lang="zh-CN" alt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  <a:sym typeface="+mn-ea"/>
              </a:rPr>
              <a:t>请求方法：</a:t>
            </a:r>
            <a:r>
              <a:rPr lang="en-US" altLang="zh-CN" dirty="0" err="1" smtClean="0">
                <a:solidFill>
                  <a:srgbClr val="FF0000"/>
                </a:solidFill>
                <a:latin typeface="Arial" panose="020B0604020202090204" pitchFamily="34" charset="0"/>
                <a:cs typeface="Arial" panose="020B0604020202090204" pitchFamily="34" charset="0"/>
                <a:sym typeface="+mn-ea"/>
              </a:rPr>
              <a:t>GET</a:t>
            </a:r>
            <a:endParaRPr lang="en-US" altLang="zh-CN" dirty="0" err="1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90204" pitchFamily="34" charset="0"/>
              <a:cs typeface="Arial" panose="020B0604020202090204" pitchFamily="34" charset="0"/>
              <a:sym typeface="+mn-ea"/>
            </a:endParaRPr>
          </a:p>
          <a:p>
            <a:pPr marL="342900" lvl="0" indent="-342900" fontAlgn="auto">
              <a:lnSpc>
                <a:spcPct val="150000"/>
              </a:lnSpc>
              <a:buClr>
                <a:srgbClr val="C00000"/>
              </a:buClr>
              <a:buFont typeface="Wingdings" panose="05000000000000000000" charset="0"/>
              <a:buChar char=""/>
            </a:pPr>
            <a:r>
              <a:rPr lang="zh-CN" alt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  <a:sym typeface="+mn-ea"/>
              </a:rPr>
              <a:t>需要填写的字段：</a:t>
            </a:r>
            <a:endParaRPr lang="zh-CN" altLang="en-US" dirty="0" err="1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90204" pitchFamily="34" charset="0"/>
              <a:cs typeface="Arial" panose="020B0604020202090204" pitchFamily="34" charset="0"/>
              <a:sym typeface="+mn-ea"/>
            </a:endParaRPr>
          </a:p>
          <a:p>
            <a:pPr marL="800100" lvl="1" indent="-342900" fontAlgn="auto">
              <a:lnSpc>
                <a:spcPct val="150000"/>
              </a:lnSpc>
              <a:buClr>
                <a:srgbClr val="C00000"/>
              </a:buClr>
              <a:buFont typeface="Wingdings" panose="05000000000000000000" charset="0"/>
              <a:buChar char=""/>
            </a:pPr>
            <a:r>
              <a:rPr lang="zh-CN" alt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  <a:sym typeface="+mn-ea"/>
              </a:rPr>
              <a:t>姓名：</a:t>
            </a:r>
            <a:r>
              <a:rPr lang="en-US" altLang="zh-CN" dirty="0" err="1" smtClean="0">
                <a:solidFill>
                  <a:srgbClr val="FF0000"/>
                </a:solidFill>
                <a:latin typeface="Arial" panose="020B0604020202090204" pitchFamily="34" charset="0"/>
                <a:cs typeface="Arial" panose="020B0604020202090204" pitchFamily="34" charset="0"/>
                <a:sym typeface="+mn-ea"/>
              </a:rPr>
              <a:t>username</a:t>
            </a:r>
            <a:endParaRPr lang="en-US" altLang="zh-CN" dirty="0" err="1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90204" pitchFamily="34" charset="0"/>
              <a:cs typeface="Arial" panose="020B0604020202090204" pitchFamily="34" charset="0"/>
              <a:sym typeface="+mn-ea"/>
            </a:endParaRPr>
          </a:p>
          <a:p>
            <a:pPr marL="800100" lvl="1" indent="-342900" fontAlgn="auto">
              <a:lnSpc>
                <a:spcPct val="150000"/>
              </a:lnSpc>
              <a:buClr>
                <a:srgbClr val="C00000"/>
              </a:buClr>
              <a:buFont typeface="Wingdings" panose="05000000000000000000" charset="0"/>
              <a:buChar char=""/>
            </a:pPr>
            <a:r>
              <a:rPr lang="zh-CN" alt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  <a:sym typeface="+mn-ea"/>
              </a:rPr>
              <a:t>密码：</a:t>
            </a:r>
            <a:r>
              <a:rPr lang="en-US" altLang="zh-CN" dirty="0" err="1" smtClean="0">
                <a:solidFill>
                  <a:srgbClr val="FF0000"/>
                </a:solidFill>
                <a:latin typeface="Arial" panose="020B0604020202090204" pitchFamily="34" charset="0"/>
                <a:cs typeface="Arial" panose="020B0604020202090204" pitchFamily="34" charset="0"/>
                <a:sym typeface="+mn-ea"/>
              </a:rPr>
              <a:t>password</a:t>
            </a:r>
            <a:endParaRPr lang="en-US" altLang="zh-CN" dirty="0" err="1" smtClean="0">
              <a:solidFill>
                <a:srgbClr val="FF0000"/>
              </a:solidFill>
              <a:latin typeface="Arial" panose="020B0604020202090204" pitchFamily="34" charset="0"/>
              <a:cs typeface="Arial" panose="020B0604020202090204" pitchFamily="34" charset="0"/>
              <a:sym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553753" y="1362777"/>
            <a:ext cx="1756914" cy="105029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778" y="2608322"/>
            <a:ext cx="1951659" cy="4236089"/>
          </a:xfrm>
          <a:prstGeom prst="rect">
            <a:avLst/>
          </a:prstGeom>
        </p:spPr>
      </p:pic>
      <p:sp>
        <p:nvSpPr>
          <p:cNvPr id="23" name="KSO_Shape"/>
          <p:cNvSpPr/>
          <p:nvPr/>
        </p:nvSpPr>
        <p:spPr bwMode="auto">
          <a:xfrm>
            <a:off x="1513133" y="1231686"/>
            <a:ext cx="1765378" cy="1457180"/>
          </a:xfrm>
          <a:custGeom>
            <a:avLst/>
            <a:gdLst>
              <a:gd name="T0" fmla="*/ 2147483646 w 6057"/>
              <a:gd name="T1" fmla="*/ 2147483646 h 5454"/>
              <a:gd name="T2" fmla="*/ 0 w 6057"/>
              <a:gd name="T3" fmla="*/ 2147483646 h 5454"/>
              <a:gd name="T4" fmla="*/ 0 w 6057"/>
              <a:gd name="T5" fmla="*/ 2147483646 h 5454"/>
              <a:gd name="T6" fmla="*/ 2147483646 w 6057"/>
              <a:gd name="T7" fmla="*/ 2147483646 h 5454"/>
              <a:gd name="T8" fmla="*/ 2147483646 w 6057"/>
              <a:gd name="T9" fmla="*/ 2147483646 h 5454"/>
              <a:gd name="T10" fmla="*/ 2147483646 w 6057"/>
              <a:gd name="T11" fmla="*/ 2147483646 h 5454"/>
              <a:gd name="T12" fmla="*/ 2147483646 w 6057"/>
              <a:gd name="T13" fmla="*/ 2147483646 h 5454"/>
              <a:gd name="T14" fmla="*/ 2147483646 w 6057"/>
              <a:gd name="T15" fmla="*/ 2147483646 h 5454"/>
              <a:gd name="T16" fmla="*/ 2147483646 w 6057"/>
              <a:gd name="T17" fmla="*/ 2147483646 h 5454"/>
              <a:gd name="T18" fmla="*/ 2147483646 w 6057"/>
              <a:gd name="T19" fmla="*/ 2147483646 h 5454"/>
              <a:gd name="T20" fmla="*/ 2147483646 w 6057"/>
              <a:gd name="T21" fmla="*/ 2147483646 h 5454"/>
              <a:gd name="T22" fmla="*/ 2147483646 w 6057"/>
              <a:gd name="T23" fmla="*/ 2147483646 h 5454"/>
              <a:gd name="T24" fmla="*/ 2147483646 w 6057"/>
              <a:gd name="T25" fmla="*/ 2147483646 h 5454"/>
              <a:gd name="T26" fmla="*/ 2147483646 w 6057"/>
              <a:gd name="T27" fmla="*/ 2147483646 h 5454"/>
              <a:gd name="T28" fmla="*/ 2147483646 w 6057"/>
              <a:gd name="T29" fmla="*/ 2147483646 h 5454"/>
              <a:gd name="T30" fmla="*/ 2147483646 w 6057"/>
              <a:gd name="T31" fmla="*/ 2147483646 h 5454"/>
              <a:gd name="T32" fmla="*/ 2147483646 w 6057"/>
              <a:gd name="T33" fmla="*/ 2147483646 h 5454"/>
              <a:gd name="T34" fmla="*/ 2147483646 w 6057"/>
              <a:gd name="T35" fmla="*/ 2147483646 h 5454"/>
              <a:gd name="T36" fmla="*/ 2147483646 w 6057"/>
              <a:gd name="T37" fmla="*/ 2147483646 h 5454"/>
              <a:gd name="T38" fmla="*/ 2147483646 w 6057"/>
              <a:gd name="T39" fmla="*/ 2147483646 h 5454"/>
              <a:gd name="T40" fmla="*/ 2147483646 w 6057"/>
              <a:gd name="T41" fmla="*/ 2147483646 h 5454"/>
              <a:gd name="T42" fmla="*/ 2147483646 w 6057"/>
              <a:gd name="T43" fmla="*/ 2147483646 h 5454"/>
              <a:gd name="T44" fmla="*/ 2147483646 w 6057"/>
              <a:gd name="T45" fmla="*/ 2147483646 h 5454"/>
              <a:gd name="T46" fmla="*/ 2147483646 w 6057"/>
              <a:gd name="T47" fmla="*/ 2147483646 h 5454"/>
              <a:gd name="T48" fmla="*/ 2147483646 w 6057"/>
              <a:gd name="T49" fmla="*/ 2147483646 h 5454"/>
              <a:gd name="T50" fmla="*/ 2147483646 w 6057"/>
              <a:gd name="T51" fmla="*/ 2147483646 h 5454"/>
              <a:gd name="T52" fmla="*/ 2147483646 w 6057"/>
              <a:gd name="T53" fmla="*/ 2147483646 h 5454"/>
              <a:gd name="T54" fmla="*/ 2147483646 w 6057"/>
              <a:gd name="T55" fmla="*/ 2147483646 h 5454"/>
              <a:gd name="T56" fmla="*/ 2147483646 w 6057"/>
              <a:gd name="T57" fmla="*/ 2147483646 h 5454"/>
              <a:gd name="T58" fmla="*/ 2147483646 w 6057"/>
              <a:gd name="T59" fmla="*/ 2147483646 h 5454"/>
              <a:gd name="T60" fmla="*/ 2147483646 w 6057"/>
              <a:gd name="T61" fmla="*/ 2147483646 h 5454"/>
              <a:gd name="T62" fmla="*/ 2147483646 w 6057"/>
              <a:gd name="T63" fmla="*/ 2147483646 h 5454"/>
              <a:gd name="T64" fmla="*/ 2147483646 w 6057"/>
              <a:gd name="T65" fmla="*/ 2147483646 h 5454"/>
              <a:gd name="T66" fmla="*/ 2147483646 w 6057"/>
              <a:gd name="T67" fmla="*/ 2147483646 h 5454"/>
              <a:gd name="T68" fmla="*/ 2147483646 w 6057"/>
              <a:gd name="T69" fmla="*/ 2147483646 h 5454"/>
              <a:gd name="T70" fmla="*/ 2147483646 w 6057"/>
              <a:gd name="T71" fmla="*/ 2147483646 h 5454"/>
              <a:gd name="T72" fmla="*/ 2147483646 w 6057"/>
              <a:gd name="T73" fmla="*/ 2147483646 h 5454"/>
              <a:gd name="T74" fmla="*/ 2147483646 w 6057"/>
              <a:gd name="T75" fmla="*/ 2147483646 h 5454"/>
              <a:gd name="T76" fmla="*/ 2147483646 w 6057"/>
              <a:gd name="T77" fmla="*/ 0 h 5454"/>
              <a:gd name="T78" fmla="*/ 2147483646 w 6057"/>
              <a:gd name="T79" fmla="*/ 2147483646 h 5454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6057" h="5454">
                <a:moveTo>
                  <a:pt x="0" y="959"/>
                </a:moveTo>
                <a:lnTo>
                  <a:pt x="1930" y="1981"/>
                </a:lnTo>
                <a:lnTo>
                  <a:pt x="1930" y="5454"/>
                </a:lnTo>
                <a:lnTo>
                  <a:pt x="0" y="4432"/>
                </a:lnTo>
                <a:lnTo>
                  <a:pt x="0" y="959"/>
                </a:lnTo>
                <a:close/>
                <a:moveTo>
                  <a:pt x="3263" y="849"/>
                </a:moveTo>
                <a:lnTo>
                  <a:pt x="3260" y="1196"/>
                </a:lnTo>
                <a:lnTo>
                  <a:pt x="3082" y="1115"/>
                </a:lnTo>
                <a:lnTo>
                  <a:pt x="3082" y="871"/>
                </a:lnTo>
                <a:lnTo>
                  <a:pt x="2883" y="783"/>
                </a:lnTo>
                <a:lnTo>
                  <a:pt x="2883" y="1024"/>
                </a:lnTo>
                <a:lnTo>
                  <a:pt x="1772" y="520"/>
                </a:lnTo>
                <a:lnTo>
                  <a:pt x="269" y="883"/>
                </a:lnTo>
                <a:lnTo>
                  <a:pt x="2160" y="1837"/>
                </a:lnTo>
                <a:lnTo>
                  <a:pt x="2149" y="5385"/>
                </a:lnTo>
                <a:lnTo>
                  <a:pt x="3705" y="4796"/>
                </a:lnTo>
                <a:lnTo>
                  <a:pt x="3705" y="4070"/>
                </a:lnTo>
                <a:lnTo>
                  <a:pt x="4114" y="3933"/>
                </a:lnTo>
                <a:lnTo>
                  <a:pt x="4114" y="4296"/>
                </a:lnTo>
                <a:lnTo>
                  <a:pt x="4599" y="4524"/>
                </a:lnTo>
                <a:lnTo>
                  <a:pt x="5626" y="4144"/>
                </a:lnTo>
                <a:lnTo>
                  <a:pt x="5627" y="4077"/>
                </a:lnTo>
                <a:lnTo>
                  <a:pt x="5122" y="3921"/>
                </a:lnTo>
                <a:lnTo>
                  <a:pt x="5122" y="3593"/>
                </a:lnTo>
                <a:lnTo>
                  <a:pt x="6057" y="3278"/>
                </a:lnTo>
                <a:lnTo>
                  <a:pt x="6057" y="95"/>
                </a:lnTo>
                <a:lnTo>
                  <a:pt x="3263" y="849"/>
                </a:lnTo>
                <a:close/>
                <a:moveTo>
                  <a:pt x="3705" y="3759"/>
                </a:moveTo>
                <a:lnTo>
                  <a:pt x="3705" y="2603"/>
                </a:lnTo>
                <a:lnTo>
                  <a:pt x="2433" y="2997"/>
                </a:lnTo>
                <a:lnTo>
                  <a:pt x="2433" y="2598"/>
                </a:lnTo>
                <a:lnTo>
                  <a:pt x="3705" y="2204"/>
                </a:lnTo>
                <a:lnTo>
                  <a:pt x="3705" y="1972"/>
                </a:lnTo>
                <a:lnTo>
                  <a:pt x="2433" y="2365"/>
                </a:lnTo>
                <a:lnTo>
                  <a:pt x="2433" y="1966"/>
                </a:lnTo>
                <a:lnTo>
                  <a:pt x="3705" y="1574"/>
                </a:lnTo>
                <a:lnTo>
                  <a:pt x="3705" y="1397"/>
                </a:lnTo>
                <a:lnTo>
                  <a:pt x="3614" y="1356"/>
                </a:lnTo>
                <a:lnTo>
                  <a:pt x="3617" y="1043"/>
                </a:lnTo>
                <a:lnTo>
                  <a:pt x="5797" y="461"/>
                </a:lnTo>
                <a:lnTo>
                  <a:pt x="5797" y="3054"/>
                </a:lnTo>
                <a:lnTo>
                  <a:pt x="3705" y="3759"/>
                </a:lnTo>
                <a:close/>
                <a:moveTo>
                  <a:pt x="215" y="1434"/>
                </a:moveTo>
                <a:lnTo>
                  <a:pt x="215" y="1579"/>
                </a:lnTo>
                <a:lnTo>
                  <a:pt x="862" y="1925"/>
                </a:lnTo>
                <a:lnTo>
                  <a:pt x="862" y="1780"/>
                </a:lnTo>
                <a:lnTo>
                  <a:pt x="215" y="1434"/>
                </a:lnTo>
                <a:close/>
                <a:moveTo>
                  <a:pt x="215" y="1909"/>
                </a:moveTo>
                <a:lnTo>
                  <a:pt x="215" y="2053"/>
                </a:lnTo>
                <a:lnTo>
                  <a:pt x="862" y="2399"/>
                </a:lnTo>
                <a:lnTo>
                  <a:pt x="862" y="2255"/>
                </a:lnTo>
                <a:lnTo>
                  <a:pt x="215" y="1909"/>
                </a:lnTo>
                <a:close/>
                <a:moveTo>
                  <a:pt x="215" y="1670"/>
                </a:moveTo>
                <a:lnTo>
                  <a:pt x="215" y="1814"/>
                </a:lnTo>
                <a:lnTo>
                  <a:pt x="862" y="2160"/>
                </a:lnTo>
                <a:lnTo>
                  <a:pt x="862" y="2016"/>
                </a:lnTo>
                <a:lnTo>
                  <a:pt x="215" y="1670"/>
                </a:lnTo>
                <a:close/>
                <a:moveTo>
                  <a:pt x="2458" y="3255"/>
                </a:moveTo>
                <a:lnTo>
                  <a:pt x="2820" y="3153"/>
                </a:lnTo>
                <a:lnTo>
                  <a:pt x="2820" y="3376"/>
                </a:lnTo>
                <a:lnTo>
                  <a:pt x="2458" y="3478"/>
                </a:lnTo>
                <a:lnTo>
                  <a:pt x="2458" y="3255"/>
                </a:lnTo>
                <a:close/>
                <a:moveTo>
                  <a:pt x="2458" y="3645"/>
                </a:moveTo>
                <a:lnTo>
                  <a:pt x="2820" y="3543"/>
                </a:lnTo>
                <a:lnTo>
                  <a:pt x="2820" y="3764"/>
                </a:lnTo>
                <a:lnTo>
                  <a:pt x="2458" y="3867"/>
                </a:lnTo>
                <a:lnTo>
                  <a:pt x="2458" y="3645"/>
                </a:lnTo>
                <a:close/>
                <a:moveTo>
                  <a:pt x="3097" y="793"/>
                </a:moveTo>
                <a:lnTo>
                  <a:pt x="2938" y="714"/>
                </a:lnTo>
                <a:lnTo>
                  <a:pt x="5774" y="0"/>
                </a:lnTo>
                <a:lnTo>
                  <a:pt x="5915" y="61"/>
                </a:lnTo>
                <a:lnTo>
                  <a:pt x="3097" y="79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sp>
        <p:nvSpPr>
          <p:cNvPr id="2" name="文本框 85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7553960" y="2349500"/>
            <a:ext cx="3885565" cy="2188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fontAlgn="auto">
              <a:lnSpc>
                <a:spcPct val="150000"/>
              </a:lnSpc>
              <a:buClr>
                <a:srgbClr val="C00000"/>
              </a:buClr>
              <a:buFont typeface="Wingdings" panose="05000000000000000000" charset="0"/>
              <a:buChar char=""/>
            </a:pPr>
            <a:r>
              <a:rPr lang="zh-CN" alt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  <a:sym typeface="+mn-ea"/>
              </a:rPr>
              <a:t>知识点：</a:t>
            </a:r>
            <a:endParaRPr lang="zh-CN" altLang="en-US" dirty="0" err="1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90204" pitchFamily="34" charset="0"/>
              <a:cs typeface="Arial" panose="020B0604020202090204" pitchFamily="34" charset="0"/>
              <a:sym typeface="+mn-ea"/>
            </a:endParaRPr>
          </a:p>
          <a:p>
            <a:pPr marL="800100" lvl="1" indent="-342900" fontAlgn="auto">
              <a:lnSpc>
                <a:spcPct val="150000"/>
              </a:lnSpc>
              <a:buClr>
                <a:srgbClr val="C00000"/>
              </a:buClr>
              <a:buFont typeface="Wingdings" panose="05000000000000000000" charset="0"/>
              <a:buChar char=""/>
            </a:pP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  <a:sym typeface="+mn-ea"/>
              </a:rPr>
              <a:t>&lt;input&gt;</a:t>
            </a:r>
            <a:r>
              <a:rPr lang="zh-CN" alt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  <a:sym typeface="+mn-ea"/>
              </a:rPr>
              <a:t>标签的使用</a:t>
            </a:r>
            <a:endParaRPr lang="zh-CN" altLang="en-US" dirty="0" err="1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90204" pitchFamily="34" charset="0"/>
              <a:cs typeface="Arial" panose="020B0604020202090204" pitchFamily="34" charset="0"/>
              <a:sym typeface="+mn-ea"/>
            </a:endParaRPr>
          </a:p>
          <a:p>
            <a:pPr marL="800100" lvl="1" indent="-342900" fontAlgn="auto">
              <a:lnSpc>
                <a:spcPct val="150000"/>
              </a:lnSpc>
              <a:buClr>
                <a:srgbClr val="C00000"/>
              </a:buClr>
              <a:buFont typeface="Wingdings" panose="05000000000000000000" charset="0"/>
              <a:buChar char=""/>
            </a:pP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  <a:sym typeface="+mn-ea"/>
              </a:rPr>
              <a:t>form</a:t>
            </a:r>
            <a:r>
              <a:rPr lang="zh-CN" alt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  <a:sym typeface="+mn-ea"/>
              </a:rPr>
              <a:t>表单提交</a:t>
            </a:r>
            <a:endParaRPr lang="zh-CN" altLang="en-US" dirty="0" err="1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90204" pitchFamily="34" charset="0"/>
              <a:cs typeface="Arial" panose="020B0604020202090204" pitchFamily="34" charset="0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1161" y="5973036"/>
            <a:ext cx="1881386" cy="657321"/>
          </a:xfrm>
          <a:prstGeom prst="rect">
            <a:avLst/>
          </a:prstGeom>
        </p:spPr>
      </p:pic>
    </p:spTree>
    <p:custDataLst>
      <p:tags r:id="rId8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直接连接符 74"/>
          <p:cNvCxnSpPr/>
          <p:nvPr>
            <p:custDataLst>
              <p:tags r:id="rId1"/>
            </p:custDataLst>
          </p:nvPr>
        </p:nvCxnSpPr>
        <p:spPr>
          <a:xfrm>
            <a:off x="0" y="1985550"/>
            <a:ext cx="12188825" cy="0"/>
          </a:xfrm>
          <a:prstGeom prst="line">
            <a:avLst/>
          </a:prstGeom>
          <a:ln w="63500">
            <a:solidFill>
              <a:srgbClr val="E223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/>
          <p:nvPr>
            <p:custDataLst>
              <p:tags r:id="rId2"/>
            </p:custDataLst>
          </p:nvPr>
        </p:nvCxnSpPr>
        <p:spPr>
          <a:xfrm>
            <a:off x="2542514" y="8830"/>
            <a:ext cx="0" cy="6868911"/>
          </a:xfrm>
          <a:prstGeom prst="line">
            <a:avLst/>
          </a:prstGeom>
          <a:ln w="63500">
            <a:solidFill>
              <a:srgbClr val="E223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2" name="文本框 103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539208" y="1231686"/>
            <a:ext cx="7540434" cy="46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sz="3600">
                <a:ea typeface="微软雅黑" panose="020B0503020204020204" pitchFamily="34" charset="-122"/>
                <a:sym typeface="+mn-ea"/>
              </a:rPr>
              <a:t>用户登陆</a:t>
            </a:r>
            <a:r>
              <a:rPr lang="en-US" altLang="zh-CN" sz="3600">
                <a:ea typeface="微软雅黑" panose="020B0503020204020204" pitchFamily="34" charset="-122"/>
                <a:sym typeface="+mn-ea"/>
              </a:rPr>
              <a:t>-</a:t>
            </a:r>
            <a:r>
              <a:rPr lang="zh-CN" altLang="en-US" sz="3600">
                <a:ea typeface="微软雅黑" panose="020B0503020204020204" pitchFamily="34" charset="-122"/>
                <a:sym typeface="+mn-ea"/>
              </a:rPr>
              <a:t>后端数据处理</a:t>
            </a:r>
            <a:endParaRPr lang="zh-CN" altLang="en-US" sz="3600"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9" name="文本框 85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539490" y="2167255"/>
            <a:ext cx="4066540" cy="372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800100" lvl="1" indent="-342900" fontAlgn="auto">
              <a:lnSpc>
                <a:spcPct val="150000"/>
              </a:lnSpc>
              <a:buClr>
                <a:srgbClr val="C00000"/>
              </a:buClr>
              <a:buFont typeface="Wingdings" panose="05000000000000000000" charset="0"/>
              <a:buChar char=""/>
            </a:pPr>
            <a:r>
              <a:rPr lang="zh-CN" alt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  <a:sym typeface="+mn-ea"/>
              </a:rPr>
              <a:t>路由：</a:t>
            </a:r>
            <a:r>
              <a:rPr lang="en-US" altLang="zh-CN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  <a:sym typeface="+mn-ea"/>
              </a:rPr>
              <a:t>/</a:t>
            </a:r>
            <a:r>
              <a:rPr lang="en-US" altLang="zh-CN" dirty="0" err="1" smtClean="0">
                <a:solidFill>
                  <a:srgbClr val="FF0000"/>
                </a:solidFill>
                <a:latin typeface="Arial" panose="020B0604020202090204" pitchFamily="34" charset="0"/>
                <a:cs typeface="Arial" panose="020B0604020202090204" pitchFamily="34" charset="0"/>
                <a:sym typeface="+mn-ea"/>
              </a:rPr>
              <a:t>login</a:t>
            </a:r>
            <a:endParaRPr lang="en-US" altLang="zh-CN" dirty="0" err="1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90204" pitchFamily="34" charset="0"/>
              <a:cs typeface="Arial" panose="020B0604020202090204" pitchFamily="34" charset="0"/>
              <a:sym typeface="+mn-ea"/>
            </a:endParaRPr>
          </a:p>
          <a:p>
            <a:pPr marL="800100" lvl="1" indent="-342900" fontAlgn="auto">
              <a:lnSpc>
                <a:spcPct val="150000"/>
              </a:lnSpc>
              <a:buClr>
                <a:srgbClr val="C00000"/>
              </a:buClr>
              <a:buFont typeface="Wingdings" panose="05000000000000000000" charset="0"/>
              <a:buChar char=""/>
            </a:pPr>
            <a:r>
              <a:rPr lang="zh-CN" alt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  <a:sym typeface="+mn-ea"/>
              </a:rPr>
              <a:t>请求方法：</a:t>
            </a:r>
            <a:r>
              <a:rPr lang="en-US" altLang="zh-CN" dirty="0" err="1" smtClean="0">
                <a:solidFill>
                  <a:srgbClr val="FF0000"/>
                </a:solidFill>
                <a:latin typeface="Arial" panose="020B0604020202090204" pitchFamily="34" charset="0"/>
                <a:cs typeface="Arial" panose="020B0604020202090204" pitchFamily="34" charset="0"/>
                <a:sym typeface="+mn-ea"/>
              </a:rPr>
              <a:t>POST</a:t>
            </a:r>
            <a:endParaRPr lang="en-US" altLang="zh-CN" dirty="0" err="1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90204" pitchFamily="34" charset="0"/>
              <a:cs typeface="Arial" panose="020B0604020202090204" pitchFamily="34" charset="0"/>
              <a:sym typeface="+mn-ea"/>
            </a:endParaRPr>
          </a:p>
          <a:p>
            <a:pPr marL="800100" lvl="1" indent="-342900" fontAlgn="auto">
              <a:lnSpc>
                <a:spcPct val="150000"/>
              </a:lnSpc>
              <a:buClr>
                <a:srgbClr val="C00000"/>
              </a:buClr>
              <a:buFont typeface="Wingdings" panose="05000000000000000000" charset="0"/>
              <a:buChar char=""/>
            </a:pPr>
            <a:r>
              <a:rPr lang="zh-CN" alt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  <a:sym typeface="+mn-ea"/>
              </a:rPr>
              <a:t>接收的参数：</a:t>
            </a:r>
            <a:endParaRPr lang="zh-CN" altLang="en-US" dirty="0" err="1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90204" pitchFamily="34" charset="0"/>
              <a:cs typeface="Arial" panose="020B0604020202090204" pitchFamily="34" charset="0"/>
              <a:sym typeface="+mn-ea"/>
            </a:endParaRPr>
          </a:p>
          <a:p>
            <a:pPr marL="1257300" lvl="2" indent="-342900" fontAlgn="auto">
              <a:lnSpc>
                <a:spcPct val="150000"/>
              </a:lnSpc>
              <a:buClr>
                <a:srgbClr val="C00000"/>
              </a:buClr>
              <a:buFont typeface="Wingdings" panose="05000000000000000000" charset="0"/>
              <a:buChar char=""/>
            </a:pPr>
            <a:r>
              <a:rPr lang="zh-CN" alt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  <a:sym typeface="+mn-ea"/>
              </a:rPr>
              <a:t>姓名：</a:t>
            </a:r>
            <a:r>
              <a:rPr lang="en-US" altLang="zh-CN" dirty="0" err="1" smtClean="0">
                <a:solidFill>
                  <a:srgbClr val="FF0000"/>
                </a:solidFill>
                <a:latin typeface="Arial" panose="020B0604020202090204" pitchFamily="34" charset="0"/>
                <a:cs typeface="Arial" panose="020B0604020202090204" pitchFamily="34" charset="0"/>
                <a:sym typeface="+mn-ea"/>
              </a:rPr>
              <a:t>username</a:t>
            </a:r>
            <a:endParaRPr lang="en-US" altLang="zh-CN" dirty="0" err="1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90204" pitchFamily="34" charset="0"/>
              <a:cs typeface="Arial" panose="020B0604020202090204" pitchFamily="34" charset="0"/>
              <a:sym typeface="+mn-ea"/>
            </a:endParaRPr>
          </a:p>
          <a:p>
            <a:pPr marL="1257300" lvl="2" indent="-342900" fontAlgn="auto">
              <a:lnSpc>
                <a:spcPct val="150000"/>
              </a:lnSpc>
              <a:buClr>
                <a:srgbClr val="C00000"/>
              </a:buClr>
              <a:buFont typeface="Wingdings" panose="05000000000000000000" charset="0"/>
              <a:buChar char=""/>
            </a:pPr>
            <a:r>
              <a:rPr lang="zh-CN" alt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  <a:sym typeface="+mn-ea"/>
              </a:rPr>
              <a:t>密码：</a:t>
            </a:r>
            <a:r>
              <a:rPr lang="en-US" altLang="zh-CN" dirty="0" err="1" smtClean="0">
                <a:solidFill>
                  <a:srgbClr val="FF0000"/>
                </a:solidFill>
                <a:latin typeface="Arial" panose="020B0604020202090204" pitchFamily="34" charset="0"/>
                <a:cs typeface="Arial" panose="020B0604020202090204" pitchFamily="34" charset="0"/>
                <a:sym typeface="+mn-ea"/>
              </a:rPr>
              <a:t>password</a:t>
            </a:r>
            <a:endParaRPr lang="en-US" altLang="zh-CN" kern="2300" spc="100" dirty="0" err="1" smtClean="0">
              <a:solidFill>
                <a:srgbClr val="FF0000"/>
              </a:solidFill>
              <a:uFillTx/>
              <a:latin typeface="Arial" panose="020B0604020202090204" pitchFamily="34" charset="0"/>
              <a:cs typeface="Arial" panose="020B0604020202090204" pitchFamily="34" charset="0"/>
              <a:sym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553753" y="1362777"/>
            <a:ext cx="1756914" cy="105029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778" y="2608322"/>
            <a:ext cx="1951659" cy="4236089"/>
          </a:xfrm>
          <a:prstGeom prst="rect">
            <a:avLst/>
          </a:prstGeom>
        </p:spPr>
      </p:pic>
      <p:sp>
        <p:nvSpPr>
          <p:cNvPr id="23" name="KSO_Shape"/>
          <p:cNvSpPr/>
          <p:nvPr/>
        </p:nvSpPr>
        <p:spPr bwMode="auto">
          <a:xfrm>
            <a:off x="1513133" y="1231686"/>
            <a:ext cx="1765378" cy="1457180"/>
          </a:xfrm>
          <a:custGeom>
            <a:avLst/>
            <a:gdLst>
              <a:gd name="T0" fmla="*/ 2147483646 w 6057"/>
              <a:gd name="T1" fmla="*/ 2147483646 h 5454"/>
              <a:gd name="T2" fmla="*/ 0 w 6057"/>
              <a:gd name="T3" fmla="*/ 2147483646 h 5454"/>
              <a:gd name="T4" fmla="*/ 0 w 6057"/>
              <a:gd name="T5" fmla="*/ 2147483646 h 5454"/>
              <a:gd name="T6" fmla="*/ 2147483646 w 6057"/>
              <a:gd name="T7" fmla="*/ 2147483646 h 5454"/>
              <a:gd name="T8" fmla="*/ 2147483646 w 6057"/>
              <a:gd name="T9" fmla="*/ 2147483646 h 5454"/>
              <a:gd name="T10" fmla="*/ 2147483646 w 6057"/>
              <a:gd name="T11" fmla="*/ 2147483646 h 5454"/>
              <a:gd name="T12" fmla="*/ 2147483646 w 6057"/>
              <a:gd name="T13" fmla="*/ 2147483646 h 5454"/>
              <a:gd name="T14" fmla="*/ 2147483646 w 6057"/>
              <a:gd name="T15" fmla="*/ 2147483646 h 5454"/>
              <a:gd name="T16" fmla="*/ 2147483646 w 6057"/>
              <a:gd name="T17" fmla="*/ 2147483646 h 5454"/>
              <a:gd name="T18" fmla="*/ 2147483646 w 6057"/>
              <a:gd name="T19" fmla="*/ 2147483646 h 5454"/>
              <a:gd name="T20" fmla="*/ 2147483646 w 6057"/>
              <a:gd name="T21" fmla="*/ 2147483646 h 5454"/>
              <a:gd name="T22" fmla="*/ 2147483646 w 6057"/>
              <a:gd name="T23" fmla="*/ 2147483646 h 5454"/>
              <a:gd name="T24" fmla="*/ 2147483646 w 6057"/>
              <a:gd name="T25" fmla="*/ 2147483646 h 5454"/>
              <a:gd name="T26" fmla="*/ 2147483646 w 6057"/>
              <a:gd name="T27" fmla="*/ 2147483646 h 5454"/>
              <a:gd name="T28" fmla="*/ 2147483646 w 6057"/>
              <a:gd name="T29" fmla="*/ 2147483646 h 5454"/>
              <a:gd name="T30" fmla="*/ 2147483646 w 6057"/>
              <a:gd name="T31" fmla="*/ 2147483646 h 5454"/>
              <a:gd name="T32" fmla="*/ 2147483646 w 6057"/>
              <a:gd name="T33" fmla="*/ 2147483646 h 5454"/>
              <a:gd name="T34" fmla="*/ 2147483646 w 6057"/>
              <a:gd name="T35" fmla="*/ 2147483646 h 5454"/>
              <a:gd name="T36" fmla="*/ 2147483646 w 6057"/>
              <a:gd name="T37" fmla="*/ 2147483646 h 5454"/>
              <a:gd name="T38" fmla="*/ 2147483646 w 6057"/>
              <a:gd name="T39" fmla="*/ 2147483646 h 5454"/>
              <a:gd name="T40" fmla="*/ 2147483646 w 6057"/>
              <a:gd name="T41" fmla="*/ 2147483646 h 5454"/>
              <a:gd name="T42" fmla="*/ 2147483646 w 6057"/>
              <a:gd name="T43" fmla="*/ 2147483646 h 5454"/>
              <a:gd name="T44" fmla="*/ 2147483646 w 6057"/>
              <a:gd name="T45" fmla="*/ 2147483646 h 5454"/>
              <a:gd name="T46" fmla="*/ 2147483646 w 6057"/>
              <a:gd name="T47" fmla="*/ 2147483646 h 5454"/>
              <a:gd name="T48" fmla="*/ 2147483646 w 6057"/>
              <a:gd name="T49" fmla="*/ 2147483646 h 5454"/>
              <a:gd name="T50" fmla="*/ 2147483646 w 6057"/>
              <a:gd name="T51" fmla="*/ 2147483646 h 5454"/>
              <a:gd name="T52" fmla="*/ 2147483646 w 6057"/>
              <a:gd name="T53" fmla="*/ 2147483646 h 5454"/>
              <a:gd name="T54" fmla="*/ 2147483646 w 6057"/>
              <a:gd name="T55" fmla="*/ 2147483646 h 5454"/>
              <a:gd name="T56" fmla="*/ 2147483646 w 6057"/>
              <a:gd name="T57" fmla="*/ 2147483646 h 5454"/>
              <a:gd name="T58" fmla="*/ 2147483646 w 6057"/>
              <a:gd name="T59" fmla="*/ 2147483646 h 5454"/>
              <a:gd name="T60" fmla="*/ 2147483646 w 6057"/>
              <a:gd name="T61" fmla="*/ 2147483646 h 5454"/>
              <a:gd name="T62" fmla="*/ 2147483646 w 6057"/>
              <a:gd name="T63" fmla="*/ 2147483646 h 5454"/>
              <a:gd name="T64" fmla="*/ 2147483646 w 6057"/>
              <a:gd name="T65" fmla="*/ 2147483646 h 5454"/>
              <a:gd name="T66" fmla="*/ 2147483646 w 6057"/>
              <a:gd name="T67" fmla="*/ 2147483646 h 5454"/>
              <a:gd name="T68" fmla="*/ 2147483646 w 6057"/>
              <a:gd name="T69" fmla="*/ 2147483646 h 5454"/>
              <a:gd name="T70" fmla="*/ 2147483646 w 6057"/>
              <a:gd name="T71" fmla="*/ 2147483646 h 5454"/>
              <a:gd name="T72" fmla="*/ 2147483646 w 6057"/>
              <a:gd name="T73" fmla="*/ 2147483646 h 5454"/>
              <a:gd name="T74" fmla="*/ 2147483646 w 6057"/>
              <a:gd name="T75" fmla="*/ 2147483646 h 5454"/>
              <a:gd name="T76" fmla="*/ 2147483646 w 6057"/>
              <a:gd name="T77" fmla="*/ 0 h 5454"/>
              <a:gd name="T78" fmla="*/ 2147483646 w 6057"/>
              <a:gd name="T79" fmla="*/ 2147483646 h 5454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6057" h="5454">
                <a:moveTo>
                  <a:pt x="0" y="959"/>
                </a:moveTo>
                <a:lnTo>
                  <a:pt x="1930" y="1981"/>
                </a:lnTo>
                <a:lnTo>
                  <a:pt x="1930" y="5454"/>
                </a:lnTo>
                <a:lnTo>
                  <a:pt x="0" y="4432"/>
                </a:lnTo>
                <a:lnTo>
                  <a:pt x="0" y="959"/>
                </a:lnTo>
                <a:close/>
                <a:moveTo>
                  <a:pt x="3263" y="849"/>
                </a:moveTo>
                <a:lnTo>
                  <a:pt x="3260" y="1196"/>
                </a:lnTo>
                <a:lnTo>
                  <a:pt x="3082" y="1115"/>
                </a:lnTo>
                <a:lnTo>
                  <a:pt x="3082" y="871"/>
                </a:lnTo>
                <a:lnTo>
                  <a:pt x="2883" y="783"/>
                </a:lnTo>
                <a:lnTo>
                  <a:pt x="2883" y="1024"/>
                </a:lnTo>
                <a:lnTo>
                  <a:pt x="1772" y="520"/>
                </a:lnTo>
                <a:lnTo>
                  <a:pt x="269" y="883"/>
                </a:lnTo>
                <a:lnTo>
                  <a:pt x="2160" y="1837"/>
                </a:lnTo>
                <a:lnTo>
                  <a:pt x="2149" y="5385"/>
                </a:lnTo>
                <a:lnTo>
                  <a:pt x="3705" y="4796"/>
                </a:lnTo>
                <a:lnTo>
                  <a:pt x="3705" y="4070"/>
                </a:lnTo>
                <a:lnTo>
                  <a:pt x="4114" y="3933"/>
                </a:lnTo>
                <a:lnTo>
                  <a:pt x="4114" y="4296"/>
                </a:lnTo>
                <a:lnTo>
                  <a:pt x="4599" y="4524"/>
                </a:lnTo>
                <a:lnTo>
                  <a:pt x="5626" y="4144"/>
                </a:lnTo>
                <a:lnTo>
                  <a:pt x="5627" y="4077"/>
                </a:lnTo>
                <a:lnTo>
                  <a:pt x="5122" y="3921"/>
                </a:lnTo>
                <a:lnTo>
                  <a:pt x="5122" y="3593"/>
                </a:lnTo>
                <a:lnTo>
                  <a:pt x="6057" y="3278"/>
                </a:lnTo>
                <a:lnTo>
                  <a:pt x="6057" y="95"/>
                </a:lnTo>
                <a:lnTo>
                  <a:pt x="3263" y="849"/>
                </a:lnTo>
                <a:close/>
                <a:moveTo>
                  <a:pt x="3705" y="3759"/>
                </a:moveTo>
                <a:lnTo>
                  <a:pt x="3705" y="2603"/>
                </a:lnTo>
                <a:lnTo>
                  <a:pt x="2433" y="2997"/>
                </a:lnTo>
                <a:lnTo>
                  <a:pt x="2433" y="2598"/>
                </a:lnTo>
                <a:lnTo>
                  <a:pt x="3705" y="2204"/>
                </a:lnTo>
                <a:lnTo>
                  <a:pt x="3705" y="1972"/>
                </a:lnTo>
                <a:lnTo>
                  <a:pt x="2433" y="2365"/>
                </a:lnTo>
                <a:lnTo>
                  <a:pt x="2433" y="1966"/>
                </a:lnTo>
                <a:lnTo>
                  <a:pt x="3705" y="1574"/>
                </a:lnTo>
                <a:lnTo>
                  <a:pt x="3705" y="1397"/>
                </a:lnTo>
                <a:lnTo>
                  <a:pt x="3614" y="1356"/>
                </a:lnTo>
                <a:lnTo>
                  <a:pt x="3617" y="1043"/>
                </a:lnTo>
                <a:lnTo>
                  <a:pt x="5797" y="461"/>
                </a:lnTo>
                <a:lnTo>
                  <a:pt x="5797" y="3054"/>
                </a:lnTo>
                <a:lnTo>
                  <a:pt x="3705" y="3759"/>
                </a:lnTo>
                <a:close/>
                <a:moveTo>
                  <a:pt x="215" y="1434"/>
                </a:moveTo>
                <a:lnTo>
                  <a:pt x="215" y="1579"/>
                </a:lnTo>
                <a:lnTo>
                  <a:pt x="862" y="1925"/>
                </a:lnTo>
                <a:lnTo>
                  <a:pt x="862" y="1780"/>
                </a:lnTo>
                <a:lnTo>
                  <a:pt x="215" y="1434"/>
                </a:lnTo>
                <a:close/>
                <a:moveTo>
                  <a:pt x="215" y="1909"/>
                </a:moveTo>
                <a:lnTo>
                  <a:pt x="215" y="2053"/>
                </a:lnTo>
                <a:lnTo>
                  <a:pt x="862" y="2399"/>
                </a:lnTo>
                <a:lnTo>
                  <a:pt x="862" y="2255"/>
                </a:lnTo>
                <a:lnTo>
                  <a:pt x="215" y="1909"/>
                </a:lnTo>
                <a:close/>
                <a:moveTo>
                  <a:pt x="215" y="1670"/>
                </a:moveTo>
                <a:lnTo>
                  <a:pt x="215" y="1814"/>
                </a:lnTo>
                <a:lnTo>
                  <a:pt x="862" y="2160"/>
                </a:lnTo>
                <a:lnTo>
                  <a:pt x="862" y="2016"/>
                </a:lnTo>
                <a:lnTo>
                  <a:pt x="215" y="1670"/>
                </a:lnTo>
                <a:close/>
                <a:moveTo>
                  <a:pt x="2458" y="3255"/>
                </a:moveTo>
                <a:lnTo>
                  <a:pt x="2820" y="3153"/>
                </a:lnTo>
                <a:lnTo>
                  <a:pt x="2820" y="3376"/>
                </a:lnTo>
                <a:lnTo>
                  <a:pt x="2458" y="3478"/>
                </a:lnTo>
                <a:lnTo>
                  <a:pt x="2458" y="3255"/>
                </a:lnTo>
                <a:close/>
                <a:moveTo>
                  <a:pt x="2458" y="3645"/>
                </a:moveTo>
                <a:lnTo>
                  <a:pt x="2820" y="3543"/>
                </a:lnTo>
                <a:lnTo>
                  <a:pt x="2820" y="3764"/>
                </a:lnTo>
                <a:lnTo>
                  <a:pt x="2458" y="3867"/>
                </a:lnTo>
                <a:lnTo>
                  <a:pt x="2458" y="3645"/>
                </a:lnTo>
                <a:close/>
                <a:moveTo>
                  <a:pt x="3097" y="793"/>
                </a:moveTo>
                <a:lnTo>
                  <a:pt x="2938" y="714"/>
                </a:lnTo>
                <a:lnTo>
                  <a:pt x="5774" y="0"/>
                </a:lnTo>
                <a:lnTo>
                  <a:pt x="5915" y="61"/>
                </a:lnTo>
                <a:lnTo>
                  <a:pt x="3097" y="79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sp>
        <p:nvSpPr>
          <p:cNvPr id="2" name="文本框 85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7553960" y="2349500"/>
            <a:ext cx="3885565" cy="2188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fontAlgn="auto">
              <a:lnSpc>
                <a:spcPct val="150000"/>
              </a:lnSpc>
              <a:buClr>
                <a:srgbClr val="C00000"/>
              </a:buClr>
              <a:buFont typeface="Wingdings" panose="05000000000000000000" charset="0"/>
              <a:buChar char=""/>
            </a:pPr>
            <a:r>
              <a:rPr lang="zh-CN" alt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  <a:sym typeface="+mn-ea"/>
              </a:rPr>
              <a:t>知识点：</a:t>
            </a:r>
            <a:endParaRPr lang="zh-CN" altLang="en-US" dirty="0" err="1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90204" pitchFamily="34" charset="0"/>
              <a:cs typeface="Arial" panose="020B0604020202090204" pitchFamily="34" charset="0"/>
              <a:sym typeface="+mn-ea"/>
            </a:endParaRPr>
          </a:p>
          <a:p>
            <a:pPr marL="800100" lvl="1" indent="-342900" fontAlgn="auto">
              <a:lnSpc>
                <a:spcPct val="150000"/>
              </a:lnSpc>
              <a:buClr>
                <a:srgbClr val="C00000"/>
              </a:buClr>
              <a:buFont typeface="Wingdings" panose="05000000000000000000" charset="0"/>
              <a:buChar char=""/>
            </a:pPr>
            <a:r>
              <a:rPr lang="zh-CN" alt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  <a:sym typeface="+mn-ea"/>
              </a:rPr>
              <a:t>获取参数</a:t>
            </a:r>
            <a:endParaRPr lang="zh-CN" altLang="en-US" dirty="0" err="1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90204" pitchFamily="34" charset="0"/>
              <a:cs typeface="Arial" panose="020B0604020202090204" pitchFamily="34" charset="0"/>
              <a:sym typeface="+mn-ea"/>
            </a:endParaRPr>
          </a:p>
          <a:p>
            <a:pPr marL="800100" lvl="1" indent="-342900" fontAlgn="auto">
              <a:lnSpc>
                <a:spcPct val="150000"/>
              </a:lnSpc>
              <a:buClr>
                <a:srgbClr val="C00000"/>
              </a:buClr>
              <a:buFont typeface="Wingdings" panose="05000000000000000000" charset="0"/>
              <a:buChar char=""/>
            </a:pPr>
            <a:r>
              <a:rPr lang="zh-CN" alt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  <a:sym typeface="+mn-ea"/>
              </a:rPr>
              <a:t>数据库操作</a:t>
            </a:r>
            <a:endParaRPr lang="zh-CN" altLang="en-US" dirty="0" err="1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90204" pitchFamily="34" charset="0"/>
              <a:cs typeface="Arial" panose="020B0604020202090204" pitchFamily="34" charset="0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1161" y="5973036"/>
            <a:ext cx="1881386" cy="657321"/>
          </a:xfrm>
          <a:prstGeom prst="rect">
            <a:avLst/>
          </a:prstGeom>
        </p:spPr>
      </p:pic>
    </p:spTree>
    <p:custDataLst>
      <p:tags r:id="rId8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75859">
            <a:off x="2936748" y="829573"/>
            <a:ext cx="6315329" cy="5198852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099368" y="1642006"/>
            <a:ext cx="1990090" cy="70675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1" i="1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PART.3</a:t>
            </a:r>
            <a:endParaRPr kumimoji="0" lang="zh-CN" altLang="en-US" sz="4000" b="1" i="1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746161" y="2500120"/>
            <a:ext cx="696504" cy="0"/>
          </a:xfrm>
          <a:prstGeom prst="line">
            <a:avLst/>
          </a:prstGeom>
          <a:ln w="12700">
            <a:solidFill>
              <a:srgbClr val="1745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4985703" y="2775612"/>
            <a:ext cx="2217420" cy="70675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algn="ctr">
              <a:defRPr/>
            </a:pPr>
            <a:r>
              <a:rPr lang="zh-CN" altLang="en-US" sz="4000" b="1" dirty="0">
                <a:cs typeface="+mn-ea"/>
                <a:sym typeface="+mn-lt"/>
              </a:rPr>
              <a:t>练习反馈</a:t>
            </a:r>
            <a:endParaRPr lang="zh-CN" altLang="en-US" sz="4000" b="1" dirty="0">
              <a:cs typeface="+mn-ea"/>
              <a:sym typeface="+mn-lt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5404300" y="5013723"/>
            <a:ext cx="327351" cy="327351"/>
            <a:chOff x="9870664" y="1889449"/>
            <a:chExt cx="527872" cy="527872"/>
          </a:xfrm>
          <a:solidFill>
            <a:schemeClr val="accent1"/>
          </a:solidFill>
        </p:grpSpPr>
        <p:sp>
          <p:nvSpPr>
            <p:cNvPr id="11" name="椭圆 10"/>
            <p:cNvSpPr/>
            <p:nvPr/>
          </p:nvSpPr>
          <p:spPr>
            <a:xfrm>
              <a:off x="9870664" y="1889449"/>
              <a:ext cx="527872" cy="527872"/>
            </a:xfrm>
            <a:prstGeom prst="ellipse">
              <a:avLst/>
            </a:prstGeom>
            <a:solidFill>
              <a:srgbClr val="3F42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16" tIns="45708" rIns="91416" bIns="45708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dirty="0">
                <a:gradFill>
                  <a:gsLst>
                    <a:gs pos="0">
                      <a:srgbClr val="00DDEC"/>
                    </a:gs>
                    <a:gs pos="100000">
                      <a:srgbClr val="00338E"/>
                    </a:gs>
                  </a:gsLst>
                  <a:lin ang="2700000" scaled="1"/>
                </a:gradFill>
                <a:cs typeface="+mn-ea"/>
                <a:sym typeface="+mn-lt"/>
              </a:endParaRPr>
            </a:p>
          </p:txBody>
        </p:sp>
        <p:sp>
          <p:nvSpPr>
            <p:cNvPr id="12" name="椭圆 60"/>
            <p:cNvSpPr/>
            <p:nvPr/>
          </p:nvSpPr>
          <p:spPr>
            <a:xfrm>
              <a:off x="9982200" y="2002361"/>
              <a:ext cx="304800" cy="302048"/>
            </a:xfrm>
            <a:custGeom>
              <a:avLst/>
              <a:gdLst>
                <a:gd name="connsiteX0" fmla="*/ 373273 h 605239"/>
                <a:gd name="connsiteY0" fmla="*/ 373273 h 605239"/>
                <a:gd name="connsiteX1" fmla="*/ 373273 h 605239"/>
                <a:gd name="connsiteY1" fmla="*/ 373273 h 605239"/>
                <a:gd name="connsiteX2" fmla="*/ 373273 h 605239"/>
                <a:gd name="connsiteY2" fmla="*/ 373273 h 605239"/>
                <a:gd name="connsiteX3" fmla="*/ 373273 h 605239"/>
                <a:gd name="connsiteY3" fmla="*/ 373273 h 605239"/>
                <a:gd name="connsiteX4" fmla="*/ 373273 h 605239"/>
                <a:gd name="connsiteY4" fmla="*/ 373273 h 605239"/>
                <a:gd name="connsiteX5" fmla="*/ 373273 h 605239"/>
                <a:gd name="connsiteY5" fmla="*/ 373273 h 605239"/>
                <a:gd name="connsiteX6" fmla="*/ 373273 h 605239"/>
                <a:gd name="connsiteY6" fmla="*/ 373273 h 605239"/>
                <a:gd name="connsiteX7" fmla="*/ 373273 h 605239"/>
                <a:gd name="connsiteY7" fmla="*/ 373273 h 605239"/>
                <a:gd name="connsiteX8" fmla="*/ 373273 h 605239"/>
                <a:gd name="connsiteY8" fmla="*/ 373273 h 605239"/>
                <a:gd name="connsiteX9" fmla="*/ 373273 h 605239"/>
                <a:gd name="connsiteY9" fmla="*/ 373273 h 605239"/>
                <a:gd name="connsiteX10" fmla="*/ 373273 h 605239"/>
                <a:gd name="connsiteY10" fmla="*/ 373273 h 605239"/>
                <a:gd name="connsiteX11" fmla="*/ 373273 h 605239"/>
                <a:gd name="connsiteY11" fmla="*/ 373273 h 605239"/>
                <a:gd name="connsiteX12" fmla="*/ 373273 h 605239"/>
                <a:gd name="connsiteY12" fmla="*/ 373273 h 605239"/>
                <a:gd name="connsiteX13" fmla="*/ 373273 h 605239"/>
                <a:gd name="connsiteY13" fmla="*/ 373273 h 605239"/>
                <a:gd name="connsiteX14" fmla="*/ 373273 h 605239"/>
                <a:gd name="connsiteY14" fmla="*/ 373273 h 605239"/>
                <a:gd name="connsiteX15" fmla="*/ 373273 h 605239"/>
                <a:gd name="connsiteY15" fmla="*/ 373273 h 605239"/>
                <a:gd name="connsiteX16" fmla="*/ 373273 h 605239"/>
                <a:gd name="connsiteY16" fmla="*/ 373273 h 605239"/>
                <a:gd name="connsiteX17" fmla="*/ 373273 h 605239"/>
                <a:gd name="connsiteY17" fmla="*/ 373273 h 605239"/>
                <a:gd name="connsiteX18" fmla="*/ 373273 h 605239"/>
                <a:gd name="connsiteY18" fmla="*/ 373273 h 605239"/>
                <a:gd name="connsiteX19" fmla="*/ 373273 h 605239"/>
                <a:gd name="connsiteY19" fmla="*/ 373273 h 605239"/>
                <a:gd name="connsiteX20" fmla="*/ 373273 h 605239"/>
                <a:gd name="connsiteY20" fmla="*/ 373273 h 605239"/>
                <a:gd name="connsiteX21" fmla="*/ 373273 h 605239"/>
                <a:gd name="connsiteY21" fmla="*/ 373273 h 605239"/>
                <a:gd name="connsiteX22" fmla="*/ 373273 h 605239"/>
                <a:gd name="connsiteY22" fmla="*/ 373273 h 605239"/>
                <a:gd name="connsiteX23" fmla="*/ 373273 h 605239"/>
                <a:gd name="connsiteY23" fmla="*/ 373273 h 605239"/>
                <a:gd name="connsiteX24" fmla="*/ 373273 h 605239"/>
                <a:gd name="connsiteY24" fmla="*/ 373273 h 605239"/>
                <a:gd name="connsiteX25" fmla="*/ 373273 h 605239"/>
                <a:gd name="connsiteY25" fmla="*/ 373273 h 605239"/>
                <a:gd name="connsiteX26" fmla="*/ 373273 h 605239"/>
                <a:gd name="connsiteY26" fmla="*/ 373273 h 605239"/>
                <a:gd name="connsiteX27" fmla="*/ 373273 h 605239"/>
                <a:gd name="connsiteY27" fmla="*/ 373273 h 605239"/>
                <a:gd name="connsiteX28" fmla="*/ 373273 h 605239"/>
                <a:gd name="connsiteY28" fmla="*/ 373273 h 605239"/>
                <a:gd name="connsiteX29" fmla="*/ 373273 h 605239"/>
                <a:gd name="connsiteY29" fmla="*/ 373273 h 605239"/>
                <a:gd name="connsiteX30" fmla="*/ 373273 h 605239"/>
                <a:gd name="connsiteY30" fmla="*/ 373273 h 605239"/>
                <a:gd name="connsiteX31" fmla="*/ 373273 h 605239"/>
                <a:gd name="connsiteY31" fmla="*/ 373273 h 605239"/>
                <a:gd name="connsiteX32" fmla="*/ 373273 h 605239"/>
                <a:gd name="connsiteY32" fmla="*/ 373273 h 605239"/>
                <a:gd name="connsiteX33" fmla="*/ 373273 h 605239"/>
                <a:gd name="connsiteY33" fmla="*/ 373273 h 605239"/>
                <a:gd name="connsiteX34" fmla="*/ 373273 h 605239"/>
                <a:gd name="connsiteY34" fmla="*/ 373273 h 605239"/>
                <a:gd name="connsiteX35" fmla="*/ 373273 h 605239"/>
                <a:gd name="connsiteY35" fmla="*/ 373273 h 605239"/>
                <a:gd name="connsiteX36" fmla="*/ 373273 h 605239"/>
                <a:gd name="connsiteY36" fmla="*/ 373273 h 605239"/>
                <a:gd name="connsiteX37" fmla="*/ 373273 h 605239"/>
                <a:gd name="connsiteY37" fmla="*/ 373273 h 605239"/>
                <a:gd name="connsiteX38" fmla="*/ 373273 h 605239"/>
                <a:gd name="connsiteY38" fmla="*/ 373273 h 605239"/>
                <a:gd name="connsiteX39" fmla="*/ 373273 h 605239"/>
                <a:gd name="connsiteY39" fmla="*/ 373273 h 605239"/>
                <a:gd name="connsiteX40" fmla="*/ 373273 h 605239"/>
                <a:gd name="connsiteY40" fmla="*/ 373273 h 605239"/>
                <a:gd name="connsiteX41" fmla="*/ 373273 h 605239"/>
                <a:gd name="connsiteY41" fmla="*/ 373273 h 605239"/>
                <a:gd name="connsiteX42" fmla="*/ 373273 h 605239"/>
                <a:gd name="connsiteY42" fmla="*/ 373273 h 605239"/>
                <a:gd name="connsiteX43" fmla="*/ 373273 h 605239"/>
                <a:gd name="connsiteY43" fmla="*/ 373273 h 605239"/>
                <a:gd name="connsiteX44" fmla="*/ 373273 h 605239"/>
                <a:gd name="connsiteY44" fmla="*/ 373273 h 605239"/>
                <a:gd name="connsiteX45" fmla="*/ 373273 h 605239"/>
                <a:gd name="connsiteY45" fmla="*/ 373273 h 605239"/>
                <a:gd name="connsiteX46" fmla="*/ 373273 h 605239"/>
                <a:gd name="connsiteY46" fmla="*/ 373273 h 605239"/>
                <a:gd name="connsiteX47" fmla="*/ 373273 h 605239"/>
                <a:gd name="connsiteY47" fmla="*/ 373273 h 605239"/>
                <a:gd name="connsiteX48" fmla="*/ 373273 h 605239"/>
                <a:gd name="connsiteY48" fmla="*/ 373273 h 605239"/>
                <a:gd name="connsiteX49" fmla="*/ 373273 h 605239"/>
                <a:gd name="connsiteY49" fmla="*/ 373273 h 605239"/>
                <a:gd name="connsiteX50" fmla="*/ 373273 h 605239"/>
                <a:gd name="connsiteY50" fmla="*/ 373273 h 605239"/>
                <a:gd name="connsiteX51" fmla="*/ 373273 h 605239"/>
                <a:gd name="connsiteY51" fmla="*/ 373273 h 605239"/>
                <a:gd name="connsiteX52" fmla="*/ 373273 h 605239"/>
                <a:gd name="connsiteY52" fmla="*/ 373273 h 605239"/>
                <a:gd name="connsiteX53" fmla="*/ 373273 h 605239"/>
                <a:gd name="connsiteY53" fmla="*/ 373273 h 605239"/>
                <a:gd name="connsiteX54" fmla="*/ 373273 h 605239"/>
                <a:gd name="connsiteY54" fmla="*/ 373273 h 605239"/>
                <a:gd name="connsiteX55" fmla="*/ 373273 h 605239"/>
                <a:gd name="connsiteY55" fmla="*/ 373273 h 605239"/>
                <a:gd name="connsiteX56" fmla="*/ 373273 h 605239"/>
                <a:gd name="connsiteY56" fmla="*/ 373273 h 605239"/>
                <a:gd name="connsiteX57" fmla="*/ 373273 h 605239"/>
                <a:gd name="connsiteY57" fmla="*/ 373273 h 605239"/>
                <a:gd name="connsiteX58" fmla="*/ 373273 h 605239"/>
                <a:gd name="connsiteY58" fmla="*/ 373273 h 605239"/>
                <a:gd name="connsiteX59" fmla="*/ 373273 h 605239"/>
                <a:gd name="connsiteY59" fmla="*/ 373273 h 605239"/>
                <a:gd name="connsiteX60" fmla="*/ 373273 h 605239"/>
                <a:gd name="connsiteY60" fmla="*/ 373273 h 605239"/>
                <a:gd name="connsiteX61" fmla="*/ 373273 h 605239"/>
                <a:gd name="connsiteY61" fmla="*/ 373273 h 605239"/>
                <a:gd name="connsiteX62" fmla="*/ 373273 h 605239"/>
                <a:gd name="connsiteY62" fmla="*/ 373273 h 605239"/>
                <a:gd name="connsiteX63" fmla="*/ 373273 h 605239"/>
                <a:gd name="connsiteY63" fmla="*/ 373273 h 605239"/>
                <a:gd name="connsiteX64" fmla="*/ 373273 h 605239"/>
                <a:gd name="connsiteY64" fmla="*/ 373273 h 605239"/>
                <a:gd name="connsiteX65" fmla="*/ 373273 h 605239"/>
                <a:gd name="connsiteY65" fmla="*/ 373273 h 605239"/>
                <a:gd name="connsiteX66" fmla="*/ 373273 h 605239"/>
                <a:gd name="connsiteY66" fmla="*/ 373273 h 605239"/>
                <a:gd name="connsiteX67" fmla="*/ 373273 h 605239"/>
                <a:gd name="connsiteY67" fmla="*/ 373273 h 605239"/>
                <a:gd name="connsiteX68" fmla="*/ 373273 h 605239"/>
                <a:gd name="connsiteY68" fmla="*/ 373273 h 605239"/>
                <a:gd name="connsiteX69" fmla="*/ 373273 h 605239"/>
                <a:gd name="connsiteY69" fmla="*/ 373273 h 605239"/>
                <a:gd name="connsiteX70" fmla="*/ 373273 h 605239"/>
                <a:gd name="connsiteY70" fmla="*/ 373273 h 605239"/>
                <a:gd name="connsiteX71" fmla="*/ 373273 h 605239"/>
                <a:gd name="connsiteY71" fmla="*/ 373273 h 605239"/>
                <a:gd name="connsiteX72" fmla="*/ 373273 h 605239"/>
                <a:gd name="connsiteY72" fmla="*/ 373273 h 605239"/>
                <a:gd name="connsiteX73" fmla="*/ 373273 h 605239"/>
                <a:gd name="connsiteY73" fmla="*/ 373273 h 605239"/>
                <a:gd name="connsiteX74" fmla="*/ 373273 h 605239"/>
                <a:gd name="connsiteY74" fmla="*/ 373273 h 605239"/>
                <a:gd name="connsiteX75" fmla="*/ 373273 h 605239"/>
                <a:gd name="connsiteY75" fmla="*/ 373273 h 605239"/>
                <a:gd name="connsiteX76" fmla="*/ 373273 h 605239"/>
                <a:gd name="connsiteY76" fmla="*/ 373273 h 605239"/>
                <a:gd name="connsiteX77" fmla="*/ 373273 h 605239"/>
                <a:gd name="connsiteY77" fmla="*/ 373273 h 605239"/>
                <a:gd name="connsiteX78" fmla="*/ 373273 h 605239"/>
                <a:gd name="connsiteY78" fmla="*/ 373273 h 605239"/>
                <a:gd name="connsiteX79" fmla="*/ 373273 h 605239"/>
                <a:gd name="connsiteY79" fmla="*/ 373273 h 605239"/>
                <a:gd name="connsiteX80" fmla="*/ 373273 h 605239"/>
                <a:gd name="connsiteY80" fmla="*/ 373273 h 605239"/>
                <a:gd name="connsiteX81" fmla="*/ 373273 h 605239"/>
                <a:gd name="connsiteY81" fmla="*/ 373273 h 605239"/>
                <a:gd name="connsiteX82" fmla="*/ 373273 h 605239"/>
                <a:gd name="connsiteY82" fmla="*/ 373273 h 605239"/>
                <a:gd name="connsiteX83" fmla="*/ 373273 h 605239"/>
                <a:gd name="connsiteY83" fmla="*/ 373273 h 605239"/>
                <a:gd name="connsiteX84" fmla="*/ 373273 h 605239"/>
                <a:gd name="connsiteY84" fmla="*/ 373273 h 605239"/>
                <a:gd name="connsiteX85" fmla="*/ 373273 h 605239"/>
                <a:gd name="connsiteY85" fmla="*/ 373273 h 605239"/>
                <a:gd name="connsiteX86" fmla="*/ 373273 h 605239"/>
                <a:gd name="connsiteY86" fmla="*/ 373273 h 605239"/>
                <a:gd name="connsiteX87" fmla="*/ 373273 h 605239"/>
                <a:gd name="connsiteY87" fmla="*/ 373273 h 605239"/>
                <a:gd name="connsiteX88" fmla="*/ 373273 h 605239"/>
                <a:gd name="connsiteY88" fmla="*/ 373273 h 605239"/>
                <a:gd name="connsiteX89" fmla="*/ 373273 h 605239"/>
                <a:gd name="connsiteY89" fmla="*/ 373273 h 605239"/>
                <a:gd name="connsiteX90" fmla="*/ 373273 h 605239"/>
                <a:gd name="connsiteY90" fmla="*/ 373273 h 605239"/>
                <a:gd name="connsiteX91" fmla="*/ 373273 h 605239"/>
                <a:gd name="connsiteY91" fmla="*/ 373273 h 605239"/>
                <a:gd name="connsiteX92" fmla="*/ 373273 h 605239"/>
                <a:gd name="connsiteY92" fmla="*/ 373273 h 605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578425" h="573203">
                  <a:moveTo>
                    <a:pt x="35688" y="330987"/>
                  </a:moveTo>
                  <a:cubicBezTo>
                    <a:pt x="32039" y="330987"/>
                    <a:pt x="29102" y="334008"/>
                    <a:pt x="29102" y="337651"/>
                  </a:cubicBezTo>
                  <a:lnTo>
                    <a:pt x="29102" y="484438"/>
                  </a:lnTo>
                  <a:cubicBezTo>
                    <a:pt x="29102" y="488081"/>
                    <a:pt x="32039" y="491102"/>
                    <a:pt x="35688" y="491102"/>
                  </a:cubicBezTo>
                  <a:lnTo>
                    <a:pt x="240293" y="491102"/>
                  </a:lnTo>
                  <a:cubicBezTo>
                    <a:pt x="243942" y="491102"/>
                    <a:pt x="246968" y="488081"/>
                    <a:pt x="246968" y="484438"/>
                  </a:cubicBezTo>
                  <a:lnTo>
                    <a:pt x="246968" y="337651"/>
                  </a:lnTo>
                  <a:cubicBezTo>
                    <a:pt x="246968" y="334008"/>
                    <a:pt x="243942" y="330987"/>
                    <a:pt x="240293" y="330987"/>
                  </a:cubicBezTo>
                  <a:close/>
                  <a:moveTo>
                    <a:pt x="440550" y="305700"/>
                  </a:moveTo>
                  <a:cubicBezTo>
                    <a:pt x="444243" y="305700"/>
                    <a:pt x="447936" y="307122"/>
                    <a:pt x="450784" y="309967"/>
                  </a:cubicBezTo>
                  <a:lnTo>
                    <a:pt x="487627" y="346765"/>
                  </a:lnTo>
                  <a:cubicBezTo>
                    <a:pt x="493323" y="352454"/>
                    <a:pt x="493323" y="361520"/>
                    <a:pt x="487627" y="367209"/>
                  </a:cubicBezTo>
                  <a:cubicBezTo>
                    <a:pt x="484780" y="370053"/>
                    <a:pt x="481042" y="371475"/>
                    <a:pt x="477304" y="371475"/>
                  </a:cubicBezTo>
                  <a:cubicBezTo>
                    <a:pt x="473477" y="371475"/>
                    <a:pt x="469829" y="370053"/>
                    <a:pt x="466981" y="367209"/>
                  </a:cubicBezTo>
                  <a:lnTo>
                    <a:pt x="454967" y="355298"/>
                  </a:lnTo>
                  <a:lnTo>
                    <a:pt x="454967" y="470137"/>
                  </a:lnTo>
                  <a:cubicBezTo>
                    <a:pt x="454967" y="478137"/>
                    <a:pt x="448470" y="484714"/>
                    <a:pt x="440372" y="484714"/>
                  </a:cubicBezTo>
                  <a:lnTo>
                    <a:pt x="328329" y="484714"/>
                  </a:lnTo>
                  <a:cubicBezTo>
                    <a:pt x="320320" y="484714"/>
                    <a:pt x="313734" y="478137"/>
                    <a:pt x="313734" y="470137"/>
                  </a:cubicBezTo>
                  <a:cubicBezTo>
                    <a:pt x="313734" y="462049"/>
                    <a:pt x="320320" y="455560"/>
                    <a:pt x="328329" y="455560"/>
                  </a:cubicBezTo>
                  <a:lnTo>
                    <a:pt x="328329" y="455649"/>
                  </a:lnTo>
                  <a:lnTo>
                    <a:pt x="426044" y="455649"/>
                  </a:lnTo>
                  <a:lnTo>
                    <a:pt x="426044" y="355298"/>
                  </a:lnTo>
                  <a:lnTo>
                    <a:pt x="414030" y="367209"/>
                  </a:lnTo>
                  <a:cubicBezTo>
                    <a:pt x="408334" y="372897"/>
                    <a:pt x="399168" y="372897"/>
                    <a:pt x="393472" y="367209"/>
                  </a:cubicBezTo>
                  <a:cubicBezTo>
                    <a:pt x="387777" y="361520"/>
                    <a:pt x="387777" y="352454"/>
                    <a:pt x="393472" y="346765"/>
                  </a:cubicBezTo>
                  <a:lnTo>
                    <a:pt x="430316" y="309967"/>
                  </a:lnTo>
                  <a:cubicBezTo>
                    <a:pt x="433163" y="307122"/>
                    <a:pt x="436856" y="305700"/>
                    <a:pt x="440550" y="305700"/>
                  </a:cubicBezTo>
                  <a:close/>
                  <a:moveTo>
                    <a:pt x="35688" y="302020"/>
                  </a:moveTo>
                  <a:lnTo>
                    <a:pt x="240293" y="302020"/>
                  </a:lnTo>
                  <a:cubicBezTo>
                    <a:pt x="259961" y="302020"/>
                    <a:pt x="275981" y="318014"/>
                    <a:pt x="275981" y="337651"/>
                  </a:cubicBezTo>
                  <a:lnTo>
                    <a:pt x="275981" y="484438"/>
                  </a:lnTo>
                  <a:cubicBezTo>
                    <a:pt x="275981" y="504075"/>
                    <a:pt x="259961" y="520068"/>
                    <a:pt x="240293" y="520068"/>
                  </a:cubicBezTo>
                  <a:lnTo>
                    <a:pt x="152631" y="520068"/>
                  </a:lnTo>
                  <a:lnTo>
                    <a:pt x="152631" y="544059"/>
                  </a:lnTo>
                  <a:lnTo>
                    <a:pt x="179152" y="544059"/>
                  </a:lnTo>
                  <a:cubicBezTo>
                    <a:pt x="187251" y="544059"/>
                    <a:pt x="193747" y="550545"/>
                    <a:pt x="193747" y="558631"/>
                  </a:cubicBezTo>
                  <a:cubicBezTo>
                    <a:pt x="193747" y="566628"/>
                    <a:pt x="187251" y="573203"/>
                    <a:pt x="179152" y="573203"/>
                  </a:cubicBezTo>
                  <a:lnTo>
                    <a:pt x="96829" y="573203"/>
                  </a:lnTo>
                  <a:cubicBezTo>
                    <a:pt x="88730" y="573203"/>
                    <a:pt x="82234" y="566628"/>
                    <a:pt x="82234" y="558631"/>
                  </a:cubicBezTo>
                  <a:cubicBezTo>
                    <a:pt x="82234" y="550545"/>
                    <a:pt x="88730" y="544059"/>
                    <a:pt x="96829" y="544059"/>
                  </a:cubicBezTo>
                  <a:lnTo>
                    <a:pt x="123439" y="544059"/>
                  </a:lnTo>
                  <a:lnTo>
                    <a:pt x="123439" y="520068"/>
                  </a:lnTo>
                  <a:lnTo>
                    <a:pt x="35688" y="520068"/>
                  </a:lnTo>
                  <a:cubicBezTo>
                    <a:pt x="16020" y="520068"/>
                    <a:pt x="0" y="504075"/>
                    <a:pt x="0" y="484438"/>
                  </a:cubicBezTo>
                  <a:lnTo>
                    <a:pt x="0" y="337651"/>
                  </a:lnTo>
                  <a:cubicBezTo>
                    <a:pt x="0" y="318014"/>
                    <a:pt x="16020" y="302020"/>
                    <a:pt x="35688" y="302020"/>
                  </a:cubicBezTo>
                  <a:close/>
                  <a:moveTo>
                    <a:pt x="138020" y="94487"/>
                  </a:moveTo>
                  <a:lnTo>
                    <a:pt x="250020" y="94487"/>
                  </a:lnTo>
                  <a:cubicBezTo>
                    <a:pt x="258122" y="94487"/>
                    <a:pt x="264621" y="100974"/>
                    <a:pt x="264621" y="109060"/>
                  </a:cubicBezTo>
                  <a:cubicBezTo>
                    <a:pt x="264621" y="117147"/>
                    <a:pt x="258122" y="123634"/>
                    <a:pt x="250020" y="123634"/>
                  </a:cubicBezTo>
                  <a:lnTo>
                    <a:pt x="250020" y="123545"/>
                  </a:lnTo>
                  <a:lnTo>
                    <a:pt x="152710" y="123545"/>
                  </a:lnTo>
                  <a:lnTo>
                    <a:pt x="152710" y="223873"/>
                  </a:lnTo>
                  <a:lnTo>
                    <a:pt x="164729" y="211876"/>
                  </a:lnTo>
                  <a:cubicBezTo>
                    <a:pt x="170427" y="206189"/>
                    <a:pt x="179508" y="206189"/>
                    <a:pt x="185206" y="211876"/>
                  </a:cubicBezTo>
                  <a:cubicBezTo>
                    <a:pt x="190904" y="217563"/>
                    <a:pt x="190904" y="226716"/>
                    <a:pt x="185206" y="232404"/>
                  </a:cubicBezTo>
                  <a:lnTo>
                    <a:pt x="148436" y="269104"/>
                  </a:lnTo>
                  <a:cubicBezTo>
                    <a:pt x="145588" y="271948"/>
                    <a:pt x="141759" y="273370"/>
                    <a:pt x="138109" y="273370"/>
                  </a:cubicBezTo>
                  <a:cubicBezTo>
                    <a:pt x="134281" y="273370"/>
                    <a:pt x="130630" y="271948"/>
                    <a:pt x="127781" y="269104"/>
                  </a:cubicBezTo>
                  <a:lnTo>
                    <a:pt x="91012" y="232404"/>
                  </a:lnTo>
                  <a:cubicBezTo>
                    <a:pt x="85314" y="226716"/>
                    <a:pt x="85314" y="217563"/>
                    <a:pt x="91012" y="211876"/>
                  </a:cubicBezTo>
                  <a:cubicBezTo>
                    <a:pt x="96710" y="206189"/>
                    <a:pt x="105791" y="206189"/>
                    <a:pt x="111489" y="211876"/>
                  </a:cubicBezTo>
                  <a:lnTo>
                    <a:pt x="123508" y="223873"/>
                  </a:lnTo>
                  <a:lnTo>
                    <a:pt x="123508" y="109060"/>
                  </a:lnTo>
                  <a:cubicBezTo>
                    <a:pt x="123508" y="100974"/>
                    <a:pt x="129918" y="94487"/>
                    <a:pt x="138020" y="94487"/>
                  </a:cubicBezTo>
                  <a:close/>
                  <a:moveTo>
                    <a:pt x="338148" y="29153"/>
                  </a:moveTo>
                  <a:cubicBezTo>
                    <a:pt x="334410" y="29153"/>
                    <a:pt x="331473" y="32176"/>
                    <a:pt x="331473" y="35820"/>
                  </a:cubicBezTo>
                  <a:lnTo>
                    <a:pt x="331473" y="182566"/>
                  </a:lnTo>
                  <a:cubicBezTo>
                    <a:pt x="331473" y="186210"/>
                    <a:pt x="334410" y="189143"/>
                    <a:pt x="338148" y="189143"/>
                  </a:cubicBezTo>
                  <a:lnTo>
                    <a:pt x="542650" y="189143"/>
                  </a:lnTo>
                  <a:cubicBezTo>
                    <a:pt x="546388" y="189143"/>
                    <a:pt x="549325" y="186210"/>
                    <a:pt x="549325" y="182566"/>
                  </a:cubicBezTo>
                  <a:lnTo>
                    <a:pt x="549325" y="35820"/>
                  </a:lnTo>
                  <a:cubicBezTo>
                    <a:pt x="549325" y="32176"/>
                    <a:pt x="546388" y="29153"/>
                    <a:pt x="542650" y="29153"/>
                  </a:cubicBezTo>
                  <a:close/>
                  <a:moveTo>
                    <a:pt x="338148" y="0"/>
                  </a:moveTo>
                  <a:lnTo>
                    <a:pt x="542650" y="0"/>
                  </a:lnTo>
                  <a:cubicBezTo>
                    <a:pt x="562407" y="0"/>
                    <a:pt x="578425" y="16177"/>
                    <a:pt x="578425" y="35820"/>
                  </a:cubicBezTo>
                  <a:lnTo>
                    <a:pt x="578425" y="182388"/>
                  </a:lnTo>
                  <a:cubicBezTo>
                    <a:pt x="578425" y="202120"/>
                    <a:pt x="562407" y="218119"/>
                    <a:pt x="542650" y="218119"/>
                  </a:cubicBezTo>
                  <a:lnTo>
                    <a:pt x="454994" y="218119"/>
                  </a:lnTo>
                  <a:lnTo>
                    <a:pt x="454994" y="242029"/>
                  </a:lnTo>
                  <a:lnTo>
                    <a:pt x="481602" y="242029"/>
                  </a:lnTo>
                  <a:cubicBezTo>
                    <a:pt x="489611" y="242029"/>
                    <a:pt x="496197" y="248518"/>
                    <a:pt x="496197" y="256606"/>
                  </a:cubicBezTo>
                  <a:cubicBezTo>
                    <a:pt x="496197" y="264694"/>
                    <a:pt x="489611" y="271183"/>
                    <a:pt x="481602" y="271183"/>
                  </a:cubicBezTo>
                  <a:lnTo>
                    <a:pt x="399196" y="271183"/>
                  </a:lnTo>
                  <a:cubicBezTo>
                    <a:pt x="391187" y="271183"/>
                    <a:pt x="384601" y="264694"/>
                    <a:pt x="384601" y="256606"/>
                  </a:cubicBezTo>
                  <a:cubicBezTo>
                    <a:pt x="384601" y="248518"/>
                    <a:pt x="391187" y="242029"/>
                    <a:pt x="399196" y="242029"/>
                  </a:cubicBezTo>
                  <a:lnTo>
                    <a:pt x="425804" y="242029"/>
                  </a:lnTo>
                  <a:lnTo>
                    <a:pt x="425804" y="218119"/>
                  </a:lnTo>
                  <a:lnTo>
                    <a:pt x="338148" y="218119"/>
                  </a:lnTo>
                  <a:cubicBezTo>
                    <a:pt x="318391" y="218119"/>
                    <a:pt x="302373" y="202120"/>
                    <a:pt x="302373" y="182388"/>
                  </a:cubicBezTo>
                  <a:lnTo>
                    <a:pt x="302373" y="35731"/>
                  </a:lnTo>
                  <a:cubicBezTo>
                    <a:pt x="302373" y="15999"/>
                    <a:pt x="318391" y="0"/>
                    <a:pt x="33814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16" tIns="45708" rIns="91416" bIns="45708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gradFill>
                  <a:gsLst>
                    <a:gs pos="0">
                      <a:srgbClr val="00DDEC"/>
                    </a:gs>
                    <a:gs pos="100000">
                      <a:srgbClr val="00338E"/>
                    </a:gs>
                  </a:gsLst>
                  <a:lin ang="2700000" scaled="1"/>
                </a:gradFill>
                <a:cs typeface="+mn-ea"/>
                <a:sym typeface="+mn-lt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6447879" y="5013723"/>
            <a:ext cx="327351" cy="327351"/>
            <a:chOff x="9870664" y="1889449"/>
            <a:chExt cx="527872" cy="527872"/>
          </a:xfrm>
          <a:solidFill>
            <a:schemeClr val="accent1"/>
          </a:solidFill>
        </p:grpSpPr>
        <p:sp>
          <p:nvSpPr>
            <p:cNvPr id="14" name="椭圆 13"/>
            <p:cNvSpPr/>
            <p:nvPr/>
          </p:nvSpPr>
          <p:spPr>
            <a:xfrm>
              <a:off x="9870664" y="1889449"/>
              <a:ext cx="527872" cy="527872"/>
            </a:xfrm>
            <a:prstGeom prst="ellipse">
              <a:avLst/>
            </a:prstGeom>
            <a:solidFill>
              <a:srgbClr val="3F42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16" tIns="45708" rIns="91416" bIns="45708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dirty="0">
                <a:gradFill>
                  <a:gsLst>
                    <a:gs pos="0">
                      <a:srgbClr val="00DDEC"/>
                    </a:gs>
                    <a:gs pos="100000">
                      <a:srgbClr val="00338E"/>
                    </a:gs>
                  </a:gsLst>
                  <a:lin ang="2700000" scaled="1"/>
                </a:gradFill>
                <a:cs typeface="+mn-ea"/>
                <a:sym typeface="+mn-lt"/>
              </a:endParaRPr>
            </a:p>
          </p:txBody>
        </p:sp>
        <p:sp>
          <p:nvSpPr>
            <p:cNvPr id="15" name="椭圆 64"/>
            <p:cNvSpPr/>
            <p:nvPr/>
          </p:nvSpPr>
          <p:spPr>
            <a:xfrm>
              <a:off x="9982200" y="2012825"/>
              <a:ext cx="304800" cy="281119"/>
            </a:xfrm>
            <a:custGeom>
              <a:avLst/>
              <a:gdLst>
                <a:gd name="connsiteX0" fmla="*/ 176147 w 578111"/>
                <a:gd name="connsiteY0" fmla="*/ 221031 h 533197"/>
                <a:gd name="connsiteX1" fmla="*/ 212154 w 578111"/>
                <a:gd name="connsiteY1" fmla="*/ 256947 h 533197"/>
                <a:gd name="connsiteX2" fmla="*/ 212154 w 578111"/>
                <a:gd name="connsiteY2" fmla="*/ 348118 h 533197"/>
                <a:gd name="connsiteX3" fmla="*/ 176147 w 578111"/>
                <a:gd name="connsiteY3" fmla="*/ 384955 h 533197"/>
                <a:gd name="connsiteX4" fmla="*/ 139217 w 578111"/>
                <a:gd name="connsiteY4" fmla="*/ 348118 h 533197"/>
                <a:gd name="connsiteX5" fmla="*/ 139217 w 578111"/>
                <a:gd name="connsiteY5" fmla="*/ 256947 h 533197"/>
                <a:gd name="connsiteX6" fmla="*/ 176147 w 578111"/>
                <a:gd name="connsiteY6" fmla="*/ 221031 h 533197"/>
                <a:gd name="connsiteX7" fmla="*/ 267503 w 578111"/>
                <a:gd name="connsiteY7" fmla="*/ 184193 h 533197"/>
                <a:gd name="connsiteX8" fmla="*/ 303437 w 578111"/>
                <a:gd name="connsiteY8" fmla="*/ 221030 h 533197"/>
                <a:gd name="connsiteX9" fmla="*/ 303437 w 578111"/>
                <a:gd name="connsiteY9" fmla="*/ 348119 h 533197"/>
                <a:gd name="connsiteX10" fmla="*/ 267503 w 578111"/>
                <a:gd name="connsiteY10" fmla="*/ 384956 h 533197"/>
                <a:gd name="connsiteX11" fmla="*/ 230648 w 578111"/>
                <a:gd name="connsiteY11" fmla="*/ 348119 h 533197"/>
                <a:gd name="connsiteX12" fmla="*/ 230648 w 578111"/>
                <a:gd name="connsiteY12" fmla="*/ 221030 h 533197"/>
                <a:gd name="connsiteX13" fmla="*/ 267503 w 578111"/>
                <a:gd name="connsiteY13" fmla="*/ 184193 h 533197"/>
                <a:gd name="connsiteX14" fmla="*/ 357937 w 578111"/>
                <a:gd name="connsiteY14" fmla="*/ 148390 h 533197"/>
                <a:gd name="connsiteX15" fmla="*/ 394867 w 578111"/>
                <a:gd name="connsiteY15" fmla="*/ 184289 h 533197"/>
                <a:gd name="connsiteX16" fmla="*/ 394867 w 578111"/>
                <a:gd name="connsiteY16" fmla="*/ 348136 h 533197"/>
                <a:gd name="connsiteX17" fmla="*/ 357937 w 578111"/>
                <a:gd name="connsiteY17" fmla="*/ 384955 h 533197"/>
                <a:gd name="connsiteX18" fmla="*/ 321930 w 578111"/>
                <a:gd name="connsiteY18" fmla="*/ 348136 h 533197"/>
                <a:gd name="connsiteX19" fmla="*/ 321930 w 578111"/>
                <a:gd name="connsiteY19" fmla="*/ 184289 h 533197"/>
                <a:gd name="connsiteX20" fmla="*/ 357937 w 578111"/>
                <a:gd name="connsiteY20" fmla="*/ 148390 h 533197"/>
                <a:gd name="connsiteX21" fmla="*/ 267469 w 578111"/>
                <a:gd name="connsiteY21" fmla="*/ 0 h 533197"/>
                <a:gd name="connsiteX22" fmla="*/ 529404 w 578111"/>
                <a:gd name="connsiteY22" fmla="*/ 218252 h 533197"/>
                <a:gd name="connsiteX23" fmla="*/ 566296 w 578111"/>
                <a:gd name="connsiteY23" fmla="*/ 218252 h 533197"/>
                <a:gd name="connsiteX24" fmla="*/ 576441 w 578111"/>
                <a:gd name="connsiteY24" fmla="*/ 224698 h 533197"/>
                <a:gd name="connsiteX25" fmla="*/ 575519 w 578111"/>
                <a:gd name="connsiteY25" fmla="*/ 237590 h 533197"/>
                <a:gd name="connsiteX26" fmla="*/ 514647 w 578111"/>
                <a:gd name="connsiteY26" fmla="*/ 310341 h 533197"/>
                <a:gd name="connsiteX27" fmla="*/ 505424 w 578111"/>
                <a:gd name="connsiteY27" fmla="*/ 314945 h 533197"/>
                <a:gd name="connsiteX28" fmla="*/ 496201 w 578111"/>
                <a:gd name="connsiteY28" fmla="*/ 310341 h 533197"/>
                <a:gd name="connsiteX29" fmla="*/ 435328 w 578111"/>
                <a:gd name="connsiteY29" fmla="*/ 237590 h 533197"/>
                <a:gd name="connsiteX30" fmla="*/ 433484 w 578111"/>
                <a:gd name="connsiteY30" fmla="*/ 224698 h 533197"/>
                <a:gd name="connsiteX31" fmla="*/ 444551 w 578111"/>
                <a:gd name="connsiteY31" fmla="*/ 218252 h 533197"/>
                <a:gd name="connsiteX32" fmla="*/ 480521 w 578111"/>
                <a:gd name="connsiteY32" fmla="*/ 218252 h 533197"/>
                <a:gd name="connsiteX33" fmla="*/ 267469 w 578111"/>
                <a:gd name="connsiteY33" fmla="*/ 47886 h 533197"/>
                <a:gd name="connsiteX34" fmla="*/ 48882 w 578111"/>
                <a:gd name="connsiteY34" fmla="*/ 266138 h 533197"/>
                <a:gd name="connsiteX35" fmla="*/ 267469 w 578111"/>
                <a:gd name="connsiteY35" fmla="*/ 484390 h 533197"/>
                <a:gd name="connsiteX36" fmla="*/ 456541 w 578111"/>
                <a:gd name="connsiteY36" fmla="*/ 375724 h 533197"/>
                <a:gd name="connsiteX37" fmla="*/ 489744 w 578111"/>
                <a:gd name="connsiteY37" fmla="*/ 366515 h 533197"/>
                <a:gd name="connsiteX38" fmla="*/ 498967 w 578111"/>
                <a:gd name="connsiteY38" fmla="*/ 399668 h 533197"/>
                <a:gd name="connsiteX39" fmla="*/ 267469 w 578111"/>
                <a:gd name="connsiteY39" fmla="*/ 533197 h 533197"/>
                <a:gd name="connsiteX40" fmla="*/ 0 w 578111"/>
                <a:gd name="connsiteY40" fmla="*/ 266138 h 533197"/>
                <a:gd name="connsiteX41" fmla="*/ 267469 w 578111"/>
                <a:gd name="connsiteY41" fmla="*/ 0 h 533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578111" h="533197">
                  <a:moveTo>
                    <a:pt x="176147" y="221031"/>
                  </a:moveTo>
                  <a:cubicBezTo>
                    <a:pt x="196459" y="221031"/>
                    <a:pt x="212154" y="237608"/>
                    <a:pt x="212154" y="256947"/>
                  </a:cubicBezTo>
                  <a:lnTo>
                    <a:pt x="212154" y="348118"/>
                  </a:lnTo>
                  <a:cubicBezTo>
                    <a:pt x="212154" y="368378"/>
                    <a:pt x="196459" y="384955"/>
                    <a:pt x="176147" y="384955"/>
                  </a:cubicBezTo>
                  <a:cubicBezTo>
                    <a:pt x="155836" y="384955"/>
                    <a:pt x="139217" y="368378"/>
                    <a:pt x="139217" y="348118"/>
                  </a:cubicBezTo>
                  <a:lnTo>
                    <a:pt x="139217" y="256947"/>
                  </a:lnTo>
                  <a:cubicBezTo>
                    <a:pt x="139217" y="237608"/>
                    <a:pt x="155836" y="221031"/>
                    <a:pt x="176147" y="221031"/>
                  </a:cubicBezTo>
                  <a:close/>
                  <a:moveTo>
                    <a:pt x="267503" y="184193"/>
                  </a:moveTo>
                  <a:cubicBezTo>
                    <a:pt x="286852" y="184193"/>
                    <a:pt x="303437" y="200770"/>
                    <a:pt x="303437" y="221030"/>
                  </a:cubicBezTo>
                  <a:lnTo>
                    <a:pt x="303437" y="348119"/>
                  </a:lnTo>
                  <a:cubicBezTo>
                    <a:pt x="303437" y="368379"/>
                    <a:pt x="287774" y="384956"/>
                    <a:pt x="267503" y="384956"/>
                  </a:cubicBezTo>
                  <a:cubicBezTo>
                    <a:pt x="247233" y="384956"/>
                    <a:pt x="230648" y="368379"/>
                    <a:pt x="230648" y="348119"/>
                  </a:cubicBezTo>
                  <a:lnTo>
                    <a:pt x="230648" y="221030"/>
                  </a:lnTo>
                  <a:cubicBezTo>
                    <a:pt x="230648" y="200770"/>
                    <a:pt x="247233" y="184193"/>
                    <a:pt x="267503" y="184193"/>
                  </a:cubicBezTo>
                  <a:close/>
                  <a:moveTo>
                    <a:pt x="357937" y="148390"/>
                  </a:moveTo>
                  <a:cubicBezTo>
                    <a:pt x="378249" y="148390"/>
                    <a:pt x="394867" y="164959"/>
                    <a:pt x="394867" y="184289"/>
                  </a:cubicBezTo>
                  <a:lnTo>
                    <a:pt x="394867" y="348136"/>
                  </a:lnTo>
                  <a:cubicBezTo>
                    <a:pt x="394867" y="368386"/>
                    <a:pt x="378249" y="384955"/>
                    <a:pt x="357937" y="384955"/>
                  </a:cubicBezTo>
                  <a:cubicBezTo>
                    <a:pt x="338549" y="384955"/>
                    <a:pt x="321930" y="368386"/>
                    <a:pt x="321930" y="348136"/>
                  </a:cubicBezTo>
                  <a:lnTo>
                    <a:pt x="321930" y="184289"/>
                  </a:lnTo>
                  <a:cubicBezTo>
                    <a:pt x="321930" y="164959"/>
                    <a:pt x="338549" y="148390"/>
                    <a:pt x="357937" y="148390"/>
                  </a:cubicBezTo>
                  <a:close/>
                  <a:moveTo>
                    <a:pt x="267469" y="0"/>
                  </a:moveTo>
                  <a:cubicBezTo>
                    <a:pt x="397514" y="0"/>
                    <a:pt x="507268" y="93931"/>
                    <a:pt x="529404" y="218252"/>
                  </a:cubicBezTo>
                  <a:lnTo>
                    <a:pt x="566296" y="218252"/>
                  </a:lnTo>
                  <a:cubicBezTo>
                    <a:pt x="570907" y="218252"/>
                    <a:pt x="574597" y="221014"/>
                    <a:pt x="576441" y="224698"/>
                  </a:cubicBezTo>
                  <a:cubicBezTo>
                    <a:pt x="579208" y="229302"/>
                    <a:pt x="578286" y="233907"/>
                    <a:pt x="575519" y="237590"/>
                  </a:cubicBezTo>
                  <a:lnTo>
                    <a:pt x="514647" y="310341"/>
                  </a:lnTo>
                  <a:cubicBezTo>
                    <a:pt x="511880" y="313104"/>
                    <a:pt x="509113" y="314945"/>
                    <a:pt x="505424" y="314945"/>
                  </a:cubicBezTo>
                  <a:cubicBezTo>
                    <a:pt x="501734" y="314945"/>
                    <a:pt x="498045" y="313104"/>
                    <a:pt x="496201" y="310341"/>
                  </a:cubicBezTo>
                  <a:lnTo>
                    <a:pt x="435328" y="237590"/>
                  </a:lnTo>
                  <a:cubicBezTo>
                    <a:pt x="431639" y="233907"/>
                    <a:pt x="431639" y="229302"/>
                    <a:pt x="433484" y="224698"/>
                  </a:cubicBezTo>
                  <a:cubicBezTo>
                    <a:pt x="435328" y="221014"/>
                    <a:pt x="439940" y="218252"/>
                    <a:pt x="444551" y="218252"/>
                  </a:cubicBezTo>
                  <a:lnTo>
                    <a:pt x="480521" y="218252"/>
                  </a:lnTo>
                  <a:cubicBezTo>
                    <a:pt x="458386" y="120637"/>
                    <a:pt x="370767" y="47886"/>
                    <a:pt x="267469" y="47886"/>
                  </a:cubicBezTo>
                  <a:cubicBezTo>
                    <a:pt x="146647" y="47886"/>
                    <a:pt x="48882" y="146422"/>
                    <a:pt x="48882" y="266138"/>
                  </a:cubicBezTo>
                  <a:cubicBezTo>
                    <a:pt x="48882" y="386775"/>
                    <a:pt x="146647" y="484390"/>
                    <a:pt x="267469" y="484390"/>
                  </a:cubicBezTo>
                  <a:cubicBezTo>
                    <a:pt x="344942" y="484390"/>
                    <a:pt x="417805" y="442949"/>
                    <a:pt x="456541" y="375724"/>
                  </a:cubicBezTo>
                  <a:cubicBezTo>
                    <a:pt x="462998" y="363753"/>
                    <a:pt x="477754" y="360069"/>
                    <a:pt x="489744" y="366515"/>
                  </a:cubicBezTo>
                  <a:cubicBezTo>
                    <a:pt x="501734" y="373883"/>
                    <a:pt x="505424" y="388617"/>
                    <a:pt x="498967" y="399668"/>
                  </a:cubicBezTo>
                  <a:cubicBezTo>
                    <a:pt x="451008" y="482548"/>
                    <a:pt x="362466" y="533197"/>
                    <a:pt x="267469" y="533197"/>
                  </a:cubicBezTo>
                  <a:cubicBezTo>
                    <a:pt x="119900" y="533197"/>
                    <a:pt x="0" y="413481"/>
                    <a:pt x="0" y="266138"/>
                  </a:cubicBezTo>
                  <a:cubicBezTo>
                    <a:pt x="0" y="119716"/>
                    <a:pt x="119900" y="0"/>
                    <a:pt x="26746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16" tIns="45708" rIns="91416" bIns="45708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gradFill>
                  <a:gsLst>
                    <a:gs pos="0">
                      <a:srgbClr val="00DDEC"/>
                    </a:gs>
                    <a:gs pos="100000">
                      <a:srgbClr val="00338E"/>
                    </a:gs>
                  </a:gsLst>
                  <a:lin ang="2700000" scaled="1"/>
                </a:gradFill>
                <a:cs typeface="+mn-ea"/>
                <a:sym typeface="+mn-lt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5930737" y="5013723"/>
            <a:ext cx="327351" cy="327351"/>
            <a:chOff x="9870664" y="1889449"/>
            <a:chExt cx="527872" cy="527872"/>
          </a:xfrm>
          <a:solidFill>
            <a:schemeClr val="accent1"/>
          </a:solidFill>
        </p:grpSpPr>
        <p:sp>
          <p:nvSpPr>
            <p:cNvPr id="17" name="椭圆 16"/>
            <p:cNvSpPr/>
            <p:nvPr/>
          </p:nvSpPr>
          <p:spPr>
            <a:xfrm>
              <a:off x="9870664" y="1889449"/>
              <a:ext cx="527872" cy="527872"/>
            </a:xfrm>
            <a:prstGeom prst="ellipse">
              <a:avLst/>
            </a:prstGeom>
            <a:solidFill>
              <a:srgbClr val="3F42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16" tIns="45708" rIns="91416" bIns="45708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gradFill>
                  <a:gsLst>
                    <a:gs pos="0">
                      <a:srgbClr val="00DDEC"/>
                    </a:gs>
                    <a:gs pos="100000">
                      <a:srgbClr val="00338E"/>
                    </a:gs>
                  </a:gsLst>
                  <a:lin ang="2700000" scaled="1"/>
                </a:gradFill>
                <a:cs typeface="+mn-ea"/>
                <a:sym typeface="+mn-lt"/>
              </a:endParaRPr>
            </a:p>
          </p:txBody>
        </p:sp>
        <p:sp>
          <p:nvSpPr>
            <p:cNvPr id="18" name="椭圆 67"/>
            <p:cNvSpPr/>
            <p:nvPr/>
          </p:nvSpPr>
          <p:spPr>
            <a:xfrm>
              <a:off x="9986889" y="2000985"/>
              <a:ext cx="295421" cy="304800"/>
            </a:xfrm>
            <a:custGeom>
              <a:avLst/>
              <a:gdLst>
                <a:gd name="T0" fmla="*/ 614 w 834"/>
                <a:gd name="T1" fmla="*/ 393 h 862"/>
                <a:gd name="T2" fmla="*/ 548 w 834"/>
                <a:gd name="T3" fmla="*/ 370 h 862"/>
                <a:gd name="T4" fmla="*/ 551 w 834"/>
                <a:gd name="T5" fmla="*/ 312 h 862"/>
                <a:gd name="T6" fmla="*/ 627 w 834"/>
                <a:gd name="T7" fmla="*/ 313 h 862"/>
                <a:gd name="T8" fmla="*/ 615 w 834"/>
                <a:gd name="T9" fmla="*/ 345 h 862"/>
                <a:gd name="T10" fmla="*/ 587 w 834"/>
                <a:gd name="T11" fmla="*/ 324 h 862"/>
                <a:gd name="T12" fmla="*/ 563 w 834"/>
                <a:gd name="T13" fmla="*/ 342 h 862"/>
                <a:gd name="T14" fmla="*/ 596 w 834"/>
                <a:gd name="T15" fmla="*/ 359 h 862"/>
                <a:gd name="T16" fmla="*/ 646 w 834"/>
                <a:gd name="T17" fmla="*/ 402 h 862"/>
                <a:gd name="T18" fmla="*/ 590 w 834"/>
                <a:gd name="T19" fmla="*/ 444 h 862"/>
                <a:gd name="T20" fmla="*/ 534 w 834"/>
                <a:gd name="T21" fmla="*/ 398 h 862"/>
                <a:gd name="T22" fmla="*/ 570 w 834"/>
                <a:gd name="T23" fmla="*/ 415 h 862"/>
                <a:gd name="T24" fmla="*/ 612 w 834"/>
                <a:gd name="T25" fmla="*/ 416 h 862"/>
                <a:gd name="T26" fmla="*/ 403 w 834"/>
                <a:gd name="T27" fmla="*/ 440 h 862"/>
                <a:gd name="T28" fmla="*/ 437 w 834"/>
                <a:gd name="T29" fmla="*/ 333 h 862"/>
                <a:gd name="T30" fmla="*/ 473 w 834"/>
                <a:gd name="T31" fmla="*/ 440 h 862"/>
                <a:gd name="T32" fmla="*/ 524 w 834"/>
                <a:gd name="T33" fmla="*/ 304 h 862"/>
                <a:gd name="T34" fmla="*/ 496 w 834"/>
                <a:gd name="T35" fmla="*/ 304 h 862"/>
                <a:gd name="T36" fmla="*/ 473 w 834"/>
                <a:gd name="T37" fmla="*/ 403 h 862"/>
                <a:gd name="T38" fmla="*/ 438 w 834"/>
                <a:gd name="T39" fmla="*/ 304 h 862"/>
                <a:gd name="T40" fmla="*/ 404 w 834"/>
                <a:gd name="T41" fmla="*/ 404 h 862"/>
                <a:gd name="T42" fmla="*/ 366 w 834"/>
                <a:gd name="T43" fmla="*/ 304 h 862"/>
                <a:gd name="T44" fmla="*/ 389 w 834"/>
                <a:gd name="T45" fmla="*/ 440 h 862"/>
                <a:gd name="T46" fmla="*/ 340 w 834"/>
                <a:gd name="T47" fmla="*/ 428 h 862"/>
                <a:gd name="T48" fmla="*/ 265 w 834"/>
                <a:gd name="T49" fmla="*/ 416 h 862"/>
                <a:gd name="T50" fmla="*/ 331 w 834"/>
                <a:gd name="T51" fmla="*/ 381 h 862"/>
                <a:gd name="T52" fmla="*/ 331 w 834"/>
                <a:gd name="T53" fmla="*/ 357 h 862"/>
                <a:gd name="T54" fmla="*/ 265 w 834"/>
                <a:gd name="T55" fmla="*/ 328 h 862"/>
                <a:gd name="T56" fmla="*/ 336 w 834"/>
                <a:gd name="T57" fmla="*/ 316 h 862"/>
                <a:gd name="T58" fmla="*/ 236 w 834"/>
                <a:gd name="T59" fmla="*/ 304 h 862"/>
                <a:gd name="T60" fmla="*/ 340 w 834"/>
                <a:gd name="T61" fmla="*/ 440 h 862"/>
                <a:gd name="T62" fmla="*/ 340 w 834"/>
                <a:gd name="T63" fmla="*/ 428 h 862"/>
                <a:gd name="T64" fmla="*/ 98 w 834"/>
                <a:gd name="T65" fmla="*/ 440 h 862"/>
                <a:gd name="T66" fmla="*/ 125 w 834"/>
                <a:gd name="T67" fmla="*/ 440 h 862"/>
                <a:gd name="T68" fmla="*/ 181 w 834"/>
                <a:gd name="T69" fmla="*/ 440 h 862"/>
                <a:gd name="T70" fmla="*/ 209 w 834"/>
                <a:gd name="T71" fmla="*/ 440 h 862"/>
                <a:gd name="T72" fmla="*/ 196 w 834"/>
                <a:gd name="T73" fmla="*/ 304 h 862"/>
                <a:gd name="T74" fmla="*/ 182 w 834"/>
                <a:gd name="T75" fmla="*/ 400 h 862"/>
                <a:gd name="T76" fmla="*/ 113 w 834"/>
                <a:gd name="T77" fmla="*/ 304 h 862"/>
                <a:gd name="T78" fmla="*/ 834 w 834"/>
                <a:gd name="T79" fmla="*/ 0 h 862"/>
                <a:gd name="T80" fmla="*/ 743 w 834"/>
                <a:gd name="T81" fmla="*/ 555 h 862"/>
                <a:gd name="T82" fmla="*/ 551 w 834"/>
                <a:gd name="T83" fmla="*/ 643 h 862"/>
                <a:gd name="T84" fmla="*/ 420 w 834"/>
                <a:gd name="T85" fmla="*/ 772 h 862"/>
                <a:gd name="T86" fmla="*/ 329 w 834"/>
                <a:gd name="T87" fmla="*/ 643 h 862"/>
                <a:gd name="T88" fmla="*/ 0 w 834"/>
                <a:gd name="T89" fmla="*/ 88 h 862"/>
                <a:gd name="T90" fmla="*/ 91 w 834"/>
                <a:gd name="T91" fmla="*/ 0 h 862"/>
                <a:gd name="T92" fmla="*/ 707 w 834"/>
                <a:gd name="T93" fmla="*/ 125 h 862"/>
                <a:gd name="T94" fmla="*/ 109 w 834"/>
                <a:gd name="T95" fmla="*/ 125 h 862"/>
                <a:gd name="T96" fmla="*/ 37 w 834"/>
                <a:gd name="T97" fmla="*/ 125 h 862"/>
                <a:gd name="T98" fmla="*/ 366 w 834"/>
                <a:gd name="T99" fmla="*/ 606 h 862"/>
                <a:gd name="T100" fmla="*/ 420 w 834"/>
                <a:gd name="T101" fmla="*/ 720 h 862"/>
                <a:gd name="T102" fmla="*/ 456 w 834"/>
                <a:gd name="T103" fmla="*/ 683 h 862"/>
                <a:gd name="T104" fmla="*/ 536 w 834"/>
                <a:gd name="T105" fmla="*/ 606 h 862"/>
                <a:gd name="T106" fmla="*/ 587 w 834"/>
                <a:gd name="T107" fmla="*/ 606 h 862"/>
                <a:gd name="T108" fmla="*/ 707 w 834"/>
                <a:gd name="T109" fmla="*/ 554 h 862"/>
                <a:gd name="T110" fmla="*/ 707 w 834"/>
                <a:gd name="T111" fmla="*/ 518 h 862"/>
                <a:gd name="T112" fmla="*/ 707 w 834"/>
                <a:gd name="T113" fmla="*/ 125 h 862"/>
                <a:gd name="T114" fmla="*/ 127 w 834"/>
                <a:gd name="T115" fmla="*/ 37 h 862"/>
                <a:gd name="T116" fmla="*/ 743 w 834"/>
                <a:gd name="T117" fmla="*/ 88 h 862"/>
                <a:gd name="T118" fmla="*/ 798 w 834"/>
                <a:gd name="T119" fmla="*/ 518 h 862"/>
                <a:gd name="T120" fmla="*/ 798 w 834"/>
                <a:gd name="T121" fmla="*/ 37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34" h="862">
                  <a:moveTo>
                    <a:pt x="619" y="404"/>
                  </a:moveTo>
                  <a:cubicBezTo>
                    <a:pt x="619" y="399"/>
                    <a:pt x="617" y="395"/>
                    <a:pt x="614" y="393"/>
                  </a:cubicBezTo>
                  <a:cubicBezTo>
                    <a:pt x="610" y="390"/>
                    <a:pt x="603" y="388"/>
                    <a:pt x="591" y="385"/>
                  </a:cubicBezTo>
                  <a:cubicBezTo>
                    <a:pt x="569" y="380"/>
                    <a:pt x="555" y="375"/>
                    <a:pt x="548" y="370"/>
                  </a:cubicBezTo>
                  <a:cubicBezTo>
                    <a:pt x="540" y="364"/>
                    <a:pt x="537" y="355"/>
                    <a:pt x="537" y="344"/>
                  </a:cubicBezTo>
                  <a:cubicBezTo>
                    <a:pt x="537" y="330"/>
                    <a:pt x="541" y="320"/>
                    <a:pt x="551" y="312"/>
                  </a:cubicBezTo>
                  <a:cubicBezTo>
                    <a:pt x="561" y="304"/>
                    <a:pt x="573" y="300"/>
                    <a:pt x="590" y="300"/>
                  </a:cubicBezTo>
                  <a:cubicBezTo>
                    <a:pt x="605" y="300"/>
                    <a:pt x="617" y="305"/>
                    <a:pt x="627" y="313"/>
                  </a:cubicBezTo>
                  <a:cubicBezTo>
                    <a:pt x="637" y="321"/>
                    <a:pt x="642" y="331"/>
                    <a:pt x="643" y="345"/>
                  </a:cubicBezTo>
                  <a:lnTo>
                    <a:pt x="615" y="345"/>
                  </a:lnTo>
                  <a:cubicBezTo>
                    <a:pt x="615" y="339"/>
                    <a:pt x="612" y="333"/>
                    <a:pt x="607" y="330"/>
                  </a:cubicBezTo>
                  <a:cubicBezTo>
                    <a:pt x="601" y="326"/>
                    <a:pt x="595" y="324"/>
                    <a:pt x="587" y="324"/>
                  </a:cubicBezTo>
                  <a:cubicBezTo>
                    <a:pt x="579" y="324"/>
                    <a:pt x="574" y="325"/>
                    <a:pt x="570" y="329"/>
                  </a:cubicBezTo>
                  <a:cubicBezTo>
                    <a:pt x="565" y="332"/>
                    <a:pt x="563" y="336"/>
                    <a:pt x="563" y="342"/>
                  </a:cubicBezTo>
                  <a:cubicBezTo>
                    <a:pt x="563" y="346"/>
                    <a:pt x="566" y="349"/>
                    <a:pt x="570" y="351"/>
                  </a:cubicBezTo>
                  <a:cubicBezTo>
                    <a:pt x="574" y="354"/>
                    <a:pt x="583" y="356"/>
                    <a:pt x="596" y="359"/>
                  </a:cubicBezTo>
                  <a:cubicBezTo>
                    <a:pt x="616" y="364"/>
                    <a:pt x="630" y="369"/>
                    <a:pt x="636" y="375"/>
                  </a:cubicBezTo>
                  <a:cubicBezTo>
                    <a:pt x="643" y="380"/>
                    <a:pt x="646" y="390"/>
                    <a:pt x="646" y="402"/>
                  </a:cubicBezTo>
                  <a:cubicBezTo>
                    <a:pt x="646" y="415"/>
                    <a:pt x="641" y="425"/>
                    <a:pt x="631" y="433"/>
                  </a:cubicBezTo>
                  <a:cubicBezTo>
                    <a:pt x="621" y="440"/>
                    <a:pt x="607" y="444"/>
                    <a:pt x="590" y="444"/>
                  </a:cubicBezTo>
                  <a:cubicBezTo>
                    <a:pt x="573" y="444"/>
                    <a:pt x="560" y="440"/>
                    <a:pt x="550" y="432"/>
                  </a:cubicBezTo>
                  <a:cubicBezTo>
                    <a:pt x="540" y="424"/>
                    <a:pt x="535" y="413"/>
                    <a:pt x="534" y="398"/>
                  </a:cubicBezTo>
                  <a:lnTo>
                    <a:pt x="562" y="398"/>
                  </a:lnTo>
                  <a:cubicBezTo>
                    <a:pt x="562" y="405"/>
                    <a:pt x="565" y="411"/>
                    <a:pt x="570" y="415"/>
                  </a:cubicBezTo>
                  <a:cubicBezTo>
                    <a:pt x="575" y="419"/>
                    <a:pt x="581" y="421"/>
                    <a:pt x="590" y="421"/>
                  </a:cubicBezTo>
                  <a:cubicBezTo>
                    <a:pt x="599" y="421"/>
                    <a:pt x="606" y="419"/>
                    <a:pt x="612" y="416"/>
                  </a:cubicBezTo>
                  <a:cubicBezTo>
                    <a:pt x="617" y="413"/>
                    <a:pt x="619" y="409"/>
                    <a:pt x="619" y="404"/>
                  </a:cubicBezTo>
                  <a:close/>
                  <a:moveTo>
                    <a:pt x="403" y="440"/>
                  </a:moveTo>
                  <a:lnTo>
                    <a:pt x="416" y="440"/>
                  </a:lnTo>
                  <a:lnTo>
                    <a:pt x="437" y="333"/>
                  </a:lnTo>
                  <a:lnTo>
                    <a:pt x="459" y="440"/>
                  </a:lnTo>
                  <a:lnTo>
                    <a:pt x="473" y="440"/>
                  </a:lnTo>
                  <a:lnTo>
                    <a:pt x="487" y="440"/>
                  </a:lnTo>
                  <a:lnTo>
                    <a:pt x="524" y="304"/>
                  </a:lnTo>
                  <a:lnTo>
                    <a:pt x="510" y="304"/>
                  </a:lnTo>
                  <a:lnTo>
                    <a:pt x="496" y="304"/>
                  </a:lnTo>
                  <a:lnTo>
                    <a:pt x="473" y="403"/>
                  </a:lnTo>
                  <a:lnTo>
                    <a:pt x="473" y="403"/>
                  </a:lnTo>
                  <a:lnTo>
                    <a:pt x="453" y="304"/>
                  </a:lnTo>
                  <a:lnTo>
                    <a:pt x="438" y="304"/>
                  </a:lnTo>
                  <a:lnTo>
                    <a:pt x="423" y="304"/>
                  </a:lnTo>
                  <a:lnTo>
                    <a:pt x="404" y="404"/>
                  </a:lnTo>
                  <a:lnTo>
                    <a:pt x="381" y="304"/>
                  </a:lnTo>
                  <a:lnTo>
                    <a:pt x="366" y="304"/>
                  </a:lnTo>
                  <a:lnTo>
                    <a:pt x="351" y="304"/>
                  </a:lnTo>
                  <a:lnTo>
                    <a:pt x="389" y="440"/>
                  </a:lnTo>
                  <a:lnTo>
                    <a:pt x="403" y="440"/>
                  </a:lnTo>
                  <a:close/>
                  <a:moveTo>
                    <a:pt x="340" y="428"/>
                  </a:moveTo>
                  <a:lnTo>
                    <a:pt x="340" y="416"/>
                  </a:lnTo>
                  <a:lnTo>
                    <a:pt x="265" y="416"/>
                  </a:lnTo>
                  <a:lnTo>
                    <a:pt x="265" y="381"/>
                  </a:lnTo>
                  <a:lnTo>
                    <a:pt x="331" y="381"/>
                  </a:lnTo>
                  <a:lnTo>
                    <a:pt x="331" y="369"/>
                  </a:lnTo>
                  <a:lnTo>
                    <a:pt x="331" y="357"/>
                  </a:lnTo>
                  <a:lnTo>
                    <a:pt x="265" y="357"/>
                  </a:lnTo>
                  <a:lnTo>
                    <a:pt x="265" y="328"/>
                  </a:lnTo>
                  <a:lnTo>
                    <a:pt x="336" y="328"/>
                  </a:lnTo>
                  <a:lnTo>
                    <a:pt x="336" y="316"/>
                  </a:lnTo>
                  <a:lnTo>
                    <a:pt x="336" y="304"/>
                  </a:lnTo>
                  <a:lnTo>
                    <a:pt x="236" y="304"/>
                  </a:lnTo>
                  <a:lnTo>
                    <a:pt x="236" y="440"/>
                  </a:lnTo>
                  <a:lnTo>
                    <a:pt x="340" y="440"/>
                  </a:lnTo>
                  <a:lnTo>
                    <a:pt x="340" y="428"/>
                  </a:lnTo>
                  <a:lnTo>
                    <a:pt x="340" y="428"/>
                  </a:lnTo>
                  <a:close/>
                  <a:moveTo>
                    <a:pt x="98" y="304"/>
                  </a:moveTo>
                  <a:lnTo>
                    <a:pt x="98" y="440"/>
                  </a:lnTo>
                  <a:lnTo>
                    <a:pt x="111" y="440"/>
                  </a:lnTo>
                  <a:lnTo>
                    <a:pt x="125" y="440"/>
                  </a:lnTo>
                  <a:lnTo>
                    <a:pt x="125" y="342"/>
                  </a:lnTo>
                  <a:lnTo>
                    <a:pt x="181" y="440"/>
                  </a:lnTo>
                  <a:lnTo>
                    <a:pt x="195" y="440"/>
                  </a:lnTo>
                  <a:lnTo>
                    <a:pt x="209" y="440"/>
                  </a:lnTo>
                  <a:lnTo>
                    <a:pt x="209" y="304"/>
                  </a:lnTo>
                  <a:lnTo>
                    <a:pt x="196" y="304"/>
                  </a:lnTo>
                  <a:lnTo>
                    <a:pt x="182" y="304"/>
                  </a:lnTo>
                  <a:lnTo>
                    <a:pt x="182" y="400"/>
                  </a:lnTo>
                  <a:lnTo>
                    <a:pt x="128" y="304"/>
                  </a:lnTo>
                  <a:lnTo>
                    <a:pt x="113" y="304"/>
                  </a:lnTo>
                  <a:lnTo>
                    <a:pt x="98" y="304"/>
                  </a:lnTo>
                  <a:close/>
                  <a:moveTo>
                    <a:pt x="834" y="0"/>
                  </a:moveTo>
                  <a:lnTo>
                    <a:pt x="834" y="555"/>
                  </a:lnTo>
                  <a:lnTo>
                    <a:pt x="743" y="555"/>
                  </a:lnTo>
                  <a:lnTo>
                    <a:pt x="743" y="643"/>
                  </a:lnTo>
                  <a:lnTo>
                    <a:pt x="551" y="643"/>
                  </a:lnTo>
                  <a:lnTo>
                    <a:pt x="420" y="774"/>
                  </a:lnTo>
                  <a:lnTo>
                    <a:pt x="420" y="772"/>
                  </a:lnTo>
                  <a:lnTo>
                    <a:pt x="329" y="862"/>
                  </a:lnTo>
                  <a:lnTo>
                    <a:pt x="329" y="643"/>
                  </a:lnTo>
                  <a:lnTo>
                    <a:pt x="0" y="643"/>
                  </a:lnTo>
                  <a:lnTo>
                    <a:pt x="0" y="88"/>
                  </a:lnTo>
                  <a:lnTo>
                    <a:pt x="91" y="88"/>
                  </a:lnTo>
                  <a:lnTo>
                    <a:pt x="91" y="0"/>
                  </a:lnTo>
                  <a:lnTo>
                    <a:pt x="834" y="0"/>
                  </a:lnTo>
                  <a:close/>
                  <a:moveTo>
                    <a:pt x="707" y="125"/>
                  </a:moveTo>
                  <a:lnTo>
                    <a:pt x="127" y="125"/>
                  </a:lnTo>
                  <a:lnTo>
                    <a:pt x="109" y="125"/>
                  </a:lnTo>
                  <a:lnTo>
                    <a:pt x="91" y="125"/>
                  </a:lnTo>
                  <a:lnTo>
                    <a:pt x="37" y="125"/>
                  </a:lnTo>
                  <a:lnTo>
                    <a:pt x="37" y="606"/>
                  </a:lnTo>
                  <a:lnTo>
                    <a:pt x="366" y="606"/>
                  </a:lnTo>
                  <a:lnTo>
                    <a:pt x="366" y="774"/>
                  </a:lnTo>
                  <a:lnTo>
                    <a:pt x="420" y="720"/>
                  </a:lnTo>
                  <a:lnTo>
                    <a:pt x="438" y="702"/>
                  </a:lnTo>
                  <a:lnTo>
                    <a:pt x="456" y="683"/>
                  </a:lnTo>
                  <a:lnTo>
                    <a:pt x="533" y="606"/>
                  </a:lnTo>
                  <a:lnTo>
                    <a:pt x="536" y="606"/>
                  </a:lnTo>
                  <a:lnTo>
                    <a:pt x="561" y="606"/>
                  </a:lnTo>
                  <a:lnTo>
                    <a:pt x="587" y="606"/>
                  </a:lnTo>
                  <a:lnTo>
                    <a:pt x="707" y="606"/>
                  </a:lnTo>
                  <a:lnTo>
                    <a:pt x="707" y="554"/>
                  </a:lnTo>
                  <a:lnTo>
                    <a:pt x="707" y="536"/>
                  </a:lnTo>
                  <a:lnTo>
                    <a:pt x="707" y="518"/>
                  </a:lnTo>
                  <a:lnTo>
                    <a:pt x="707" y="125"/>
                  </a:lnTo>
                  <a:lnTo>
                    <a:pt x="707" y="125"/>
                  </a:lnTo>
                  <a:close/>
                  <a:moveTo>
                    <a:pt x="798" y="37"/>
                  </a:moveTo>
                  <a:lnTo>
                    <a:pt x="127" y="37"/>
                  </a:lnTo>
                  <a:lnTo>
                    <a:pt x="127" y="88"/>
                  </a:lnTo>
                  <a:lnTo>
                    <a:pt x="743" y="88"/>
                  </a:lnTo>
                  <a:lnTo>
                    <a:pt x="743" y="518"/>
                  </a:lnTo>
                  <a:lnTo>
                    <a:pt x="798" y="518"/>
                  </a:lnTo>
                  <a:lnTo>
                    <a:pt x="798" y="37"/>
                  </a:lnTo>
                  <a:lnTo>
                    <a:pt x="798" y="3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16" tIns="45708" rIns="91416" bIns="45708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gradFill>
                  <a:gsLst>
                    <a:gs pos="0">
                      <a:srgbClr val="00DDEC"/>
                    </a:gs>
                    <a:gs pos="100000">
                      <a:srgbClr val="00338E"/>
                    </a:gs>
                  </a:gsLst>
                  <a:lin ang="2700000" scaled="1"/>
                </a:gradFill>
                <a:cs typeface="+mn-ea"/>
                <a:sym typeface="+mn-lt"/>
              </a:endParaRPr>
            </a:p>
          </p:txBody>
        </p:sp>
      </p:grpSp>
      <p:sp>
        <p:nvSpPr>
          <p:cNvPr id="19" name="文本框 18"/>
          <p:cNvSpPr txBox="1"/>
          <p:nvPr/>
        </p:nvSpPr>
        <p:spPr>
          <a:xfrm>
            <a:off x="4147285" y="3483314"/>
            <a:ext cx="3894256" cy="38608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algn="ctr">
              <a:lnSpc>
                <a:spcPct val="120000"/>
              </a:lnSpc>
              <a:defRPr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时长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- 15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分钟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1161" y="5973036"/>
            <a:ext cx="1881386" cy="65732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2"/>
          <p:cNvSpPr txBox="1"/>
          <p:nvPr/>
        </p:nvSpPr>
        <p:spPr bwMode="gray">
          <a:xfrm>
            <a:off x="548783" y="274320"/>
            <a:ext cx="11076268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9200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565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Arial" panose="020B0604020202090204" pitchFamily="34" charset="0"/>
                <a:ea typeface="+mn-ea"/>
                <a:cs typeface="Arial" panose="020B0604020202090204" pitchFamily="34" charset="0"/>
              </a:defRPr>
            </a:lvl1pPr>
          </a:lstStyle>
          <a:p>
            <a:r>
              <a:rPr lang="zh-CN" altLang="en-US">
                <a:ea typeface="微软雅黑" panose="020B0503020204020204" pitchFamily="34" charset="-122"/>
              </a:rPr>
              <a:t>练习反馈</a:t>
            </a:r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0" y="1021656"/>
            <a:ext cx="12188825" cy="1923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9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-7496" y="6183189"/>
            <a:ext cx="11764067" cy="1923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9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36945" y="1654810"/>
            <a:ext cx="5588000" cy="366903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50240" y="1785620"/>
            <a:ext cx="5249545" cy="35382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ct val="150000"/>
              </a:lnSpc>
            </a:pPr>
            <a:r>
              <a:rPr lang="zh-CN" altLang="en-US" sz="2800" dirty="0" err="1" smtClean="0">
                <a:solidFill>
                  <a:schemeClr val="tx1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以小组为单位进行讨论：</a:t>
            </a:r>
            <a:endParaRPr lang="zh-CN" altLang="en-US" sz="2800" dirty="0" err="1" smtClean="0">
              <a:solidFill>
                <a:schemeClr val="accent2"/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 marL="457200" lvl="0" indent="0" fontAlgn="auto">
              <a:lnSpc>
                <a:spcPct val="150000"/>
              </a:lnSpc>
              <a:buFont typeface="+mj-lt"/>
              <a:buAutoNum type="alphaLcParenR"/>
            </a:pPr>
            <a:r>
              <a:rPr lang="zh-CN" altLang="en-US" sz="2800" dirty="0" err="1" smtClean="0">
                <a:solidFill>
                  <a:schemeClr val="accent2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遇到的问题；</a:t>
            </a:r>
            <a:endParaRPr lang="zh-CN" altLang="en-US" sz="2800" dirty="0" err="1" smtClean="0">
              <a:solidFill>
                <a:schemeClr val="accent2"/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 marL="457200" lvl="0" indent="0" fontAlgn="auto">
              <a:lnSpc>
                <a:spcPct val="150000"/>
              </a:lnSpc>
              <a:buFont typeface="+mj-lt"/>
              <a:buAutoNum type="alphaLcParenR"/>
            </a:pPr>
            <a:r>
              <a:rPr lang="zh-CN" altLang="en-US" sz="2800" dirty="0" err="1" smtClean="0">
                <a:solidFill>
                  <a:schemeClr val="accent2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“登陆”功能完成后，尝试画出“注册”的流程图。</a:t>
            </a:r>
            <a:endParaRPr lang="zh-CN" altLang="en-US" sz="2800" dirty="0" err="1" smtClean="0">
              <a:solidFill>
                <a:schemeClr val="accent2"/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  <a:p>
            <a:endParaRPr lang="zh-CN" altLang="en-US" sz="2800" dirty="0" err="1" smtClean="0">
              <a:solidFill>
                <a:schemeClr val="accent2"/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  <a:p>
            <a:endParaRPr lang="zh-CN" altLang="en-US" sz="2800" dirty="0" err="1" smtClean="0">
              <a:solidFill>
                <a:schemeClr val="accent2"/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1161" y="5973036"/>
            <a:ext cx="1881386" cy="657321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任意多边形 9"/>
          <p:cNvSpPr/>
          <p:nvPr/>
        </p:nvSpPr>
        <p:spPr>
          <a:xfrm>
            <a:off x="0" y="893"/>
            <a:ext cx="3428106" cy="6856215"/>
          </a:xfrm>
          <a:custGeom>
            <a:avLst/>
            <a:gdLst>
              <a:gd name="connsiteX0" fmla="*/ 0 w 3428999"/>
              <a:gd name="connsiteY0" fmla="*/ 0 h 6858001"/>
              <a:gd name="connsiteX1" fmla="*/ 3428999 w 3428999"/>
              <a:gd name="connsiteY1" fmla="*/ 3429001 h 6858001"/>
              <a:gd name="connsiteX2" fmla="*/ 0 w 3428999"/>
              <a:gd name="connsiteY2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8999" h="6858001">
                <a:moveTo>
                  <a:pt x="0" y="0"/>
                </a:moveTo>
                <a:lnTo>
                  <a:pt x="3428999" y="3429001"/>
                </a:lnTo>
                <a:lnTo>
                  <a:pt x="0" y="6858001"/>
                </a:lnTo>
                <a:close/>
              </a:path>
            </a:pathLst>
          </a:custGeom>
          <a:solidFill>
            <a:srgbClr val="BF18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0" name="组合 19"/>
          <p:cNvGrpSpPr/>
          <p:nvPr/>
        </p:nvGrpSpPr>
        <p:grpSpPr>
          <a:xfrm>
            <a:off x="10301523" y="893"/>
            <a:ext cx="1887302" cy="3583256"/>
            <a:chOff x="10304206" y="0"/>
            <a:chExt cx="1887794" cy="3584189"/>
          </a:xfrm>
        </p:grpSpPr>
        <p:sp>
          <p:nvSpPr>
            <p:cNvPr id="32" name="文本框 31"/>
            <p:cNvSpPr txBox="1"/>
            <p:nvPr/>
          </p:nvSpPr>
          <p:spPr>
            <a:xfrm rot="5400000">
              <a:off x="9722979" y="2107104"/>
              <a:ext cx="2530218" cy="423951"/>
            </a:xfrm>
            <a:custGeom>
              <a:avLst/>
              <a:gdLst/>
              <a:ahLst/>
              <a:cxnLst/>
              <a:rect l="l" t="t" r="r" b="b"/>
              <a:pathLst>
                <a:path w="2530218" h="423951">
                  <a:moveTo>
                    <a:pt x="2274475" y="82046"/>
                  </a:moveTo>
                  <a:lnTo>
                    <a:pt x="2283805" y="10153"/>
                  </a:lnTo>
                  <a:lnTo>
                    <a:pt x="2530218" y="10153"/>
                  </a:lnTo>
                  <a:lnTo>
                    <a:pt x="2521437" y="82046"/>
                  </a:lnTo>
                  <a:lnTo>
                    <a:pt x="2437303" y="82046"/>
                  </a:lnTo>
                  <a:lnTo>
                    <a:pt x="2391971" y="413798"/>
                  </a:lnTo>
                  <a:lnTo>
                    <a:pt x="2316733" y="413798"/>
                  </a:lnTo>
                  <a:lnTo>
                    <a:pt x="2362065" y="82046"/>
                  </a:lnTo>
                  <a:close/>
                  <a:moveTo>
                    <a:pt x="1862479" y="413798"/>
                  </a:moveTo>
                  <a:lnTo>
                    <a:pt x="1917077" y="10153"/>
                  </a:lnTo>
                  <a:lnTo>
                    <a:pt x="1983212" y="10153"/>
                  </a:lnTo>
                  <a:lnTo>
                    <a:pt x="2128778" y="284555"/>
                  </a:lnTo>
                  <a:lnTo>
                    <a:pt x="2166272" y="10153"/>
                  </a:lnTo>
                  <a:lnTo>
                    <a:pt x="2240215" y="10153"/>
                  </a:lnTo>
                  <a:lnTo>
                    <a:pt x="2185339" y="413798"/>
                  </a:lnTo>
                  <a:lnTo>
                    <a:pt x="2120619" y="413798"/>
                  </a:lnTo>
                  <a:lnTo>
                    <a:pt x="1973132" y="136378"/>
                  </a:lnTo>
                  <a:lnTo>
                    <a:pt x="1935226" y="413798"/>
                  </a:lnTo>
                  <a:close/>
                  <a:moveTo>
                    <a:pt x="1562021" y="413798"/>
                  </a:moveTo>
                  <a:lnTo>
                    <a:pt x="1617175" y="10153"/>
                  </a:lnTo>
                  <a:lnTo>
                    <a:pt x="1834227" y="10153"/>
                  </a:lnTo>
                  <a:lnTo>
                    <a:pt x="1824932" y="81772"/>
                  </a:lnTo>
                  <a:lnTo>
                    <a:pt x="1684087" y="81772"/>
                  </a:lnTo>
                  <a:lnTo>
                    <a:pt x="1672510" y="165190"/>
                  </a:lnTo>
                  <a:lnTo>
                    <a:pt x="1814097" y="165190"/>
                  </a:lnTo>
                  <a:lnTo>
                    <a:pt x="1804875" y="236260"/>
                  </a:lnTo>
                  <a:lnTo>
                    <a:pt x="1662653" y="236260"/>
                  </a:lnTo>
                  <a:lnTo>
                    <a:pt x="1647801" y="343277"/>
                  </a:lnTo>
                  <a:lnTo>
                    <a:pt x="1790975" y="343277"/>
                  </a:lnTo>
                  <a:lnTo>
                    <a:pt x="1781817" y="413798"/>
                  </a:lnTo>
                  <a:close/>
                  <a:moveTo>
                    <a:pt x="1321975" y="82046"/>
                  </a:moveTo>
                  <a:lnTo>
                    <a:pt x="1331305" y="10153"/>
                  </a:lnTo>
                  <a:lnTo>
                    <a:pt x="1577717" y="10153"/>
                  </a:lnTo>
                  <a:lnTo>
                    <a:pt x="1568937" y="82046"/>
                  </a:lnTo>
                  <a:lnTo>
                    <a:pt x="1484802" y="82046"/>
                  </a:lnTo>
                  <a:lnTo>
                    <a:pt x="1439470" y="413798"/>
                  </a:lnTo>
                  <a:lnTo>
                    <a:pt x="1364233" y="413798"/>
                  </a:lnTo>
                  <a:lnTo>
                    <a:pt x="1409565" y="82046"/>
                  </a:lnTo>
                  <a:close/>
                  <a:moveTo>
                    <a:pt x="909980" y="413798"/>
                  </a:moveTo>
                  <a:lnTo>
                    <a:pt x="964577" y="10153"/>
                  </a:lnTo>
                  <a:lnTo>
                    <a:pt x="1030712" y="10153"/>
                  </a:lnTo>
                  <a:lnTo>
                    <a:pt x="1176278" y="284555"/>
                  </a:lnTo>
                  <a:lnTo>
                    <a:pt x="1213772" y="10153"/>
                  </a:lnTo>
                  <a:lnTo>
                    <a:pt x="1287715" y="10153"/>
                  </a:lnTo>
                  <a:lnTo>
                    <a:pt x="1232839" y="413798"/>
                  </a:lnTo>
                  <a:lnTo>
                    <a:pt x="1168119" y="413798"/>
                  </a:lnTo>
                  <a:lnTo>
                    <a:pt x="1020632" y="136378"/>
                  </a:lnTo>
                  <a:lnTo>
                    <a:pt x="982726" y="413798"/>
                  </a:lnTo>
                  <a:close/>
                  <a:moveTo>
                    <a:pt x="511964" y="234339"/>
                  </a:moveTo>
                  <a:cubicBezTo>
                    <a:pt x="511964" y="267450"/>
                    <a:pt x="522117" y="295531"/>
                    <a:pt x="542423" y="318581"/>
                  </a:cubicBezTo>
                  <a:cubicBezTo>
                    <a:pt x="562729" y="341630"/>
                    <a:pt x="591907" y="353155"/>
                    <a:pt x="629957" y="353155"/>
                  </a:cubicBezTo>
                  <a:cubicBezTo>
                    <a:pt x="674044" y="353155"/>
                    <a:pt x="711500" y="337606"/>
                    <a:pt x="742324" y="306507"/>
                  </a:cubicBezTo>
                  <a:cubicBezTo>
                    <a:pt x="773149" y="275408"/>
                    <a:pt x="788561" y="237632"/>
                    <a:pt x="788561" y="193179"/>
                  </a:cubicBezTo>
                  <a:cubicBezTo>
                    <a:pt x="788561" y="156409"/>
                    <a:pt x="777722" y="126957"/>
                    <a:pt x="756045" y="104822"/>
                  </a:cubicBezTo>
                  <a:cubicBezTo>
                    <a:pt x="734367" y="82686"/>
                    <a:pt x="705966" y="71619"/>
                    <a:pt x="670843" y="71619"/>
                  </a:cubicBezTo>
                  <a:cubicBezTo>
                    <a:pt x="641939" y="71619"/>
                    <a:pt x="615551" y="78616"/>
                    <a:pt x="591678" y="92611"/>
                  </a:cubicBezTo>
                  <a:cubicBezTo>
                    <a:pt x="567805" y="106605"/>
                    <a:pt x="548551" y="126728"/>
                    <a:pt x="533916" y="152979"/>
                  </a:cubicBezTo>
                  <a:cubicBezTo>
                    <a:pt x="519282" y="179230"/>
                    <a:pt x="511964" y="206350"/>
                    <a:pt x="511964" y="234339"/>
                  </a:cubicBezTo>
                  <a:close/>
                  <a:moveTo>
                    <a:pt x="436778" y="238455"/>
                  </a:moveTo>
                  <a:cubicBezTo>
                    <a:pt x="436778" y="175343"/>
                    <a:pt x="457267" y="121103"/>
                    <a:pt x="498244" y="75735"/>
                  </a:cubicBezTo>
                  <a:cubicBezTo>
                    <a:pt x="543978" y="25245"/>
                    <a:pt x="602425" y="0"/>
                    <a:pt x="673587" y="0"/>
                  </a:cubicBezTo>
                  <a:cubicBezTo>
                    <a:pt x="729016" y="0"/>
                    <a:pt x="774750" y="17836"/>
                    <a:pt x="810788" y="53508"/>
                  </a:cubicBezTo>
                  <a:cubicBezTo>
                    <a:pt x="846826" y="89181"/>
                    <a:pt x="864845" y="134457"/>
                    <a:pt x="864845" y="189337"/>
                  </a:cubicBezTo>
                  <a:cubicBezTo>
                    <a:pt x="864845" y="231412"/>
                    <a:pt x="854189" y="271063"/>
                    <a:pt x="832877" y="308290"/>
                  </a:cubicBezTo>
                  <a:cubicBezTo>
                    <a:pt x="811565" y="345518"/>
                    <a:pt x="783210" y="374101"/>
                    <a:pt x="747813" y="394041"/>
                  </a:cubicBezTo>
                  <a:cubicBezTo>
                    <a:pt x="712415" y="413981"/>
                    <a:pt x="671758" y="423951"/>
                    <a:pt x="625841" y="423951"/>
                  </a:cubicBezTo>
                  <a:cubicBezTo>
                    <a:pt x="568399" y="423951"/>
                    <a:pt x="522529" y="406938"/>
                    <a:pt x="488228" y="372912"/>
                  </a:cubicBezTo>
                  <a:cubicBezTo>
                    <a:pt x="453928" y="338886"/>
                    <a:pt x="436778" y="294067"/>
                    <a:pt x="436778" y="238455"/>
                  </a:cubicBezTo>
                  <a:close/>
                  <a:moveTo>
                    <a:pt x="0" y="227479"/>
                  </a:moveTo>
                  <a:cubicBezTo>
                    <a:pt x="0" y="188514"/>
                    <a:pt x="10656" y="151150"/>
                    <a:pt x="31968" y="115386"/>
                  </a:cubicBezTo>
                  <a:cubicBezTo>
                    <a:pt x="53280" y="79622"/>
                    <a:pt x="82138" y="51450"/>
                    <a:pt x="118542" y="30870"/>
                  </a:cubicBezTo>
                  <a:cubicBezTo>
                    <a:pt x="154946" y="10290"/>
                    <a:pt x="194642" y="0"/>
                    <a:pt x="237632" y="0"/>
                  </a:cubicBezTo>
                  <a:cubicBezTo>
                    <a:pt x="298001" y="0"/>
                    <a:pt x="350228" y="20806"/>
                    <a:pt x="394316" y="62418"/>
                  </a:cubicBezTo>
                  <a:lnTo>
                    <a:pt x="339161" y="113560"/>
                  </a:lnTo>
                  <a:cubicBezTo>
                    <a:pt x="327270" y="99854"/>
                    <a:pt x="312727" y="89300"/>
                    <a:pt x="295531" y="81898"/>
                  </a:cubicBezTo>
                  <a:cubicBezTo>
                    <a:pt x="278335" y="74496"/>
                    <a:pt x="259676" y="70796"/>
                    <a:pt x="239553" y="70796"/>
                  </a:cubicBezTo>
                  <a:cubicBezTo>
                    <a:pt x="211381" y="70796"/>
                    <a:pt x="184398" y="78014"/>
                    <a:pt x="158604" y="92452"/>
                  </a:cubicBezTo>
                  <a:cubicBezTo>
                    <a:pt x="132811" y="106890"/>
                    <a:pt x="112733" y="125988"/>
                    <a:pt x="98373" y="149746"/>
                  </a:cubicBezTo>
                  <a:cubicBezTo>
                    <a:pt x="84013" y="173505"/>
                    <a:pt x="76833" y="198817"/>
                    <a:pt x="76833" y="225683"/>
                  </a:cubicBezTo>
                  <a:cubicBezTo>
                    <a:pt x="76833" y="262232"/>
                    <a:pt x="89455" y="292615"/>
                    <a:pt x="114700" y="316831"/>
                  </a:cubicBezTo>
                  <a:cubicBezTo>
                    <a:pt x="139945" y="341047"/>
                    <a:pt x="172324" y="353155"/>
                    <a:pt x="211838" y="353155"/>
                  </a:cubicBezTo>
                  <a:cubicBezTo>
                    <a:pt x="254096" y="353155"/>
                    <a:pt x="290683" y="340899"/>
                    <a:pt x="321599" y="316385"/>
                  </a:cubicBezTo>
                  <a:lnTo>
                    <a:pt x="366327" y="375382"/>
                  </a:lnTo>
                  <a:cubicBezTo>
                    <a:pt x="320410" y="407761"/>
                    <a:pt x="267267" y="423951"/>
                    <a:pt x="206899" y="423951"/>
                  </a:cubicBezTo>
                  <a:cubicBezTo>
                    <a:pt x="164458" y="423951"/>
                    <a:pt x="128374" y="415902"/>
                    <a:pt x="98648" y="399804"/>
                  </a:cubicBezTo>
                  <a:cubicBezTo>
                    <a:pt x="68921" y="383705"/>
                    <a:pt x="45048" y="360061"/>
                    <a:pt x="27029" y="328871"/>
                  </a:cubicBezTo>
                  <a:cubicBezTo>
                    <a:pt x="9010" y="297680"/>
                    <a:pt x="0" y="263883"/>
                    <a:pt x="0" y="227479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16" tIns="45708" rIns="91416" bIns="45708" numCol="1" spcCol="0" rtlCol="0" fromWordArt="0" anchor="t" anchorCtr="0" forceAA="0" compatLnSpc="1">
              <a:no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endParaRPr lang="zh-CN" altLang="en-US" sz="4400" b="1" i="1" dirty="0">
                <a:latin typeface="Century Gothic" panose="020B0502020202020204" pitchFamily="34" charset="0"/>
              </a:endParaRPr>
            </a:p>
          </p:txBody>
        </p:sp>
        <p:sp>
          <p:nvSpPr>
            <p:cNvPr id="14" name="任意多边形 13"/>
            <p:cNvSpPr/>
            <p:nvPr/>
          </p:nvSpPr>
          <p:spPr>
            <a:xfrm>
              <a:off x="10304206" y="0"/>
              <a:ext cx="1887794" cy="3046772"/>
            </a:xfrm>
            <a:custGeom>
              <a:avLst/>
              <a:gdLst>
                <a:gd name="connsiteX0" fmla="*/ 1158976 w 1887794"/>
                <a:gd name="connsiteY0" fmla="*/ 0 h 3046772"/>
                <a:gd name="connsiteX1" fmla="*/ 1887794 w 1887794"/>
                <a:gd name="connsiteY1" fmla="*/ 0 h 3046772"/>
                <a:gd name="connsiteX2" fmla="*/ 1887794 w 1887794"/>
                <a:gd name="connsiteY2" fmla="*/ 3046772 h 3046772"/>
                <a:gd name="connsiteX3" fmla="*/ 0 w 1887794"/>
                <a:gd name="connsiteY3" fmla="*/ 1158977 h 3046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87794" h="3046772">
                  <a:moveTo>
                    <a:pt x="1158976" y="0"/>
                  </a:moveTo>
                  <a:lnTo>
                    <a:pt x="1887794" y="0"/>
                  </a:lnTo>
                  <a:lnTo>
                    <a:pt x="1887794" y="3046772"/>
                  </a:lnTo>
                  <a:lnTo>
                    <a:pt x="0" y="1158977"/>
                  </a:lnTo>
                  <a:close/>
                </a:path>
              </a:pathLst>
            </a:custGeom>
            <a:solidFill>
              <a:srgbClr val="BF18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任意多边形 36"/>
            <p:cNvSpPr/>
            <p:nvPr/>
          </p:nvSpPr>
          <p:spPr>
            <a:xfrm>
              <a:off x="10776112" y="1053972"/>
              <a:ext cx="423952" cy="990710"/>
            </a:xfrm>
            <a:custGeom>
              <a:avLst/>
              <a:gdLst>
                <a:gd name="connsiteX0" fmla="*/ 383577 w 423952"/>
                <a:gd name="connsiteY0" fmla="*/ 960489 h 990710"/>
                <a:gd name="connsiteX1" fmla="*/ 413798 w 423952"/>
                <a:gd name="connsiteY1" fmla="*/ 964577 h 990710"/>
                <a:gd name="connsiteX2" fmla="*/ 413798 w 423952"/>
                <a:gd name="connsiteY2" fmla="*/ 990710 h 990710"/>
                <a:gd name="connsiteX3" fmla="*/ 185496 w 423952"/>
                <a:gd name="connsiteY3" fmla="*/ 436778 h 990710"/>
                <a:gd name="connsiteX4" fmla="*/ 348216 w 423952"/>
                <a:gd name="connsiteY4" fmla="*/ 498244 h 990710"/>
                <a:gd name="connsiteX5" fmla="*/ 423952 w 423952"/>
                <a:gd name="connsiteY5" fmla="*/ 673587 h 990710"/>
                <a:gd name="connsiteX6" fmla="*/ 370444 w 423952"/>
                <a:gd name="connsiteY6" fmla="*/ 810788 h 990710"/>
                <a:gd name="connsiteX7" fmla="*/ 309731 w 423952"/>
                <a:gd name="connsiteY7" fmla="*/ 851330 h 990710"/>
                <a:gd name="connsiteX8" fmla="*/ 279803 w 423952"/>
                <a:gd name="connsiteY8" fmla="*/ 856715 h 990710"/>
                <a:gd name="connsiteX9" fmla="*/ 207238 w 423952"/>
                <a:gd name="connsiteY9" fmla="*/ 784150 h 990710"/>
                <a:gd name="connsiteX10" fmla="*/ 230772 w 423952"/>
                <a:gd name="connsiteY10" fmla="*/ 788561 h 990710"/>
                <a:gd name="connsiteX11" fmla="*/ 319130 w 423952"/>
                <a:gd name="connsiteY11" fmla="*/ 756045 h 990710"/>
                <a:gd name="connsiteX12" fmla="*/ 352332 w 423952"/>
                <a:gd name="connsiteY12" fmla="*/ 670843 h 990710"/>
                <a:gd name="connsiteX13" fmla="*/ 331340 w 423952"/>
                <a:gd name="connsiteY13" fmla="*/ 591678 h 990710"/>
                <a:gd name="connsiteX14" fmla="*/ 270972 w 423952"/>
                <a:gd name="connsiteY14" fmla="*/ 533916 h 990710"/>
                <a:gd name="connsiteX15" fmla="*/ 189612 w 423952"/>
                <a:gd name="connsiteY15" fmla="*/ 511964 h 990710"/>
                <a:gd name="connsiteX16" fmla="*/ 105370 w 423952"/>
                <a:gd name="connsiteY16" fmla="*/ 542423 h 990710"/>
                <a:gd name="connsiteX17" fmla="*/ 70796 w 423952"/>
                <a:gd name="connsiteY17" fmla="*/ 629957 h 990710"/>
                <a:gd name="connsiteX18" fmla="*/ 74979 w 423952"/>
                <a:gd name="connsiteY18" fmla="*/ 651890 h 990710"/>
                <a:gd name="connsiteX19" fmla="*/ 6918 w 423952"/>
                <a:gd name="connsiteY19" fmla="*/ 583830 h 990710"/>
                <a:gd name="connsiteX20" fmla="*/ 12760 w 423952"/>
                <a:gd name="connsiteY20" fmla="*/ 548356 h 990710"/>
                <a:gd name="connsiteX21" fmla="*/ 51040 w 423952"/>
                <a:gd name="connsiteY21" fmla="*/ 488228 h 990710"/>
                <a:gd name="connsiteX22" fmla="*/ 185496 w 423952"/>
                <a:gd name="connsiteY22" fmla="*/ 436778 h 990710"/>
                <a:gd name="connsiteX23" fmla="*/ 196472 w 423952"/>
                <a:gd name="connsiteY23" fmla="*/ 0 h 990710"/>
                <a:gd name="connsiteX24" fmla="*/ 308566 w 423952"/>
                <a:gd name="connsiteY24" fmla="*/ 31968 h 990710"/>
                <a:gd name="connsiteX25" fmla="*/ 393082 w 423952"/>
                <a:gd name="connsiteY25" fmla="*/ 118542 h 990710"/>
                <a:gd name="connsiteX26" fmla="*/ 423952 w 423952"/>
                <a:gd name="connsiteY26" fmla="*/ 237632 h 990710"/>
                <a:gd name="connsiteX27" fmla="*/ 361534 w 423952"/>
                <a:gd name="connsiteY27" fmla="*/ 394316 h 990710"/>
                <a:gd name="connsiteX28" fmla="*/ 310392 w 423952"/>
                <a:gd name="connsiteY28" fmla="*/ 339161 h 990710"/>
                <a:gd name="connsiteX29" fmla="*/ 342054 w 423952"/>
                <a:gd name="connsiteY29" fmla="*/ 295531 h 990710"/>
                <a:gd name="connsiteX30" fmla="*/ 353156 w 423952"/>
                <a:gd name="connsiteY30" fmla="*/ 239553 h 990710"/>
                <a:gd name="connsiteX31" fmla="*/ 331500 w 423952"/>
                <a:gd name="connsiteY31" fmla="*/ 158604 h 990710"/>
                <a:gd name="connsiteX32" fmla="*/ 274206 w 423952"/>
                <a:gd name="connsiteY32" fmla="*/ 98373 h 990710"/>
                <a:gd name="connsiteX33" fmla="*/ 198268 w 423952"/>
                <a:gd name="connsiteY33" fmla="*/ 76833 h 990710"/>
                <a:gd name="connsiteX34" fmla="*/ 107120 w 423952"/>
                <a:gd name="connsiteY34" fmla="*/ 114700 h 990710"/>
                <a:gd name="connsiteX35" fmla="*/ 70796 w 423952"/>
                <a:gd name="connsiteY35" fmla="*/ 211838 h 990710"/>
                <a:gd name="connsiteX36" fmla="*/ 107566 w 423952"/>
                <a:gd name="connsiteY36" fmla="*/ 321599 h 990710"/>
                <a:gd name="connsiteX37" fmla="*/ 48570 w 423952"/>
                <a:gd name="connsiteY37" fmla="*/ 366327 h 990710"/>
                <a:gd name="connsiteX38" fmla="*/ 0 w 423952"/>
                <a:gd name="connsiteY38" fmla="*/ 206899 h 990710"/>
                <a:gd name="connsiteX39" fmla="*/ 24148 w 423952"/>
                <a:gd name="connsiteY39" fmla="*/ 98648 h 990710"/>
                <a:gd name="connsiteX40" fmla="*/ 95080 w 423952"/>
                <a:gd name="connsiteY40" fmla="*/ 27029 h 990710"/>
                <a:gd name="connsiteX41" fmla="*/ 196472 w 423952"/>
                <a:gd name="connsiteY41" fmla="*/ 0 h 990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423952" h="990710">
                  <a:moveTo>
                    <a:pt x="383577" y="960489"/>
                  </a:moveTo>
                  <a:lnTo>
                    <a:pt x="413798" y="964577"/>
                  </a:lnTo>
                  <a:lnTo>
                    <a:pt x="413798" y="990710"/>
                  </a:lnTo>
                  <a:close/>
                  <a:moveTo>
                    <a:pt x="185496" y="436778"/>
                  </a:moveTo>
                  <a:cubicBezTo>
                    <a:pt x="248608" y="436778"/>
                    <a:pt x="302848" y="457267"/>
                    <a:pt x="348216" y="498244"/>
                  </a:cubicBezTo>
                  <a:cubicBezTo>
                    <a:pt x="398706" y="543978"/>
                    <a:pt x="423952" y="602425"/>
                    <a:pt x="423952" y="673587"/>
                  </a:cubicBezTo>
                  <a:cubicBezTo>
                    <a:pt x="423952" y="729016"/>
                    <a:pt x="406116" y="774750"/>
                    <a:pt x="370444" y="810788"/>
                  </a:cubicBezTo>
                  <a:cubicBezTo>
                    <a:pt x="352607" y="828807"/>
                    <a:pt x="332370" y="842321"/>
                    <a:pt x="309731" y="851330"/>
                  </a:cubicBezTo>
                  <a:lnTo>
                    <a:pt x="279803" y="856715"/>
                  </a:lnTo>
                  <a:lnTo>
                    <a:pt x="207238" y="784150"/>
                  </a:lnTo>
                  <a:lnTo>
                    <a:pt x="230772" y="788561"/>
                  </a:lnTo>
                  <a:cubicBezTo>
                    <a:pt x="267542" y="788561"/>
                    <a:pt x="296994" y="777722"/>
                    <a:pt x="319130" y="756045"/>
                  </a:cubicBezTo>
                  <a:cubicBezTo>
                    <a:pt x="341266" y="734367"/>
                    <a:pt x="352332" y="705966"/>
                    <a:pt x="352332" y="670843"/>
                  </a:cubicBezTo>
                  <a:cubicBezTo>
                    <a:pt x="352332" y="641939"/>
                    <a:pt x="345336" y="615551"/>
                    <a:pt x="331340" y="591678"/>
                  </a:cubicBezTo>
                  <a:cubicBezTo>
                    <a:pt x="317346" y="567805"/>
                    <a:pt x="297224" y="548551"/>
                    <a:pt x="270972" y="533916"/>
                  </a:cubicBezTo>
                  <a:cubicBezTo>
                    <a:pt x="244722" y="519282"/>
                    <a:pt x="217602" y="511964"/>
                    <a:pt x="189612" y="511964"/>
                  </a:cubicBezTo>
                  <a:cubicBezTo>
                    <a:pt x="156502" y="511964"/>
                    <a:pt x="128420" y="522117"/>
                    <a:pt x="105370" y="542423"/>
                  </a:cubicBezTo>
                  <a:cubicBezTo>
                    <a:pt x="82322" y="562729"/>
                    <a:pt x="70796" y="591907"/>
                    <a:pt x="70796" y="629957"/>
                  </a:cubicBezTo>
                  <a:lnTo>
                    <a:pt x="74979" y="651890"/>
                  </a:lnTo>
                  <a:lnTo>
                    <a:pt x="6918" y="583830"/>
                  </a:lnTo>
                  <a:lnTo>
                    <a:pt x="12760" y="548356"/>
                  </a:lnTo>
                  <a:cubicBezTo>
                    <a:pt x="21267" y="525421"/>
                    <a:pt x="34027" y="505378"/>
                    <a:pt x="51040" y="488228"/>
                  </a:cubicBezTo>
                  <a:cubicBezTo>
                    <a:pt x="85066" y="453928"/>
                    <a:pt x="129884" y="436778"/>
                    <a:pt x="185496" y="436778"/>
                  </a:cubicBezTo>
                  <a:close/>
                  <a:moveTo>
                    <a:pt x="196472" y="0"/>
                  </a:moveTo>
                  <a:cubicBezTo>
                    <a:pt x="235438" y="0"/>
                    <a:pt x="272802" y="10656"/>
                    <a:pt x="308566" y="31968"/>
                  </a:cubicBezTo>
                  <a:cubicBezTo>
                    <a:pt x="344330" y="53280"/>
                    <a:pt x="372502" y="82138"/>
                    <a:pt x="393082" y="118542"/>
                  </a:cubicBezTo>
                  <a:cubicBezTo>
                    <a:pt x="413662" y="154946"/>
                    <a:pt x="423952" y="194642"/>
                    <a:pt x="423952" y="237632"/>
                  </a:cubicBezTo>
                  <a:cubicBezTo>
                    <a:pt x="423952" y="298001"/>
                    <a:pt x="403146" y="350228"/>
                    <a:pt x="361534" y="394316"/>
                  </a:cubicBezTo>
                  <a:lnTo>
                    <a:pt x="310392" y="339161"/>
                  </a:lnTo>
                  <a:cubicBezTo>
                    <a:pt x="324098" y="327270"/>
                    <a:pt x="334652" y="312727"/>
                    <a:pt x="342054" y="295531"/>
                  </a:cubicBezTo>
                  <a:cubicBezTo>
                    <a:pt x="349456" y="278335"/>
                    <a:pt x="353156" y="259676"/>
                    <a:pt x="353156" y="239553"/>
                  </a:cubicBezTo>
                  <a:cubicBezTo>
                    <a:pt x="353156" y="211381"/>
                    <a:pt x="345938" y="184398"/>
                    <a:pt x="331500" y="158604"/>
                  </a:cubicBezTo>
                  <a:cubicBezTo>
                    <a:pt x="317062" y="132811"/>
                    <a:pt x="297964" y="112733"/>
                    <a:pt x="274206" y="98373"/>
                  </a:cubicBezTo>
                  <a:cubicBezTo>
                    <a:pt x="250446" y="84013"/>
                    <a:pt x="225134" y="76833"/>
                    <a:pt x="198268" y="76833"/>
                  </a:cubicBezTo>
                  <a:cubicBezTo>
                    <a:pt x="161720" y="76833"/>
                    <a:pt x="131336" y="89455"/>
                    <a:pt x="107120" y="114700"/>
                  </a:cubicBezTo>
                  <a:cubicBezTo>
                    <a:pt x="82904" y="139945"/>
                    <a:pt x="70796" y="172324"/>
                    <a:pt x="70796" y="211838"/>
                  </a:cubicBezTo>
                  <a:cubicBezTo>
                    <a:pt x="70796" y="254096"/>
                    <a:pt x="83052" y="290683"/>
                    <a:pt x="107566" y="321599"/>
                  </a:cubicBezTo>
                  <a:lnTo>
                    <a:pt x="48570" y="366327"/>
                  </a:lnTo>
                  <a:cubicBezTo>
                    <a:pt x="16190" y="320410"/>
                    <a:pt x="0" y="267267"/>
                    <a:pt x="0" y="206899"/>
                  </a:cubicBezTo>
                  <a:cubicBezTo>
                    <a:pt x="0" y="164458"/>
                    <a:pt x="8050" y="128374"/>
                    <a:pt x="24148" y="98648"/>
                  </a:cubicBezTo>
                  <a:cubicBezTo>
                    <a:pt x="40246" y="68921"/>
                    <a:pt x="63890" y="45048"/>
                    <a:pt x="95080" y="27029"/>
                  </a:cubicBezTo>
                  <a:cubicBezTo>
                    <a:pt x="126272" y="9010"/>
                    <a:pt x="160068" y="0"/>
                    <a:pt x="19647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9" name="图片占位符 18"/>
          <p:cNvPicPr>
            <a:picLocks noGrp="1" noChangeAspect="1"/>
          </p:cNvPicPr>
          <p:nvPr>
            <p:ph type="pic" sz="quarter" idx="10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50" r="31250"/>
          <a:stretch>
            <a:fillRect/>
          </a:stretch>
        </p:blipFill>
        <p:spPr/>
      </p:pic>
      <p:sp>
        <p:nvSpPr>
          <p:cNvPr id="30" name="Footer Placeholder 1"/>
          <p:cNvSpPr txBox="1"/>
          <p:nvPr/>
        </p:nvSpPr>
        <p:spPr>
          <a:xfrm>
            <a:off x="484524" y="6290272"/>
            <a:ext cx="2317059" cy="227459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1218565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09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1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7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3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5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165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20</a:t>
            </a:r>
            <a:r>
              <a:rPr lang="en-US" altLang="zh-CN" dirty="0">
                <a:solidFill>
                  <a:schemeClr val="tx1"/>
                </a:solidFill>
              </a:rPr>
              <a:t>21</a:t>
            </a:r>
            <a:r>
              <a:rPr lang="en-US" dirty="0">
                <a:solidFill>
                  <a:schemeClr val="tx1"/>
                </a:solidFill>
              </a:rPr>
              <a:t> Lenovo Internal. All rights reserved.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728845" y="1960880"/>
            <a:ext cx="1964690" cy="52197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2800" b="1" dirty="0" smtClean="0">
                <a:latin typeface="Century Gothic" panose="020B0502020202020204" pitchFamily="34" charset="0"/>
              </a:rPr>
              <a:t>1. </a:t>
            </a:r>
            <a:r>
              <a:rPr lang="zh-CN" altLang="en-US" sz="2800" b="1" dirty="0" smtClean="0">
                <a:latin typeface="Century Gothic" panose="020B0502020202020204" pitchFamily="34" charset="0"/>
              </a:rPr>
              <a:t>项目回顾</a:t>
            </a:r>
            <a:endParaRPr lang="zh-CN" altLang="en-US" sz="2800" b="1" dirty="0" smtClean="0">
              <a:latin typeface="Century Gothic" panose="020B0502020202020204" pitchFamily="34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4659630" y="3155315"/>
            <a:ext cx="2035175" cy="52197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l"/>
            <a:r>
              <a:rPr lang="en-US" altLang="zh-CN" sz="2800" b="1" dirty="0" smtClean="0">
                <a:latin typeface="Century Gothic" panose="020B0502020202020204" pitchFamily="34" charset="0"/>
                <a:sym typeface="+mn-ea"/>
              </a:rPr>
              <a:t>2. </a:t>
            </a:r>
            <a:r>
              <a:rPr lang="zh-CN" altLang="en-US" sz="2800" b="1" dirty="0" smtClean="0">
                <a:latin typeface="Century Gothic" panose="020B0502020202020204" pitchFamily="34" charset="0"/>
              </a:rPr>
              <a:t>用户登陆</a:t>
            </a:r>
            <a:endParaRPr lang="zh-CN" altLang="en-US" sz="2800" b="1" dirty="0" smtClean="0">
              <a:latin typeface="Century Gothic" panose="020B0502020202020204" pitchFamily="34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4625975" y="4381500"/>
            <a:ext cx="2035175" cy="52197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l"/>
            <a:r>
              <a:rPr lang="en-US" altLang="zh-CN" sz="2800" b="1" dirty="0" smtClean="0">
                <a:latin typeface="Century Gothic" panose="020B0502020202020204" pitchFamily="34" charset="0"/>
                <a:sym typeface="+mn-ea"/>
              </a:rPr>
              <a:t>3. </a:t>
            </a:r>
            <a:r>
              <a:rPr lang="zh-CN" altLang="en-US" sz="2800" b="1" dirty="0" smtClean="0">
                <a:latin typeface="Century Gothic" panose="020B0502020202020204" pitchFamily="34" charset="0"/>
              </a:rPr>
              <a:t>练习反馈</a:t>
            </a:r>
            <a:endParaRPr lang="zh-CN" altLang="en-US" sz="2800" b="1" dirty="0" smtClean="0">
              <a:latin typeface="Century Gothic" panose="020B0502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1161" y="5973036"/>
            <a:ext cx="1881386" cy="65732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86420" y="0"/>
            <a:ext cx="3964305" cy="236347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75859">
            <a:off x="2936748" y="829573"/>
            <a:ext cx="6315329" cy="5198852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099368" y="1642006"/>
            <a:ext cx="1990090" cy="70675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1" i="1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PART.1</a:t>
            </a:r>
            <a:endParaRPr kumimoji="0" lang="zh-CN" altLang="en-US" sz="4000" b="1" i="1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5746161" y="2500120"/>
            <a:ext cx="696504" cy="0"/>
          </a:xfrm>
          <a:prstGeom prst="line">
            <a:avLst/>
          </a:prstGeom>
          <a:ln w="12700">
            <a:solidFill>
              <a:srgbClr val="1745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4985703" y="2775612"/>
            <a:ext cx="2217420" cy="70675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algn="ctr">
              <a:defRPr/>
            </a:pPr>
            <a:r>
              <a:rPr lang="zh-CN" altLang="en-US" sz="4000" b="1" dirty="0">
                <a:cs typeface="+mn-ea"/>
                <a:sym typeface="+mn-lt"/>
              </a:rPr>
              <a:t>圆桌会议</a:t>
            </a:r>
            <a:endParaRPr lang="zh-CN" altLang="en-US" sz="4000" b="1" dirty="0">
              <a:cs typeface="+mn-ea"/>
              <a:sym typeface="+mn-lt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5404300" y="5013723"/>
            <a:ext cx="327351" cy="327351"/>
            <a:chOff x="9870664" y="1889449"/>
            <a:chExt cx="527872" cy="527872"/>
          </a:xfrm>
          <a:solidFill>
            <a:schemeClr val="accent1"/>
          </a:solidFill>
        </p:grpSpPr>
        <p:sp>
          <p:nvSpPr>
            <p:cNvPr id="11" name="椭圆 10"/>
            <p:cNvSpPr/>
            <p:nvPr/>
          </p:nvSpPr>
          <p:spPr>
            <a:xfrm>
              <a:off x="9870664" y="1889449"/>
              <a:ext cx="527872" cy="527872"/>
            </a:xfrm>
            <a:prstGeom prst="ellipse">
              <a:avLst/>
            </a:prstGeom>
            <a:solidFill>
              <a:srgbClr val="3F42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16" tIns="45708" rIns="91416" bIns="45708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dirty="0">
                <a:gradFill>
                  <a:gsLst>
                    <a:gs pos="0">
                      <a:srgbClr val="00DDEC"/>
                    </a:gs>
                    <a:gs pos="100000">
                      <a:srgbClr val="00338E"/>
                    </a:gs>
                  </a:gsLst>
                  <a:lin ang="2700000" scaled="1"/>
                </a:gradFill>
                <a:cs typeface="+mn-ea"/>
                <a:sym typeface="+mn-lt"/>
              </a:endParaRPr>
            </a:p>
          </p:txBody>
        </p:sp>
        <p:sp>
          <p:nvSpPr>
            <p:cNvPr id="12" name="椭圆 60"/>
            <p:cNvSpPr/>
            <p:nvPr/>
          </p:nvSpPr>
          <p:spPr>
            <a:xfrm>
              <a:off x="9982200" y="2002361"/>
              <a:ext cx="304800" cy="302048"/>
            </a:xfrm>
            <a:custGeom>
              <a:avLst/>
              <a:gdLst>
                <a:gd name="connsiteX0" fmla="*/ 373273 h 605239"/>
                <a:gd name="connsiteY0" fmla="*/ 373273 h 605239"/>
                <a:gd name="connsiteX1" fmla="*/ 373273 h 605239"/>
                <a:gd name="connsiteY1" fmla="*/ 373273 h 605239"/>
                <a:gd name="connsiteX2" fmla="*/ 373273 h 605239"/>
                <a:gd name="connsiteY2" fmla="*/ 373273 h 605239"/>
                <a:gd name="connsiteX3" fmla="*/ 373273 h 605239"/>
                <a:gd name="connsiteY3" fmla="*/ 373273 h 605239"/>
                <a:gd name="connsiteX4" fmla="*/ 373273 h 605239"/>
                <a:gd name="connsiteY4" fmla="*/ 373273 h 605239"/>
                <a:gd name="connsiteX5" fmla="*/ 373273 h 605239"/>
                <a:gd name="connsiteY5" fmla="*/ 373273 h 605239"/>
                <a:gd name="connsiteX6" fmla="*/ 373273 h 605239"/>
                <a:gd name="connsiteY6" fmla="*/ 373273 h 605239"/>
                <a:gd name="connsiteX7" fmla="*/ 373273 h 605239"/>
                <a:gd name="connsiteY7" fmla="*/ 373273 h 605239"/>
                <a:gd name="connsiteX8" fmla="*/ 373273 h 605239"/>
                <a:gd name="connsiteY8" fmla="*/ 373273 h 605239"/>
                <a:gd name="connsiteX9" fmla="*/ 373273 h 605239"/>
                <a:gd name="connsiteY9" fmla="*/ 373273 h 605239"/>
                <a:gd name="connsiteX10" fmla="*/ 373273 h 605239"/>
                <a:gd name="connsiteY10" fmla="*/ 373273 h 605239"/>
                <a:gd name="connsiteX11" fmla="*/ 373273 h 605239"/>
                <a:gd name="connsiteY11" fmla="*/ 373273 h 605239"/>
                <a:gd name="connsiteX12" fmla="*/ 373273 h 605239"/>
                <a:gd name="connsiteY12" fmla="*/ 373273 h 605239"/>
                <a:gd name="connsiteX13" fmla="*/ 373273 h 605239"/>
                <a:gd name="connsiteY13" fmla="*/ 373273 h 605239"/>
                <a:gd name="connsiteX14" fmla="*/ 373273 h 605239"/>
                <a:gd name="connsiteY14" fmla="*/ 373273 h 605239"/>
                <a:gd name="connsiteX15" fmla="*/ 373273 h 605239"/>
                <a:gd name="connsiteY15" fmla="*/ 373273 h 605239"/>
                <a:gd name="connsiteX16" fmla="*/ 373273 h 605239"/>
                <a:gd name="connsiteY16" fmla="*/ 373273 h 605239"/>
                <a:gd name="connsiteX17" fmla="*/ 373273 h 605239"/>
                <a:gd name="connsiteY17" fmla="*/ 373273 h 605239"/>
                <a:gd name="connsiteX18" fmla="*/ 373273 h 605239"/>
                <a:gd name="connsiteY18" fmla="*/ 373273 h 605239"/>
                <a:gd name="connsiteX19" fmla="*/ 373273 h 605239"/>
                <a:gd name="connsiteY19" fmla="*/ 373273 h 605239"/>
                <a:gd name="connsiteX20" fmla="*/ 373273 h 605239"/>
                <a:gd name="connsiteY20" fmla="*/ 373273 h 605239"/>
                <a:gd name="connsiteX21" fmla="*/ 373273 h 605239"/>
                <a:gd name="connsiteY21" fmla="*/ 373273 h 605239"/>
                <a:gd name="connsiteX22" fmla="*/ 373273 h 605239"/>
                <a:gd name="connsiteY22" fmla="*/ 373273 h 605239"/>
                <a:gd name="connsiteX23" fmla="*/ 373273 h 605239"/>
                <a:gd name="connsiteY23" fmla="*/ 373273 h 605239"/>
                <a:gd name="connsiteX24" fmla="*/ 373273 h 605239"/>
                <a:gd name="connsiteY24" fmla="*/ 373273 h 605239"/>
                <a:gd name="connsiteX25" fmla="*/ 373273 h 605239"/>
                <a:gd name="connsiteY25" fmla="*/ 373273 h 605239"/>
                <a:gd name="connsiteX26" fmla="*/ 373273 h 605239"/>
                <a:gd name="connsiteY26" fmla="*/ 373273 h 605239"/>
                <a:gd name="connsiteX27" fmla="*/ 373273 h 605239"/>
                <a:gd name="connsiteY27" fmla="*/ 373273 h 605239"/>
                <a:gd name="connsiteX28" fmla="*/ 373273 h 605239"/>
                <a:gd name="connsiteY28" fmla="*/ 373273 h 605239"/>
                <a:gd name="connsiteX29" fmla="*/ 373273 h 605239"/>
                <a:gd name="connsiteY29" fmla="*/ 373273 h 605239"/>
                <a:gd name="connsiteX30" fmla="*/ 373273 h 605239"/>
                <a:gd name="connsiteY30" fmla="*/ 373273 h 605239"/>
                <a:gd name="connsiteX31" fmla="*/ 373273 h 605239"/>
                <a:gd name="connsiteY31" fmla="*/ 373273 h 605239"/>
                <a:gd name="connsiteX32" fmla="*/ 373273 h 605239"/>
                <a:gd name="connsiteY32" fmla="*/ 373273 h 605239"/>
                <a:gd name="connsiteX33" fmla="*/ 373273 h 605239"/>
                <a:gd name="connsiteY33" fmla="*/ 373273 h 605239"/>
                <a:gd name="connsiteX34" fmla="*/ 373273 h 605239"/>
                <a:gd name="connsiteY34" fmla="*/ 373273 h 605239"/>
                <a:gd name="connsiteX35" fmla="*/ 373273 h 605239"/>
                <a:gd name="connsiteY35" fmla="*/ 373273 h 605239"/>
                <a:gd name="connsiteX36" fmla="*/ 373273 h 605239"/>
                <a:gd name="connsiteY36" fmla="*/ 373273 h 605239"/>
                <a:gd name="connsiteX37" fmla="*/ 373273 h 605239"/>
                <a:gd name="connsiteY37" fmla="*/ 373273 h 605239"/>
                <a:gd name="connsiteX38" fmla="*/ 373273 h 605239"/>
                <a:gd name="connsiteY38" fmla="*/ 373273 h 605239"/>
                <a:gd name="connsiteX39" fmla="*/ 373273 h 605239"/>
                <a:gd name="connsiteY39" fmla="*/ 373273 h 605239"/>
                <a:gd name="connsiteX40" fmla="*/ 373273 h 605239"/>
                <a:gd name="connsiteY40" fmla="*/ 373273 h 605239"/>
                <a:gd name="connsiteX41" fmla="*/ 373273 h 605239"/>
                <a:gd name="connsiteY41" fmla="*/ 373273 h 605239"/>
                <a:gd name="connsiteX42" fmla="*/ 373273 h 605239"/>
                <a:gd name="connsiteY42" fmla="*/ 373273 h 605239"/>
                <a:gd name="connsiteX43" fmla="*/ 373273 h 605239"/>
                <a:gd name="connsiteY43" fmla="*/ 373273 h 605239"/>
                <a:gd name="connsiteX44" fmla="*/ 373273 h 605239"/>
                <a:gd name="connsiteY44" fmla="*/ 373273 h 605239"/>
                <a:gd name="connsiteX45" fmla="*/ 373273 h 605239"/>
                <a:gd name="connsiteY45" fmla="*/ 373273 h 605239"/>
                <a:gd name="connsiteX46" fmla="*/ 373273 h 605239"/>
                <a:gd name="connsiteY46" fmla="*/ 373273 h 605239"/>
                <a:gd name="connsiteX47" fmla="*/ 373273 h 605239"/>
                <a:gd name="connsiteY47" fmla="*/ 373273 h 605239"/>
                <a:gd name="connsiteX48" fmla="*/ 373273 h 605239"/>
                <a:gd name="connsiteY48" fmla="*/ 373273 h 605239"/>
                <a:gd name="connsiteX49" fmla="*/ 373273 h 605239"/>
                <a:gd name="connsiteY49" fmla="*/ 373273 h 605239"/>
                <a:gd name="connsiteX50" fmla="*/ 373273 h 605239"/>
                <a:gd name="connsiteY50" fmla="*/ 373273 h 605239"/>
                <a:gd name="connsiteX51" fmla="*/ 373273 h 605239"/>
                <a:gd name="connsiteY51" fmla="*/ 373273 h 605239"/>
                <a:gd name="connsiteX52" fmla="*/ 373273 h 605239"/>
                <a:gd name="connsiteY52" fmla="*/ 373273 h 605239"/>
                <a:gd name="connsiteX53" fmla="*/ 373273 h 605239"/>
                <a:gd name="connsiteY53" fmla="*/ 373273 h 605239"/>
                <a:gd name="connsiteX54" fmla="*/ 373273 h 605239"/>
                <a:gd name="connsiteY54" fmla="*/ 373273 h 605239"/>
                <a:gd name="connsiteX55" fmla="*/ 373273 h 605239"/>
                <a:gd name="connsiteY55" fmla="*/ 373273 h 605239"/>
                <a:gd name="connsiteX56" fmla="*/ 373273 h 605239"/>
                <a:gd name="connsiteY56" fmla="*/ 373273 h 605239"/>
                <a:gd name="connsiteX57" fmla="*/ 373273 h 605239"/>
                <a:gd name="connsiteY57" fmla="*/ 373273 h 605239"/>
                <a:gd name="connsiteX58" fmla="*/ 373273 h 605239"/>
                <a:gd name="connsiteY58" fmla="*/ 373273 h 605239"/>
                <a:gd name="connsiteX59" fmla="*/ 373273 h 605239"/>
                <a:gd name="connsiteY59" fmla="*/ 373273 h 605239"/>
                <a:gd name="connsiteX60" fmla="*/ 373273 h 605239"/>
                <a:gd name="connsiteY60" fmla="*/ 373273 h 605239"/>
                <a:gd name="connsiteX61" fmla="*/ 373273 h 605239"/>
                <a:gd name="connsiteY61" fmla="*/ 373273 h 605239"/>
                <a:gd name="connsiteX62" fmla="*/ 373273 h 605239"/>
                <a:gd name="connsiteY62" fmla="*/ 373273 h 605239"/>
                <a:gd name="connsiteX63" fmla="*/ 373273 h 605239"/>
                <a:gd name="connsiteY63" fmla="*/ 373273 h 605239"/>
                <a:gd name="connsiteX64" fmla="*/ 373273 h 605239"/>
                <a:gd name="connsiteY64" fmla="*/ 373273 h 605239"/>
                <a:gd name="connsiteX65" fmla="*/ 373273 h 605239"/>
                <a:gd name="connsiteY65" fmla="*/ 373273 h 605239"/>
                <a:gd name="connsiteX66" fmla="*/ 373273 h 605239"/>
                <a:gd name="connsiteY66" fmla="*/ 373273 h 605239"/>
                <a:gd name="connsiteX67" fmla="*/ 373273 h 605239"/>
                <a:gd name="connsiteY67" fmla="*/ 373273 h 605239"/>
                <a:gd name="connsiteX68" fmla="*/ 373273 h 605239"/>
                <a:gd name="connsiteY68" fmla="*/ 373273 h 605239"/>
                <a:gd name="connsiteX69" fmla="*/ 373273 h 605239"/>
                <a:gd name="connsiteY69" fmla="*/ 373273 h 605239"/>
                <a:gd name="connsiteX70" fmla="*/ 373273 h 605239"/>
                <a:gd name="connsiteY70" fmla="*/ 373273 h 605239"/>
                <a:gd name="connsiteX71" fmla="*/ 373273 h 605239"/>
                <a:gd name="connsiteY71" fmla="*/ 373273 h 605239"/>
                <a:gd name="connsiteX72" fmla="*/ 373273 h 605239"/>
                <a:gd name="connsiteY72" fmla="*/ 373273 h 605239"/>
                <a:gd name="connsiteX73" fmla="*/ 373273 h 605239"/>
                <a:gd name="connsiteY73" fmla="*/ 373273 h 605239"/>
                <a:gd name="connsiteX74" fmla="*/ 373273 h 605239"/>
                <a:gd name="connsiteY74" fmla="*/ 373273 h 605239"/>
                <a:gd name="connsiteX75" fmla="*/ 373273 h 605239"/>
                <a:gd name="connsiteY75" fmla="*/ 373273 h 605239"/>
                <a:gd name="connsiteX76" fmla="*/ 373273 h 605239"/>
                <a:gd name="connsiteY76" fmla="*/ 373273 h 605239"/>
                <a:gd name="connsiteX77" fmla="*/ 373273 h 605239"/>
                <a:gd name="connsiteY77" fmla="*/ 373273 h 605239"/>
                <a:gd name="connsiteX78" fmla="*/ 373273 h 605239"/>
                <a:gd name="connsiteY78" fmla="*/ 373273 h 605239"/>
                <a:gd name="connsiteX79" fmla="*/ 373273 h 605239"/>
                <a:gd name="connsiteY79" fmla="*/ 373273 h 605239"/>
                <a:gd name="connsiteX80" fmla="*/ 373273 h 605239"/>
                <a:gd name="connsiteY80" fmla="*/ 373273 h 605239"/>
                <a:gd name="connsiteX81" fmla="*/ 373273 h 605239"/>
                <a:gd name="connsiteY81" fmla="*/ 373273 h 605239"/>
                <a:gd name="connsiteX82" fmla="*/ 373273 h 605239"/>
                <a:gd name="connsiteY82" fmla="*/ 373273 h 605239"/>
                <a:gd name="connsiteX83" fmla="*/ 373273 h 605239"/>
                <a:gd name="connsiteY83" fmla="*/ 373273 h 605239"/>
                <a:gd name="connsiteX84" fmla="*/ 373273 h 605239"/>
                <a:gd name="connsiteY84" fmla="*/ 373273 h 605239"/>
                <a:gd name="connsiteX85" fmla="*/ 373273 h 605239"/>
                <a:gd name="connsiteY85" fmla="*/ 373273 h 605239"/>
                <a:gd name="connsiteX86" fmla="*/ 373273 h 605239"/>
                <a:gd name="connsiteY86" fmla="*/ 373273 h 605239"/>
                <a:gd name="connsiteX87" fmla="*/ 373273 h 605239"/>
                <a:gd name="connsiteY87" fmla="*/ 373273 h 605239"/>
                <a:gd name="connsiteX88" fmla="*/ 373273 h 605239"/>
                <a:gd name="connsiteY88" fmla="*/ 373273 h 605239"/>
                <a:gd name="connsiteX89" fmla="*/ 373273 h 605239"/>
                <a:gd name="connsiteY89" fmla="*/ 373273 h 605239"/>
                <a:gd name="connsiteX90" fmla="*/ 373273 h 605239"/>
                <a:gd name="connsiteY90" fmla="*/ 373273 h 605239"/>
                <a:gd name="connsiteX91" fmla="*/ 373273 h 605239"/>
                <a:gd name="connsiteY91" fmla="*/ 373273 h 605239"/>
                <a:gd name="connsiteX92" fmla="*/ 373273 h 605239"/>
                <a:gd name="connsiteY92" fmla="*/ 373273 h 605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578425" h="573203">
                  <a:moveTo>
                    <a:pt x="35688" y="330987"/>
                  </a:moveTo>
                  <a:cubicBezTo>
                    <a:pt x="32039" y="330987"/>
                    <a:pt x="29102" y="334008"/>
                    <a:pt x="29102" y="337651"/>
                  </a:cubicBezTo>
                  <a:lnTo>
                    <a:pt x="29102" y="484438"/>
                  </a:lnTo>
                  <a:cubicBezTo>
                    <a:pt x="29102" y="488081"/>
                    <a:pt x="32039" y="491102"/>
                    <a:pt x="35688" y="491102"/>
                  </a:cubicBezTo>
                  <a:lnTo>
                    <a:pt x="240293" y="491102"/>
                  </a:lnTo>
                  <a:cubicBezTo>
                    <a:pt x="243942" y="491102"/>
                    <a:pt x="246968" y="488081"/>
                    <a:pt x="246968" y="484438"/>
                  </a:cubicBezTo>
                  <a:lnTo>
                    <a:pt x="246968" y="337651"/>
                  </a:lnTo>
                  <a:cubicBezTo>
                    <a:pt x="246968" y="334008"/>
                    <a:pt x="243942" y="330987"/>
                    <a:pt x="240293" y="330987"/>
                  </a:cubicBezTo>
                  <a:close/>
                  <a:moveTo>
                    <a:pt x="440550" y="305700"/>
                  </a:moveTo>
                  <a:cubicBezTo>
                    <a:pt x="444243" y="305700"/>
                    <a:pt x="447936" y="307122"/>
                    <a:pt x="450784" y="309967"/>
                  </a:cubicBezTo>
                  <a:lnTo>
                    <a:pt x="487627" y="346765"/>
                  </a:lnTo>
                  <a:cubicBezTo>
                    <a:pt x="493323" y="352454"/>
                    <a:pt x="493323" y="361520"/>
                    <a:pt x="487627" y="367209"/>
                  </a:cubicBezTo>
                  <a:cubicBezTo>
                    <a:pt x="484780" y="370053"/>
                    <a:pt x="481042" y="371475"/>
                    <a:pt x="477304" y="371475"/>
                  </a:cubicBezTo>
                  <a:cubicBezTo>
                    <a:pt x="473477" y="371475"/>
                    <a:pt x="469829" y="370053"/>
                    <a:pt x="466981" y="367209"/>
                  </a:cubicBezTo>
                  <a:lnTo>
                    <a:pt x="454967" y="355298"/>
                  </a:lnTo>
                  <a:lnTo>
                    <a:pt x="454967" y="470137"/>
                  </a:lnTo>
                  <a:cubicBezTo>
                    <a:pt x="454967" y="478137"/>
                    <a:pt x="448470" y="484714"/>
                    <a:pt x="440372" y="484714"/>
                  </a:cubicBezTo>
                  <a:lnTo>
                    <a:pt x="328329" y="484714"/>
                  </a:lnTo>
                  <a:cubicBezTo>
                    <a:pt x="320320" y="484714"/>
                    <a:pt x="313734" y="478137"/>
                    <a:pt x="313734" y="470137"/>
                  </a:cubicBezTo>
                  <a:cubicBezTo>
                    <a:pt x="313734" y="462049"/>
                    <a:pt x="320320" y="455560"/>
                    <a:pt x="328329" y="455560"/>
                  </a:cubicBezTo>
                  <a:lnTo>
                    <a:pt x="328329" y="455649"/>
                  </a:lnTo>
                  <a:lnTo>
                    <a:pt x="426044" y="455649"/>
                  </a:lnTo>
                  <a:lnTo>
                    <a:pt x="426044" y="355298"/>
                  </a:lnTo>
                  <a:lnTo>
                    <a:pt x="414030" y="367209"/>
                  </a:lnTo>
                  <a:cubicBezTo>
                    <a:pt x="408334" y="372897"/>
                    <a:pt x="399168" y="372897"/>
                    <a:pt x="393472" y="367209"/>
                  </a:cubicBezTo>
                  <a:cubicBezTo>
                    <a:pt x="387777" y="361520"/>
                    <a:pt x="387777" y="352454"/>
                    <a:pt x="393472" y="346765"/>
                  </a:cubicBezTo>
                  <a:lnTo>
                    <a:pt x="430316" y="309967"/>
                  </a:lnTo>
                  <a:cubicBezTo>
                    <a:pt x="433163" y="307122"/>
                    <a:pt x="436856" y="305700"/>
                    <a:pt x="440550" y="305700"/>
                  </a:cubicBezTo>
                  <a:close/>
                  <a:moveTo>
                    <a:pt x="35688" y="302020"/>
                  </a:moveTo>
                  <a:lnTo>
                    <a:pt x="240293" y="302020"/>
                  </a:lnTo>
                  <a:cubicBezTo>
                    <a:pt x="259961" y="302020"/>
                    <a:pt x="275981" y="318014"/>
                    <a:pt x="275981" y="337651"/>
                  </a:cubicBezTo>
                  <a:lnTo>
                    <a:pt x="275981" y="484438"/>
                  </a:lnTo>
                  <a:cubicBezTo>
                    <a:pt x="275981" y="504075"/>
                    <a:pt x="259961" y="520068"/>
                    <a:pt x="240293" y="520068"/>
                  </a:cubicBezTo>
                  <a:lnTo>
                    <a:pt x="152631" y="520068"/>
                  </a:lnTo>
                  <a:lnTo>
                    <a:pt x="152631" y="544059"/>
                  </a:lnTo>
                  <a:lnTo>
                    <a:pt x="179152" y="544059"/>
                  </a:lnTo>
                  <a:cubicBezTo>
                    <a:pt x="187251" y="544059"/>
                    <a:pt x="193747" y="550545"/>
                    <a:pt x="193747" y="558631"/>
                  </a:cubicBezTo>
                  <a:cubicBezTo>
                    <a:pt x="193747" y="566628"/>
                    <a:pt x="187251" y="573203"/>
                    <a:pt x="179152" y="573203"/>
                  </a:cubicBezTo>
                  <a:lnTo>
                    <a:pt x="96829" y="573203"/>
                  </a:lnTo>
                  <a:cubicBezTo>
                    <a:pt x="88730" y="573203"/>
                    <a:pt x="82234" y="566628"/>
                    <a:pt x="82234" y="558631"/>
                  </a:cubicBezTo>
                  <a:cubicBezTo>
                    <a:pt x="82234" y="550545"/>
                    <a:pt x="88730" y="544059"/>
                    <a:pt x="96829" y="544059"/>
                  </a:cubicBezTo>
                  <a:lnTo>
                    <a:pt x="123439" y="544059"/>
                  </a:lnTo>
                  <a:lnTo>
                    <a:pt x="123439" y="520068"/>
                  </a:lnTo>
                  <a:lnTo>
                    <a:pt x="35688" y="520068"/>
                  </a:lnTo>
                  <a:cubicBezTo>
                    <a:pt x="16020" y="520068"/>
                    <a:pt x="0" y="504075"/>
                    <a:pt x="0" y="484438"/>
                  </a:cubicBezTo>
                  <a:lnTo>
                    <a:pt x="0" y="337651"/>
                  </a:lnTo>
                  <a:cubicBezTo>
                    <a:pt x="0" y="318014"/>
                    <a:pt x="16020" y="302020"/>
                    <a:pt x="35688" y="302020"/>
                  </a:cubicBezTo>
                  <a:close/>
                  <a:moveTo>
                    <a:pt x="138020" y="94487"/>
                  </a:moveTo>
                  <a:lnTo>
                    <a:pt x="250020" y="94487"/>
                  </a:lnTo>
                  <a:cubicBezTo>
                    <a:pt x="258122" y="94487"/>
                    <a:pt x="264621" y="100974"/>
                    <a:pt x="264621" y="109060"/>
                  </a:cubicBezTo>
                  <a:cubicBezTo>
                    <a:pt x="264621" y="117147"/>
                    <a:pt x="258122" y="123634"/>
                    <a:pt x="250020" y="123634"/>
                  </a:cubicBezTo>
                  <a:lnTo>
                    <a:pt x="250020" y="123545"/>
                  </a:lnTo>
                  <a:lnTo>
                    <a:pt x="152710" y="123545"/>
                  </a:lnTo>
                  <a:lnTo>
                    <a:pt x="152710" y="223873"/>
                  </a:lnTo>
                  <a:lnTo>
                    <a:pt x="164729" y="211876"/>
                  </a:lnTo>
                  <a:cubicBezTo>
                    <a:pt x="170427" y="206189"/>
                    <a:pt x="179508" y="206189"/>
                    <a:pt x="185206" y="211876"/>
                  </a:cubicBezTo>
                  <a:cubicBezTo>
                    <a:pt x="190904" y="217563"/>
                    <a:pt x="190904" y="226716"/>
                    <a:pt x="185206" y="232404"/>
                  </a:cubicBezTo>
                  <a:lnTo>
                    <a:pt x="148436" y="269104"/>
                  </a:lnTo>
                  <a:cubicBezTo>
                    <a:pt x="145588" y="271948"/>
                    <a:pt x="141759" y="273370"/>
                    <a:pt x="138109" y="273370"/>
                  </a:cubicBezTo>
                  <a:cubicBezTo>
                    <a:pt x="134281" y="273370"/>
                    <a:pt x="130630" y="271948"/>
                    <a:pt x="127781" y="269104"/>
                  </a:cubicBezTo>
                  <a:lnTo>
                    <a:pt x="91012" y="232404"/>
                  </a:lnTo>
                  <a:cubicBezTo>
                    <a:pt x="85314" y="226716"/>
                    <a:pt x="85314" y="217563"/>
                    <a:pt x="91012" y="211876"/>
                  </a:cubicBezTo>
                  <a:cubicBezTo>
                    <a:pt x="96710" y="206189"/>
                    <a:pt x="105791" y="206189"/>
                    <a:pt x="111489" y="211876"/>
                  </a:cubicBezTo>
                  <a:lnTo>
                    <a:pt x="123508" y="223873"/>
                  </a:lnTo>
                  <a:lnTo>
                    <a:pt x="123508" y="109060"/>
                  </a:lnTo>
                  <a:cubicBezTo>
                    <a:pt x="123508" y="100974"/>
                    <a:pt x="129918" y="94487"/>
                    <a:pt x="138020" y="94487"/>
                  </a:cubicBezTo>
                  <a:close/>
                  <a:moveTo>
                    <a:pt x="338148" y="29153"/>
                  </a:moveTo>
                  <a:cubicBezTo>
                    <a:pt x="334410" y="29153"/>
                    <a:pt x="331473" y="32176"/>
                    <a:pt x="331473" y="35820"/>
                  </a:cubicBezTo>
                  <a:lnTo>
                    <a:pt x="331473" y="182566"/>
                  </a:lnTo>
                  <a:cubicBezTo>
                    <a:pt x="331473" y="186210"/>
                    <a:pt x="334410" y="189143"/>
                    <a:pt x="338148" y="189143"/>
                  </a:cubicBezTo>
                  <a:lnTo>
                    <a:pt x="542650" y="189143"/>
                  </a:lnTo>
                  <a:cubicBezTo>
                    <a:pt x="546388" y="189143"/>
                    <a:pt x="549325" y="186210"/>
                    <a:pt x="549325" y="182566"/>
                  </a:cubicBezTo>
                  <a:lnTo>
                    <a:pt x="549325" y="35820"/>
                  </a:lnTo>
                  <a:cubicBezTo>
                    <a:pt x="549325" y="32176"/>
                    <a:pt x="546388" y="29153"/>
                    <a:pt x="542650" y="29153"/>
                  </a:cubicBezTo>
                  <a:close/>
                  <a:moveTo>
                    <a:pt x="338148" y="0"/>
                  </a:moveTo>
                  <a:lnTo>
                    <a:pt x="542650" y="0"/>
                  </a:lnTo>
                  <a:cubicBezTo>
                    <a:pt x="562407" y="0"/>
                    <a:pt x="578425" y="16177"/>
                    <a:pt x="578425" y="35820"/>
                  </a:cubicBezTo>
                  <a:lnTo>
                    <a:pt x="578425" y="182388"/>
                  </a:lnTo>
                  <a:cubicBezTo>
                    <a:pt x="578425" y="202120"/>
                    <a:pt x="562407" y="218119"/>
                    <a:pt x="542650" y="218119"/>
                  </a:cubicBezTo>
                  <a:lnTo>
                    <a:pt x="454994" y="218119"/>
                  </a:lnTo>
                  <a:lnTo>
                    <a:pt x="454994" y="242029"/>
                  </a:lnTo>
                  <a:lnTo>
                    <a:pt x="481602" y="242029"/>
                  </a:lnTo>
                  <a:cubicBezTo>
                    <a:pt x="489611" y="242029"/>
                    <a:pt x="496197" y="248518"/>
                    <a:pt x="496197" y="256606"/>
                  </a:cubicBezTo>
                  <a:cubicBezTo>
                    <a:pt x="496197" y="264694"/>
                    <a:pt x="489611" y="271183"/>
                    <a:pt x="481602" y="271183"/>
                  </a:cubicBezTo>
                  <a:lnTo>
                    <a:pt x="399196" y="271183"/>
                  </a:lnTo>
                  <a:cubicBezTo>
                    <a:pt x="391187" y="271183"/>
                    <a:pt x="384601" y="264694"/>
                    <a:pt x="384601" y="256606"/>
                  </a:cubicBezTo>
                  <a:cubicBezTo>
                    <a:pt x="384601" y="248518"/>
                    <a:pt x="391187" y="242029"/>
                    <a:pt x="399196" y="242029"/>
                  </a:cubicBezTo>
                  <a:lnTo>
                    <a:pt x="425804" y="242029"/>
                  </a:lnTo>
                  <a:lnTo>
                    <a:pt x="425804" y="218119"/>
                  </a:lnTo>
                  <a:lnTo>
                    <a:pt x="338148" y="218119"/>
                  </a:lnTo>
                  <a:cubicBezTo>
                    <a:pt x="318391" y="218119"/>
                    <a:pt x="302373" y="202120"/>
                    <a:pt x="302373" y="182388"/>
                  </a:cubicBezTo>
                  <a:lnTo>
                    <a:pt x="302373" y="35731"/>
                  </a:lnTo>
                  <a:cubicBezTo>
                    <a:pt x="302373" y="15999"/>
                    <a:pt x="318391" y="0"/>
                    <a:pt x="33814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16" tIns="45708" rIns="91416" bIns="45708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gradFill>
                  <a:gsLst>
                    <a:gs pos="0">
                      <a:srgbClr val="00DDEC"/>
                    </a:gs>
                    <a:gs pos="100000">
                      <a:srgbClr val="00338E"/>
                    </a:gs>
                  </a:gsLst>
                  <a:lin ang="2700000" scaled="1"/>
                </a:gradFill>
                <a:cs typeface="+mn-ea"/>
                <a:sym typeface="+mn-lt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6447879" y="5013723"/>
            <a:ext cx="327351" cy="327351"/>
            <a:chOff x="9870664" y="1889449"/>
            <a:chExt cx="527872" cy="527872"/>
          </a:xfrm>
          <a:solidFill>
            <a:schemeClr val="accent1"/>
          </a:solidFill>
        </p:grpSpPr>
        <p:sp>
          <p:nvSpPr>
            <p:cNvPr id="14" name="椭圆 13"/>
            <p:cNvSpPr/>
            <p:nvPr/>
          </p:nvSpPr>
          <p:spPr>
            <a:xfrm>
              <a:off x="9870664" y="1889449"/>
              <a:ext cx="527872" cy="527872"/>
            </a:xfrm>
            <a:prstGeom prst="ellipse">
              <a:avLst/>
            </a:prstGeom>
            <a:solidFill>
              <a:srgbClr val="3F42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16" tIns="45708" rIns="91416" bIns="45708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dirty="0">
                <a:gradFill>
                  <a:gsLst>
                    <a:gs pos="0">
                      <a:srgbClr val="00DDEC"/>
                    </a:gs>
                    <a:gs pos="100000">
                      <a:srgbClr val="00338E"/>
                    </a:gs>
                  </a:gsLst>
                  <a:lin ang="2700000" scaled="1"/>
                </a:gradFill>
                <a:cs typeface="+mn-ea"/>
                <a:sym typeface="+mn-lt"/>
              </a:endParaRPr>
            </a:p>
          </p:txBody>
        </p:sp>
        <p:sp>
          <p:nvSpPr>
            <p:cNvPr id="15" name="椭圆 64"/>
            <p:cNvSpPr/>
            <p:nvPr/>
          </p:nvSpPr>
          <p:spPr>
            <a:xfrm>
              <a:off x="9982200" y="2012825"/>
              <a:ext cx="304800" cy="281119"/>
            </a:xfrm>
            <a:custGeom>
              <a:avLst/>
              <a:gdLst>
                <a:gd name="connsiteX0" fmla="*/ 176147 w 578111"/>
                <a:gd name="connsiteY0" fmla="*/ 221031 h 533197"/>
                <a:gd name="connsiteX1" fmla="*/ 212154 w 578111"/>
                <a:gd name="connsiteY1" fmla="*/ 256947 h 533197"/>
                <a:gd name="connsiteX2" fmla="*/ 212154 w 578111"/>
                <a:gd name="connsiteY2" fmla="*/ 348118 h 533197"/>
                <a:gd name="connsiteX3" fmla="*/ 176147 w 578111"/>
                <a:gd name="connsiteY3" fmla="*/ 384955 h 533197"/>
                <a:gd name="connsiteX4" fmla="*/ 139217 w 578111"/>
                <a:gd name="connsiteY4" fmla="*/ 348118 h 533197"/>
                <a:gd name="connsiteX5" fmla="*/ 139217 w 578111"/>
                <a:gd name="connsiteY5" fmla="*/ 256947 h 533197"/>
                <a:gd name="connsiteX6" fmla="*/ 176147 w 578111"/>
                <a:gd name="connsiteY6" fmla="*/ 221031 h 533197"/>
                <a:gd name="connsiteX7" fmla="*/ 267503 w 578111"/>
                <a:gd name="connsiteY7" fmla="*/ 184193 h 533197"/>
                <a:gd name="connsiteX8" fmla="*/ 303437 w 578111"/>
                <a:gd name="connsiteY8" fmla="*/ 221030 h 533197"/>
                <a:gd name="connsiteX9" fmla="*/ 303437 w 578111"/>
                <a:gd name="connsiteY9" fmla="*/ 348119 h 533197"/>
                <a:gd name="connsiteX10" fmla="*/ 267503 w 578111"/>
                <a:gd name="connsiteY10" fmla="*/ 384956 h 533197"/>
                <a:gd name="connsiteX11" fmla="*/ 230648 w 578111"/>
                <a:gd name="connsiteY11" fmla="*/ 348119 h 533197"/>
                <a:gd name="connsiteX12" fmla="*/ 230648 w 578111"/>
                <a:gd name="connsiteY12" fmla="*/ 221030 h 533197"/>
                <a:gd name="connsiteX13" fmla="*/ 267503 w 578111"/>
                <a:gd name="connsiteY13" fmla="*/ 184193 h 533197"/>
                <a:gd name="connsiteX14" fmla="*/ 357937 w 578111"/>
                <a:gd name="connsiteY14" fmla="*/ 148390 h 533197"/>
                <a:gd name="connsiteX15" fmla="*/ 394867 w 578111"/>
                <a:gd name="connsiteY15" fmla="*/ 184289 h 533197"/>
                <a:gd name="connsiteX16" fmla="*/ 394867 w 578111"/>
                <a:gd name="connsiteY16" fmla="*/ 348136 h 533197"/>
                <a:gd name="connsiteX17" fmla="*/ 357937 w 578111"/>
                <a:gd name="connsiteY17" fmla="*/ 384955 h 533197"/>
                <a:gd name="connsiteX18" fmla="*/ 321930 w 578111"/>
                <a:gd name="connsiteY18" fmla="*/ 348136 h 533197"/>
                <a:gd name="connsiteX19" fmla="*/ 321930 w 578111"/>
                <a:gd name="connsiteY19" fmla="*/ 184289 h 533197"/>
                <a:gd name="connsiteX20" fmla="*/ 357937 w 578111"/>
                <a:gd name="connsiteY20" fmla="*/ 148390 h 533197"/>
                <a:gd name="connsiteX21" fmla="*/ 267469 w 578111"/>
                <a:gd name="connsiteY21" fmla="*/ 0 h 533197"/>
                <a:gd name="connsiteX22" fmla="*/ 529404 w 578111"/>
                <a:gd name="connsiteY22" fmla="*/ 218252 h 533197"/>
                <a:gd name="connsiteX23" fmla="*/ 566296 w 578111"/>
                <a:gd name="connsiteY23" fmla="*/ 218252 h 533197"/>
                <a:gd name="connsiteX24" fmla="*/ 576441 w 578111"/>
                <a:gd name="connsiteY24" fmla="*/ 224698 h 533197"/>
                <a:gd name="connsiteX25" fmla="*/ 575519 w 578111"/>
                <a:gd name="connsiteY25" fmla="*/ 237590 h 533197"/>
                <a:gd name="connsiteX26" fmla="*/ 514647 w 578111"/>
                <a:gd name="connsiteY26" fmla="*/ 310341 h 533197"/>
                <a:gd name="connsiteX27" fmla="*/ 505424 w 578111"/>
                <a:gd name="connsiteY27" fmla="*/ 314945 h 533197"/>
                <a:gd name="connsiteX28" fmla="*/ 496201 w 578111"/>
                <a:gd name="connsiteY28" fmla="*/ 310341 h 533197"/>
                <a:gd name="connsiteX29" fmla="*/ 435328 w 578111"/>
                <a:gd name="connsiteY29" fmla="*/ 237590 h 533197"/>
                <a:gd name="connsiteX30" fmla="*/ 433484 w 578111"/>
                <a:gd name="connsiteY30" fmla="*/ 224698 h 533197"/>
                <a:gd name="connsiteX31" fmla="*/ 444551 w 578111"/>
                <a:gd name="connsiteY31" fmla="*/ 218252 h 533197"/>
                <a:gd name="connsiteX32" fmla="*/ 480521 w 578111"/>
                <a:gd name="connsiteY32" fmla="*/ 218252 h 533197"/>
                <a:gd name="connsiteX33" fmla="*/ 267469 w 578111"/>
                <a:gd name="connsiteY33" fmla="*/ 47886 h 533197"/>
                <a:gd name="connsiteX34" fmla="*/ 48882 w 578111"/>
                <a:gd name="connsiteY34" fmla="*/ 266138 h 533197"/>
                <a:gd name="connsiteX35" fmla="*/ 267469 w 578111"/>
                <a:gd name="connsiteY35" fmla="*/ 484390 h 533197"/>
                <a:gd name="connsiteX36" fmla="*/ 456541 w 578111"/>
                <a:gd name="connsiteY36" fmla="*/ 375724 h 533197"/>
                <a:gd name="connsiteX37" fmla="*/ 489744 w 578111"/>
                <a:gd name="connsiteY37" fmla="*/ 366515 h 533197"/>
                <a:gd name="connsiteX38" fmla="*/ 498967 w 578111"/>
                <a:gd name="connsiteY38" fmla="*/ 399668 h 533197"/>
                <a:gd name="connsiteX39" fmla="*/ 267469 w 578111"/>
                <a:gd name="connsiteY39" fmla="*/ 533197 h 533197"/>
                <a:gd name="connsiteX40" fmla="*/ 0 w 578111"/>
                <a:gd name="connsiteY40" fmla="*/ 266138 h 533197"/>
                <a:gd name="connsiteX41" fmla="*/ 267469 w 578111"/>
                <a:gd name="connsiteY41" fmla="*/ 0 h 533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578111" h="533197">
                  <a:moveTo>
                    <a:pt x="176147" y="221031"/>
                  </a:moveTo>
                  <a:cubicBezTo>
                    <a:pt x="196459" y="221031"/>
                    <a:pt x="212154" y="237608"/>
                    <a:pt x="212154" y="256947"/>
                  </a:cubicBezTo>
                  <a:lnTo>
                    <a:pt x="212154" y="348118"/>
                  </a:lnTo>
                  <a:cubicBezTo>
                    <a:pt x="212154" y="368378"/>
                    <a:pt x="196459" y="384955"/>
                    <a:pt x="176147" y="384955"/>
                  </a:cubicBezTo>
                  <a:cubicBezTo>
                    <a:pt x="155836" y="384955"/>
                    <a:pt x="139217" y="368378"/>
                    <a:pt x="139217" y="348118"/>
                  </a:cubicBezTo>
                  <a:lnTo>
                    <a:pt x="139217" y="256947"/>
                  </a:lnTo>
                  <a:cubicBezTo>
                    <a:pt x="139217" y="237608"/>
                    <a:pt x="155836" y="221031"/>
                    <a:pt x="176147" y="221031"/>
                  </a:cubicBezTo>
                  <a:close/>
                  <a:moveTo>
                    <a:pt x="267503" y="184193"/>
                  </a:moveTo>
                  <a:cubicBezTo>
                    <a:pt x="286852" y="184193"/>
                    <a:pt x="303437" y="200770"/>
                    <a:pt x="303437" y="221030"/>
                  </a:cubicBezTo>
                  <a:lnTo>
                    <a:pt x="303437" y="348119"/>
                  </a:lnTo>
                  <a:cubicBezTo>
                    <a:pt x="303437" y="368379"/>
                    <a:pt x="287774" y="384956"/>
                    <a:pt x="267503" y="384956"/>
                  </a:cubicBezTo>
                  <a:cubicBezTo>
                    <a:pt x="247233" y="384956"/>
                    <a:pt x="230648" y="368379"/>
                    <a:pt x="230648" y="348119"/>
                  </a:cubicBezTo>
                  <a:lnTo>
                    <a:pt x="230648" y="221030"/>
                  </a:lnTo>
                  <a:cubicBezTo>
                    <a:pt x="230648" y="200770"/>
                    <a:pt x="247233" y="184193"/>
                    <a:pt x="267503" y="184193"/>
                  </a:cubicBezTo>
                  <a:close/>
                  <a:moveTo>
                    <a:pt x="357937" y="148390"/>
                  </a:moveTo>
                  <a:cubicBezTo>
                    <a:pt x="378249" y="148390"/>
                    <a:pt x="394867" y="164959"/>
                    <a:pt x="394867" y="184289"/>
                  </a:cubicBezTo>
                  <a:lnTo>
                    <a:pt x="394867" y="348136"/>
                  </a:lnTo>
                  <a:cubicBezTo>
                    <a:pt x="394867" y="368386"/>
                    <a:pt x="378249" y="384955"/>
                    <a:pt x="357937" y="384955"/>
                  </a:cubicBezTo>
                  <a:cubicBezTo>
                    <a:pt x="338549" y="384955"/>
                    <a:pt x="321930" y="368386"/>
                    <a:pt x="321930" y="348136"/>
                  </a:cubicBezTo>
                  <a:lnTo>
                    <a:pt x="321930" y="184289"/>
                  </a:lnTo>
                  <a:cubicBezTo>
                    <a:pt x="321930" y="164959"/>
                    <a:pt x="338549" y="148390"/>
                    <a:pt x="357937" y="148390"/>
                  </a:cubicBezTo>
                  <a:close/>
                  <a:moveTo>
                    <a:pt x="267469" y="0"/>
                  </a:moveTo>
                  <a:cubicBezTo>
                    <a:pt x="397514" y="0"/>
                    <a:pt x="507268" y="93931"/>
                    <a:pt x="529404" y="218252"/>
                  </a:cubicBezTo>
                  <a:lnTo>
                    <a:pt x="566296" y="218252"/>
                  </a:lnTo>
                  <a:cubicBezTo>
                    <a:pt x="570907" y="218252"/>
                    <a:pt x="574597" y="221014"/>
                    <a:pt x="576441" y="224698"/>
                  </a:cubicBezTo>
                  <a:cubicBezTo>
                    <a:pt x="579208" y="229302"/>
                    <a:pt x="578286" y="233907"/>
                    <a:pt x="575519" y="237590"/>
                  </a:cubicBezTo>
                  <a:lnTo>
                    <a:pt x="514647" y="310341"/>
                  </a:lnTo>
                  <a:cubicBezTo>
                    <a:pt x="511880" y="313104"/>
                    <a:pt x="509113" y="314945"/>
                    <a:pt x="505424" y="314945"/>
                  </a:cubicBezTo>
                  <a:cubicBezTo>
                    <a:pt x="501734" y="314945"/>
                    <a:pt x="498045" y="313104"/>
                    <a:pt x="496201" y="310341"/>
                  </a:cubicBezTo>
                  <a:lnTo>
                    <a:pt x="435328" y="237590"/>
                  </a:lnTo>
                  <a:cubicBezTo>
                    <a:pt x="431639" y="233907"/>
                    <a:pt x="431639" y="229302"/>
                    <a:pt x="433484" y="224698"/>
                  </a:cubicBezTo>
                  <a:cubicBezTo>
                    <a:pt x="435328" y="221014"/>
                    <a:pt x="439940" y="218252"/>
                    <a:pt x="444551" y="218252"/>
                  </a:cubicBezTo>
                  <a:lnTo>
                    <a:pt x="480521" y="218252"/>
                  </a:lnTo>
                  <a:cubicBezTo>
                    <a:pt x="458386" y="120637"/>
                    <a:pt x="370767" y="47886"/>
                    <a:pt x="267469" y="47886"/>
                  </a:cubicBezTo>
                  <a:cubicBezTo>
                    <a:pt x="146647" y="47886"/>
                    <a:pt x="48882" y="146422"/>
                    <a:pt x="48882" y="266138"/>
                  </a:cubicBezTo>
                  <a:cubicBezTo>
                    <a:pt x="48882" y="386775"/>
                    <a:pt x="146647" y="484390"/>
                    <a:pt x="267469" y="484390"/>
                  </a:cubicBezTo>
                  <a:cubicBezTo>
                    <a:pt x="344942" y="484390"/>
                    <a:pt x="417805" y="442949"/>
                    <a:pt x="456541" y="375724"/>
                  </a:cubicBezTo>
                  <a:cubicBezTo>
                    <a:pt x="462998" y="363753"/>
                    <a:pt x="477754" y="360069"/>
                    <a:pt x="489744" y="366515"/>
                  </a:cubicBezTo>
                  <a:cubicBezTo>
                    <a:pt x="501734" y="373883"/>
                    <a:pt x="505424" y="388617"/>
                    <a:pt x="498967" y="399668"/>
                  </a:cubicBezTo>
                  <a:cubicBezTo>
                    <a:pt x="451008" y="482548"/>
                    <a:pt x="362466" y="533197"/>
                    <a:pt x="267469" y="533197"/>
                  </a:cubicBezTo>
                  <a:cubicBezTo>
                    <a:pt x="119900" y="533197"/>
                    <a:pt x="0" y="413481"/>
                    <a:pt x="0" y="266138"/>
                  </a:cubicBezTo>
                  <a:cubicBezTo>
                    <a:pt x="0" y="119716"/>
                    <a:pt x="119900" y="0"/>
                    <a:pt x="267469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16" tIns="45708" rIns="91416" bIns="45708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gradFill>
                  <a:gsLst>
                    <a:gs pos="0">
                      <a:srgbClr val="00DDEC"/>
                    </a:gs>
                    <a:gs pos="100000">
                      <a:srgbClr val="00338E"/>
                    </a:gs>
                  </a:gsLst>
                  <a:lin ang="2700000" scaled="1"/>
                </a:gradFill>
                <a:cs typeface="+mn-ea"/>
                <a:sym typeface="+mn-lt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5930737" y="5013723"/>
            <a:ext cx="327351" cy="327351"/>
            <a:chOff x="9870664" y="1889449"/>
            <a:chExt cx="527872" cy="527872"/>
          </a:xfrm>
          <a:solidFill>
            <a:schemeClr val="accent1"/>
          </a:solidFill>
        </p:grpSpPr>
        <p:sp>
          <p:nvSpPr>
            <p:cNvPr id="17" name="椭圆 16"/>
            <p:cNvSpPr/>
            <p:nvPr/>
          </p:nvSpPr>
          <p:spPr>
            <a:xfrm>
              <a:off x="9870664" y="1889449"/>
              <a:ext cx="527872" cy="527872"/>
            </a:xfrm>
            <a:prstGeom prst="ellipse">
              <a:avLst/>
            </a:prstGeom>
            <a:solidFill>
              <a:srgbClr val="3F42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16" tIns="45708" rIns="91416" bIns="45708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gradFill>
                  <a:gsLst>
                    <a:gs pos="0">
                      <a:srgbClr val="00DDEC"/>
                    </a:gs>
                    <a:gs pos="100000">
                      <a:srgbClr val="00338E"/>
                    </a:gs>
                  </a:gsLst>
                  <a:lin ang="2700000" scaled="1"/>
                </a:gradFill>
                <a:cs typeface="+mn-ea"/>
                <a:sym typeface="+mn-lt"/>
              </a:endParaRPr>
            </a:p>
          </p:txBody>
        </p:sp>
        <p:sp>
          <p:nvSpPr>
            <p:cNvPr id="18" name="椭圆 67"/>
            <p:cNvSpPr/>
            <p:nvPr/>
          </p:nvSpPr>
          <p:spPr>
            <a:xfrm>
              <a:off x="9986889" y="2000985"/>
              <a:ext cx="295421" cy="304800"/>
            </a:xfrm>
            <a:custGeom>
              <a:avLst/>
              <a:gdLst>
                <a:gd name="T0" fmla="*/ 614 w 834"/>
                <a:gd name="T1" fmla="*/ 393 h 862"/>
                <a:gd name="T2" fmla="*/ 548 w 834"/>
                <a:gd name="T3" fmla="*/ 370 h 862"/>
                <a:gd name="T4" fmla="*/ 551 w 834"/>
                <a:gd name="T5" fmla="*/ 312 h 862"/>
                <a:gd name="T6" fmla="*/ 627 w 834"/>
                <a:gd name="T7" fmla="*/ 313 h 862"/>
                <a:gd name="T8" fmla="*/ 615 w 834"/>
                <a:gd name="T9" fmla="*/ 345 h 862"/>
                <a:gd name="T10" fmla="*/ 587 w 834"/>
                <a:gd name="T11" fmla="*/ 324 h 862"/>
                <a:gd name="T12" fmla="*/ 563 w 834"/>
                <a:gd name="T13" fmla="*/ 342 h 862"/>
                <a:gd name="T14" fmla="*/ 596 w 834"/>
                <a:gd name="T15" fmla="*/ 359 h 862"/>
                <a:gd name="T16" fmla="*/ 646 w 834"/>
                <a:gd name="T17" fmla="*/ 402 h 862"/>
                <a:gd name="T18" fmla="*/ 590 w 834"/>
                <a:gd name="T19" fmla="*/ 444 h 862"/>
                <a:gd name="T20" fmla="*/ 534 w 834"/>
                <a:gd name="T21" fmla="*/ 398 h 862"/>
                <a:gd name="T22" fmla="*/ 570 w 834"/>
                <a:gd name="T23" fmla="*/ 415 h 862"/>
                <a:gd name="T24" fmla="*/ 612 w 834"/>
                <a:gd name="T25" fmla="*/ 416 h 862"/>
                <a:gd name="T26" fmla="*/ 403 w 834"/>
                <a:gd name="T27" fmla="*/ 440 h 862"/>
                <a:gd name="T28" fmla="*/ 437 w 834"/>
                <a:gd name="T29" fmla="*/ 333 h 862"/>
                <a:gd name="T30" fmla="*/ 473 w 834"/>
                <a:gd name="T31" fmla="*/ 440 h 862"/>
                <a:gd name="T32" fmla="*/ 524 w 834"/>
                <a:gd name="T33" fmla="*/ 304 h 862"/>
                <a:gd name="T34" fmla="*/ 496 w 834"/>
                <a:gd name="T35" fmla="*/ 304 h 862"/>
                <a:gd name="T36" fmla="*/ 473 w 834"/>
                <a:gd name="T37" fmla="*/ 403 h 862"/>
                <a:gd name="T38" fmla="*/ 438 w 834"/>
                <a:gd name="T39" fmla="*/ 304 h 862"/>
                <a:gd name="T40" fmla="*/ 404 w 834"/>
                <a:gd name="T41" fmla="*/ 404 h 862"/>
                <a:gd name="T42" fmla="*/ 366 w 834"/>
                <a:gd name="T43" fmla="*/ 304 h 862"/>
                <a:gd name="T44" fmla="*/ 389 w 834"/>
                <a:gd name="T45" fmla="*/ 440 h 862"/>
                <a:gd name="T46" fmla="*/ 340 w 834"/>
                <a:gd name="T47" fmla="*/ 428 h 862"/>
                <a:gd name="T48" fmla="*/ 265 w 834"/>
                <a:gd name="T49" fmla="*/ 416 h 862"/>
                <a:gd name="T50" fmla="*/ 331 w 834"/>
                <a:gd name="T51" fmla="*/ 381 h 862"/>
                <a:gd name="T52" fmla="*/ 331 w 834"/>
                <a:gd name="T53" fmla="*/ 357 h 862"/>
                <a:gd name="T54" fmla="*/ 265 w 834"/>
                <a:gd name="T55" fmla="*/ 328 h 862"/>
                <a:gd name="T56" fmla="*/ 336 w 834"/>
                <a:gd name="T57" fmla="*/ 316 h 862"/>
                <a:gd name="T58" fmla="*/ 236 w 834"/>
                <a:gd name="T59" fmla="*/ 304 h 862"/>
                <a:gd name="T60" fmla="*/ 340 w 834"/>
                <a:gd name="T61" fmla="*/ 440 h 862"/>
                <a:gd name="T62" fmla="*/ 340 w 834"/>
                <a:gd name="T63" fmla="*/ 428 h 862"/>
                <a:gd name="T64" fmla="*/ 98 w 834"/>
                <a:gd name="T65" fmla="*/ 440 h 862"/>
                <a:gd name="T66" fmla="*/ 125 w 834"/>
                <a:gd name="T67" fmla="*/ 440 h 862"/>
                <a:gd name="T68" fmla="*/ 181 w 834"/>
                <a:gd name="T69" fmla="*/ 440 h 862"/>
                <a:gd name="T70" fmla="*/ 209 w 834"/>
                <a:gd name="T71" fmla="*/ 440 h 862"/>
                <a:gd name="T72" fmla="*/ 196 w 834"/>
                <a:gd name="T73" fmla="*/ 304 h 862"/>
                <a:gd name="T74" fmla="*/ 182 w 834"/>
                <a:gd name="T75" fmla="*/ 400 h 862"/>
                <a:gd name="T76" fmla="*/ 113 w 834"/>
                <a:gd name="T77" fmla="*/ 304 h 862"/>
                <a:gd name="T78" fmla="*/ 834 w 834"/>
                <a:gd name="T79" fmla="*/ 0 h 862"/>
                <a:gd name="T80" fmla="*/ 743 w 834"/>
                <a:gd name="T81" fmla="*/ 555 h 862"/>
                <a:gd name="T82" fmla="*/ 551 w 834"/>
                <a:gd name="T83" fmla="*/ 643 h 862"/>
                <a:gd name="T84" fmla="*/ 420 w 834"/>
                <a:gd name="T85" fmla="*/ 772 h 862"/>
                <a:gd name="T86" fmla="*/ 329 w 834"/>
                <a:gd name="T87" fmla="*/ 643 h 862"/>
                <a:gd name="T88" fmla="*/ 0 w 834"/>
                <a:gd name="T89" fmla="*/ 88 h 862"/>
                <a:gd name="T90" fmla="*/ 91 w 834"/>
                <a:gd name="T91" fmla="*/ 0 h 862"/>
                <a:gd name="T92" fmla="*/ 707 w 834"/>
                <a:gd name="T93" fmla="*/ 125 h 862"/>
                <a:gd name="T94" fmla="*/ 109 w 834"/>
                <a:gd name="T95" fmla="*/ 125 h 862"/>
                <a:gd name="T96" fmla="*/ 37 w 834"/>
                <a:gd name="T97" fmla="*/ 125 h 862"/>
                <a:gd name="T98" fmla="*/ 366 w 834"/>
                <a:gd name="T99" fmla="*/ 606 h 862"/>
                <a:gd name="T100" fmla="*/ 420 w 834"/>
                <a:gd name="T101" fmla="*/ 720 h 862"/>
                <a:gd name="T102" fmla="*/ 456 w 834"/>
                <a:gd name="T103" fmla="*/ 683 h 862"/>
                <a:gd name="T104" fmla="*/ 536 w 834"/>
                <a:gd name="T105" fmla="*/ 606 h 862"/>
                <a:gd name="T106" fmla="*/ 587 w 834"/>
                <a:gd name="T107" fmla="*/ 606 h 862"/>
                <a:gd name="T108" fmla="*/ 707 w 834"/>
                <a:gd name="T109" fmla="*/ 554 h 862"/>
                <a:gd name="T110" fmla="*/ 707 w 834"/>
                <a:gd name="T111" fmla="*/ 518 h 862"/>
                <a:gd name="T112" fmla="*/ 707 w 834"/>
                <a:gd name="T113" fmla="*/ 125 h 862"/>
                <a:gd name="T114" fmla="*/ 127 w 834"/>
                <a:gd name="T115" fmla="*/ 37 h 862"/>
                <a:gd name="T116" fmla="*/ 743 w 834"/>
                <a:gd name="T117" fmla="*/ 88 h 862"/>
                <a:gd name="T118" fmla="*/ 798 w 834"/>
                <a:gd name="T119" fmla="*/ 518 h 862"/>
                <a:gd name="T120" fmla="*/ 798 w 834"/>
                <a:gd name="T121" fmla="*/ 37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34" h="862">
                  <a:moveTo>
                    <a:pt x="619" y="404"/>
                  </a:moveTo>
                  <a:cubicBezTo>
                    <a:pt x="619" y="399"/>
                    <a:pt x="617" y="395"/>
                    <a:pt x="614" y="393"/>
                  </a:cubicBezTo>
                  <a:cubicBezTo>
                    <a:pt x="610" y="390"/>
                    <a:pt x="603" y="388"/>
                    <a:pt x="591" y="385"/>
                  </a:cubicBezTo>
                  <a:cubicBezTo>
                    <a:pt x="569" y="380"/>
                    <a:pt x="555" y="375"/>
                    <a:pt x="548" y="370"/>
                  </a:cubicBezTo>
                  <a:cubicBezTo>
                    <a:pt x="540" y="364"/>
                    <a:pt x="537" y="355"/>
                    <a:pt x="537" y="344"/>
                  </a:cubicBezTo>
                  <a:cubicBezTo>
                    <a:pt x="537" y="330"/>
                    <a:pt x="541" y="320"/>
                    <a:pt x="551" y="312"/>
                  </a:cubicBezTo>
                  <a:cubicBezTo>
                    <a:pt x="561" y="304"/>
                    <a:pt x="573" y="300"/>
                    <a:pt x="590" y="300"/>
                  </a:cubicBezTo>
                  <a:cubicBezTo>
                    <a:pt x="605" y="300"/>
                    <a:pt x="617" y="305"/>
                    <a:pt x="627" y="313"/>
                  </a:cubicBezTo>
                  <a:cubicBezTo>
                    <a:pt x="637" y="321"/>
                    <a:pt x="642" y="331"/>
                    <a:pt x="643" y="345"/>
                  </a:cubicBezTo>
                  <a:lnTo>
                    <a:pt x="615" y="345"/>
                  </a:lnTo>
                  <a:cubicBezTo>
                    <a:pt x="615" y="339"/>
                    <a:pt x="612" y="333"/>
                    <a:pt x="607" y="330"/>
                  </a:cubicBezTo>
                  <a:cubicBezTo>
                    <a:pt x="601" y="326"/>
                    <a:pt x="595" y="324"/>
                    <a:pt x="587" y="324"/>
                  </a:cubicBezTo>
                  <a:cubicBezTo>
                    <a:pt x="579" y="324"/>
                    <a:pt x="574" y="325"/>
                    <a:pt x="570" y="329"/>
                  </a:cubicBezTo>
                  <a:cubicBezTo>
                    <a:pt x="565" y="332"/>
                    <a:pt x="563" y="336"/>
                    <a:pt x="563" y="342"/>
                  </a:cubicBezTo>
                  <a:cubicBezTo>
                    <a:pt x="563" y="346"/>
                    <a:pt x="566" y="349"/>
                    <a:pt x="570" y="351"/>
                  </a:cubicBezTo>
                  <a:cubicBezTo>
                    <a:pt x="574" y="354"/>
                    <a:pt x="583" y="356"/>
                    <a:pt x="596" y="359"/>
                  </a:cubicBezTo>
                  <a:cubicBezTo>
                    <a:pt x="616" y="364"/>
                    <a:pt x="630" y="369"/>
                    <a:pt x="636" y="375"/>
                  </a:cubicBezTo>
                  <a:cubicBezTo>
                    <a:pt x="643" y="380"/>
                    <a:pt x="646" y="390"/>
                    <a:pt x="646" y="402"/>
                  </a:cubicBezTo>
                  <a:cubicBezTo>
                    <a:pt x="646" y="415"/>
                    <a:pt x="641" y="425"/>
                    <a:pt x="631" y="433"/>
                  </a:cubicBezTo>
                  <a:cubicBezTo>
                    <a:pt x="621" y="440"/>
                    <a:pt x="607" y="444"/>
                    <a:pt x="590" y="444"/>
                  </a:cubicBezTo>
                  <a:cubicBezTo>
                    <a:pt x="573" y="444"/>
                    <a:pt x="560" y="440"/>
                    <a:pt x="550" y="432"/>
                  </a:cubicBezTo>
                  <a:cubicBezTo>
                    <a:pt x="540" y="424"/>
                    <a:pt x="535" y="413"/>
                    <a:pt x="534" y="398"/>
                  </a:cubicBezTo>
                  <a:lnTo>
                    <a:pt x="562" y="398"/>
                  </a:lnTo>
                  <a:cubicBezTo>
                    <a:pt x="562" y="405"/>
                    <a:pt x="565" y="411"/>
                    <a:pt x="570" y="415"/>
                  </a:cubicBezTo>
                  <a:cubicBezTo>
                    <a:pt x="575" y="419"/>
                    <a:pt x="581" y="421"/>
                    <a:pt x="590" y="421"/>
                  </a:cubicBezTo>
                  <a:cubicBezTo>
                    <a:pt x="599" y="421"/>
                    <a:pt x="606" y="419"/>
                    <a:pt x="612" y="416"/>
                  </a:cubicBezTo>
                  <a:cubicBezTo>
                    <a:pt x="617" y="413"/>
                    <a:pt x="619" y="409"/>
                    <a:pt x="619" y="404"/>
                  </a:cubicBezTo>
                  <a:close/>
                  <a:moveTo>
                    <a:pt x="403" y="440"/>
                  </a:moveTo>
                  <a:lnTo>
                    <a:pt x="416" y="440"/>
                  </a:lnTo>
                  <a:lnTo>
                    <a:pt x="437" y="333"/>
                  </a:lnTo>
                  <a:lnTo>
                    <a:pt x="459" y="440"/>
                  </a:lnTo>
                  <a:lnTo>
                    <a:pt x="473" y="440"/>
                  </a:lnTo>
                  <a:lnTo>
                    <a:pt x="487" y="440"/>
                  </a:lnTo>
                  <a:lnTo>
                    <a:pt x="524" y="304"/>
                  </a:lnTo>
                  <a:lnTo>
                    <a:pt x="510" y="304"/>
                  </a:lnTo>
                  <a:lnTo>
                    <a:pt x="496" y="304"/>
                  </a:lnTo>
                  <a:lnTo>
                    <a:pt x="473" y="403"/>
                  </a:lnTo>
                  <a:lnTo>
                    <a:pt x="473" y="403"/>
                  </a:lnTo>
                  <a:lnTo>
                    <a:pt x="453" y="304"/>
                  </a:lnTo>
                  <a:lnTo>
                    <a:pt x="438" y="304"/>
                  </a:lnTo>
                  <a:lnTo>
                    <a:pt x="423" y="304"/>
                  </a:lnTo>
                  <a:lnTo>
                    <a:pt x="404" y="404"/>
                  </a:lnTo>
                  <a:lnTo>
                    <a:pt x="381" y="304"/>
                  </a:lnTo>
                  <a:lnTo>
                    <a:pt x="366" y="304"/>
                  </a:lnTo>
                  <a:lnTo>
                    <a:pt x="351" y="304"/>
                  </a:lnTo>
                  <a:lnTo>
                    <a:pt x="389" y="440"/>
                  </a:lnTo>
                  <a:lnTo>
                    <a:pt x="403" y="440"/>
                  </a:lnTo>
                  <a:close/>
                  <a:moveTo>
                    <a:pt x="340" y="428"/>
                  </a:moveTo>
                  <a:lnTo>
                    <a:pt x="340" y="416"/>
                  </a:lnTo>
                  <a:lnTo>
                    <a:pt x="265" y="416"/>
                  </a:lnTo>
                  <a:lnTo>
                    <a:pt x="265" y="381"/>
                  </a:lnTo>
                  <a:lnTo>
                    <a:pt x="331" y="381"/>
                  </a:lnTo>
                  <a:lnTo>
                    <a:pt x="331" y="369"/>
                  </a:lnTo>
                  <a:lnTo>
                    <a:pt x="331" y="357"/>
                  </a:lnTo>
                  <a:lnTo>
                    <a:pt x="265" y="357"/>
                  </a:lnTo>
                  <a:lnTo>
                    <a:pt x="265" y="328"/>
                  </a:lnTo>
                  <a:lnTo>
                    <a:pt x="336" y="328"/>
                  </a:lnTo>
                  <a:lnTo>
                    <a:pt x="336" y="316"/>
                  </a:lnTo>
                  <a:lnTo>
                    <a:pt x="336" y="304"/>
                  </a:lnTo>
                  <a:lnTo>
                    <a:pt x="236" y="304"/>
                  </a:lnTo>
                  <a:lnTo>
                    <a:pt x="236" y="440"/>
                  </a:lnTo>
                  <a:lnTo>
                    <a:pt x="340" y="440"/>
                  </a:lnTo>
                  <a:lnTo>
                    <a:pt x="340" y="428"/>
                  </a:lnTo>
                  <a:lnTo>
                    <a:pt x="340" y="428"/>
                  </a:lnTo>
                  <a:close/>
                  <a:moveTo>
                    <a:pt x="98" y="304"/>
                  </a:moveTo>
                  <a:lnTo>
                    <a:pt x="98" y="440"/>
                  </a:lnTo>
                  <a:lnTo>
                    <a:pt x="111" y="440"/>
                  </a:lnTo>
                  <a:lnTo>
                    <a:pt x="125" y="440"/>
                  </a:lnTo>
                  <a:lnTo>
                    <a:pt x="125" y="342"/>
                  </a:lnTo>
                  <a:lnTo>
                    <a:pt x="181" y="440"/>
                  </a:lnTo>
                  <a:lnTo>
                    <a:pt x="195" y="440"/>
                  </a:lnTo>
                  <a:lnTo>
                    <a:pt x="209" y="440"/>
                  </a:lnTo>
                  <a:lnTo>
                    <a:pt x="209" y="304"/>
                  </a:lnTo>
                  <a:lnTo>
                    <a:pt x="196" y="304"/>
                  </a:lnTo>
                  <a:lnTo>
                    <a:pt x="182" y="304"/>
                  </a:lnTo>
                  <a:lnTo>
                    <a:pt x="182" y="400"/>
                  </a:lnTo>
                  <a:lnTo>
                    <a:pt x="128" y="304"/>
                  </a:lnTo>
                  <a:lnTo>
                    <a:pt x="113" y="304"/>
                  </a:lnTo>
                  <a:lnTo>
                    <a:pt x="98" y="304"/>
                  </a:lnTo>
                  <a:close/>
                  <a:moveTo>
                    <a:pt x="834" y="0"/>
                  </a:moveTo>
                  <a:lnTo>
                    <a:pt x="834" y="555"/>
                  </a:lnTo>
                  <a:lnTo>
                    <a:pt x="743" y="555"/>
                  </a:lnTo>
                  <a:lnTo>
                    <a:pt x="743" y="643"/>
                  </a:lnTo>
                  <a:lnTo>
                    <a:pt x="551" y="643"/>
                  </a:lnTo>
                  <a:lnTo>
                    <a:pt x="420" y="774"/>
                  </a:lnTo>
                  <a:lnTo>
                    <a:pt x="420" y="772"/>
                  </a:lnTo>
                  <a:lnTo>
                    <a:pt x="329" y="862"/>
                  </a:lnTo>
                  <a:lnTo>
                    <a:pt x="329" y="643"/>
                  </a:lnTo>
                  <a:lnTo>
                    <a:pt x="0" y="643"/>
                  </a:lnTo>
                  <a:lnTo>
                    <a:pt x="0" y="88"/>
                  </a:lnTo>
                  <a:lnTo>
                    <a:pt x="91" y="88"/>
                  </a:lnTo>
                  <a:lnTo>
                    <a:pt x="91" y="0"/>
                  </a:lnTo>
                  <a:lnTo>
                    <a:pt x="834" y="0"/>
                  </a:lnTo>
                  <a:close/>
                  <a:moveTo>
                    <a:pt x="707" y="125"/>
                  </a:moveTo>
                  <a:lnTo>
                    <a:pt x="127" y="125"/>
                  </a:lnTo>
                  <a:lnTo>
                    <a:pt x="109" y="125"/>
                  </a:lnTo>
                  <a:lnTo>
                    <a:pt x="91" y="125"/>
                  </a:lnTo>
                  <a:lnTo>
                    <a:pt x="37" y="125"/>
                  </a:lnTo>
                  <a:lnTo>
                    <a:pt x="37" y="606"/>
                  </a:lnTo>
                  <a:lnTo>
                    <a:pt x="366" y="606"/>
                  </a:lnTo>
                  <a:lnTo>
                    <a:pt x="366" y="774"/>
                  </a:lnTo>
                  <a:lnTo>
                    <a:pt x="420" y="720"/>
                  </a:lnTo>
                  <a:lnTo>
                    <a:pt x="438" y="702"/>
                  </a:lnTo>
                  <a:lnTo>
                    <a:pt x="456" y="683"/>
                  </a:lnTo>
                  <a:lnTo>
                    <a:pt x="533" y="606"/>
                  </a:lnTo>
                  <a:lnTo>
                    <a:pt x="536" y="606"/>
                  </a:lnTo>
                  <a:lnTo>
                    <a:pt x="561" y="606"/>
                  </a:lnTo>
                  <a:lnTo>
                    <a:pt x="587" y="606"/>
                  </a:lnTo>
                  <a:lnTo>
                    <a:pt x="707" y="606"/>
                  </a:lnTo>
                  <a:lnTo>
                    <a:pt x="707" y="554"/>
                  </a:lnTo>
                  <a:lnTo>
                    <a:pt x="707" y="536"/>
                  </a:lnTo>
                  <a:lnTo>
                    <a:pt x="707" y="518"/>
                  </a:lnTo>
                  <a:lnTo>
                    <a:pt x="707" y="125"/>
                  </a:lnTo>
                  <a:lnTo>
                    <a:pt x="707" y="125"/>
                  </a:lnTo>
                  <a:close/>
                  <a:moveTo>
                    <a:pt x="798" y="37"/>
                  </a:moveTo>
                  <a:lnTo>
                    <a:pt x="127" y="37"/>
                  </a:lnTo>
                  <a:lnTo>
                    <a:pt x="127" y="88"/>
                  </a:lnTo>
                  <a:lnTo>
                    <a:pt x="743" y="88"/>
                  </a:lnTo>
                  <a:lnTo>
                    <a:pt x="743" y="518"/>
                  </a:lnTo>
                  <a:lnTo>
                    <a:pt x="798" y="518"/>
                  </a:lnTo>
                  <a:lnTo>
                    <a:pt x="798" y="37"/>
                  </a:lnTo>
                  <a:lnTo>
                    <a:pt x="798" y="3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16" tIns="45708" rIns="91416" bIns="45708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>
                <a:gradFill>
                  <a:gsLst>
                    <a:gs pos="0">
                      <a:srgbClr val="00DDEC"/>
                    </a:gs>
                    <a:gs pos="100000">
                      <a:srgbClr val="00338E"/>
                    </a:gs>
                  </a:gsLst>
                  <a:lin ang="2700000" scaled="1"/>
                </a:gradFill>
                <a:cs typeface="+mn-ea"/>
                <a:sym typeface="+mn-lt"/>
              </a:endParaRPr>
            </a:p>
          </p:txBody>
        </p:sp>
      </p:grpSp>
      <p:sp>
        <p:nvSpPr>
          <p:cNvPr id="19" name="文本框 18"/>
          <p:cNvSpPr txBox="1"/>
          <p:nvPr/>
        </p:nvSpPr>
        <p:spPr>
          <a:xfrm>
            <a:off x="4147285" y="3483314"/>
            <a:ext cx="3894256" cy="38608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algn="ctr">
              <a:lnSpc>
                <a:spcPct val="120000"/>
              </a:lnSpc>
              <a:defRPr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时长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- 15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分钟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1161" y="5984466"/>
            <a:ext cx="1881386" cy="65732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wipe dir="r"/>
      </p:transition>
    </mc:Choice>
    <mc:Fallback>
      <p:transition spd="slow">
        <p:wipe dir="r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2"/>
          <p:cNvSpPr txBox="1"/>
          <p:nvPr/>
        </p:nvSpPr>
        <p:spPr bwMode="gray">
          <a:xfrm>
            <a:off x="556403" y="278130"/>
            <a:ext cx="11076268" cy="521208"/>
          </a:xfrm>
          <a:prstGeom prst="rect">
            <a:avLst/>
          </a:prstGeom>
        </p:spPr>
        <p:txBody>
          <a:bodyPr wrap="square" lIns="0" tIns="0" rIns="0" bIns="0" anchor="ctr" anchorCtr="0"/>
          <a:lstStyle>
            <a:lvl1pPr marL="0" algn="l" defTabSz="1219200" rtl="0" eaLnBrk="1" latinLnBrk="0" hangingPunct="1">
              <a:lnSpc>
                <a:spcPct val="100000"/>
              </a:lnSpc>
              <a:spcBef>
                <a:spcPct val="0"/>
              </a:spcBef>
              <a:buNone/>
              <a:tabLst>
                <a:tab pos="1218565" algn="l"/>
              </a:tabLst>
              <a:defRPr lang="en-US" sz="3600" kern="1200" cap="none" spc="0" baseline="0" dirty="0">
                <a:solidFill>
                  <a:schemeClr val="tx1"/>
                </a:solidFill>
                <a:latin typeface="Arial" panose="020B0604020202090204" pitchFamily="34" charset="0"/>
                <a:ea typeface="+mn-ea"/>
                <a:cs typeface="Arial" panose="020B0604020202090204" pitchFamily="34" charset="0"/>
              </a:defRPr>
            </a:lvl1pPr>
          </a:lstStyle>
          <a:p>
            <a:r>
              <a:rPr lang="zh-CN" altLang="en-US">
                <a:ea typeface="微软雅黑" panose="020B0503020204020204" pitchFamily="34" charset="-122"/>
              </a:rPr>
              <a:t>圆桌会议</a:t>
            </a:r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0" y="1021656"/>
            <a:ext cx="12188825" cy="1923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9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-7496" y="6183189"/>
            <a:ext cx="11764067" cy="1923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90204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166530" y="2341457"/>
            <a:ext cx="1882570" cy="2030333"/>
            <a:chOff x="4830225" y="2244838"/>
            <a:chExt cx="2531550" cy="2730252"/>
          </a:xfrm>
        </p:grpSpPr>
        <p:sp>
          <p:nvSpPr>
            <p:cNvPr id="7" name="形状"/>
            <p:cNvSpPr/>
            <p:nvPr/>
          </p:nvSpPr>
          <p:spPr bwMode="auto">
            <a:xfrm>
              <a:off x="4830225" y="3425445"/>
              <a:ext cx="2531550" cy="1549645"/>
            </a:xfrm>
            <a:custGeom>
              <a:avLst/>
              <a:gdLst>
                <a:gd name="T0" fmla="*/ 17 w 618"/>
                <a:gd name="T1" fmla="*/ 170 h 377"/>
                <a:gd name="T2" fmla="*/ 278 w 618"/>
                <a:gd name="T3" fmla="*/ 11 h 377"/>
                <a:gd name="T4" fmla="*/ 344 w 618"/>
                <a:gd name="T5" fmla="*/ 13 h 377"/>
                <a:gd name="T6" fmla="*/ 597 w 618"/>
                <a:gd name="T7" fmla="*/ 167 h 377"/>
                <a:gd name="T8" fmla="*/ 601 w 618"/>
                <a:gd name="T9" fmla="*/ 208 h 377"/>
                <a:gd name="T10" fmla="*/ 340 w 618"/>
                <a:gd name="T11" fmla="*/ 367 h 377"/>
                <a:gd name="T12" fmla="*/ 274 w 618"/>
                <a:gd name="T13" fmla="*/ 364 h 377"/>
                <a:gd name="T14" fmla="*/ 21 w 618"/>
                <a:gd name="T15" fmla="*/ 210 h 377"/>
                <a:gd name="T16" fmla="*/ 17 w 618"/>
                <a:gd name="T17" fmla="*/ 170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18" h="377">
                  <a:moveTo>
                    <a:pt x="17" y="170"/>
                  </a:moveTo>
                  <a:cubicBezTo>
                    <a:pt x="278" y="11"/>
                    <a:pt x="278" y="11"/>
                    <a:pt x="278" y="11"/>
                  </a:cubicBezTo>
                  <a:cubicBezTo>
                    <a:pt x="295" y="0"/>
                    <a:pt x="325" y="1"/>
                    <a:pt x="344" y="13"/>
                  </a:cubicBezTo>
                  <a:cubicBezTo>
                    <a:pt x="597" y="167"/>
                    <a:pt x="597" y="167"/>
                    <a:pt x="597" y="167"/>
                  </a:cubicBezTo>
                  <a:cubicBezTo>
                    <a:pt x="617" y="179"/>
                    <a:pt x="618" y="197"/>
                    <a:pt x="601" y="208"/>
                  </a:cubicBezTo>
                  <a:cubicBezTo>
                    <a:pt x="340" y="367"/>
                    <a:pt x="340" y="367"/>
                    <a:pt x="340" y="367"/>
                  </a:cubicBezTo>
                  <a:cubicBezTo>
                    <a:pt x="323" y="377"/>
                    <a:pt x="293" y="376"/>
                    <a:pt x="274" y="364"/>
                  </a:cubicBezTo>
                  <a:cubicBezTo>
                    <a:pt x="21" y="210"/>
                    <a:pt x="21" y="210"/>
                    <a:pt x="21" y="210"/>
                  </a:cubicBezTo>
                  <a:cubicBezTo>
                    <a:pt x="2" y="198"/>
                    <a:pt x="0" y="180"/>
                    <a:pt x="17" y="170"/>
                  </a:cubicBezTo>
                  <a:close/>
                </a:path>
              </a:pathLst>
            </a:custGeom>
            <a:gradFill>
              <a:gsLst>
                <a:gs pos="0">
                  <a:srgbClr val="E30000"/>
                </a:gs>
                <a:gs pos="100000">
                  <a:srgbClr val="760303"/>
                </a:gs>
              </a:gsLst>
              <a:lin scaled="0"/>
            </a:gradFill>
            <a:ln>
              <a:noFill/>
            </a:ln>
          </p:spPr>
          <p:txBody>
            <a:bodyPr vert="horz" wrap="square" lIns="105874" tIns="52937" rIns="105874" bIns="52937" numCol="1" anchor="t" anchorCtr="0" compatLnSpc="1"/>
            <a:p>
              <a:pPr marL="0" marR="0" lvl="0" indent="0" algn="just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66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" name="形状"/>
            <p:cNvSpPr/>
            <p:nvPr/>
          </p:nvSpPr>
          <p:spPr bwMode="auto">
            <a:xfrm>
              <a:off x="4830225" y="2831884"/>
              <a:ext cx="2531550" cy="1549645"/>
            </a:xfrm>
            <a:custGeom>
              <a:avLst/>
              <a:gdLst>
                <a:gd name="T0" fmla="*/ 17 w 618"/>
                <a:gd name="T1" fmla="*/ 170 h 377"/>
                <a:gd name="T2" fmla="*/ 278 w 618"/>
                <a:gd name="T3" fmla="*/ 11 h 377"/>
                <a:gd name="T4" fmla="*/ 344 w 618"/>
                <a:gd name="T5" fmla="*/ 13 h 377"/>
                <a:gd name="T6" fmla="*/ 597 w 618"/>
                <a:gd name="T7" fmla="*/ 167 h 377"/>
                <a:gd name="T8" fmla="*/ 601 w 618"/>
                <a:gd name="T9" fmla="*/ 208 h 377"/>
                <a:gd name="T10" fmla="*/ 340 w 618"/>
                <a:gd name="T11" fmla="*/ 367 h 377"/>
                <a:gd name="T12" fmla="*/ 274 w 618"/>
                <a:gd name="T13" fmla="*/ 364 h 377"/>
                <a:gd name="T14" fmla="*/ 21 w 618"/>
                <a:gd name="T15" fmla="*/ 210 h 377"/>
                <a:gd name="T16" fmla="*/ 17 w 618"/>
                <a:gd name="T17" fmla="*/ 170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18" h="377">
                  <a:moveTo>
                    <a:pt x="17" y="170"/>
                  </a:moveTo>
                  <a:cubicBezTo>
                    <a:pt x="278" y="11"/>
                    <a:pt x="278" y="11"/>
                    <a:pt x="278" y="11"/>
                  </a:cubicBezTo>
                  <a:cubicBezTo>
                    <a:pt x="295" y="0"/>
                    <a:pt x="325" y="1"/>
                    <a:pt x="344" y="13"/>
                  </a:cubicBezTo>
                  <a:cubicBezTo>
                    <a:pt x="597" y="167"/>
                    <a:pt x="597" y="167"/>
                    <a:pt x="597" y="167"/>
                  </a:cubicBezTo>
                  <a:cubicBezTo>
                    <a:pt x="617" y="179"/>
                    <a:pt x="618" y="197"/>
                    <a:pt x="601" y="208"/>
                  </a:cubicBezTo>
                  <a:cubicBezTo>
                    <a:pt x="340" y="367"/>
                    <a:pt x="340" y="367"/>
                    <a:pt x="340" y="367"/>
                  </a:cubicBezTo>
                  <a:cubicBezTo>
                    <a:pt x="323" y="377"/>
                    <a:pt x="293" y="376"/>
                    <a:pt x="274" y="364"/>
                  </a:cubicBezTo>
                  <a:cubicBezTo>
                    <a:pt x="21" y="210"/>
                    <a:pt x="21" y="210"/>
                    <a:pt x="21" y="210"/>
                  </a:cubicBezTo>
                  <a:cubicBezTo>
                    <a:pt x="2" y="198"/>
                    <a:pt x="0" y="180"/>
                    <a:pt x="17" y="170"/>
                  </a:cubicBezTo>
                  <a:close/>
                </a:path>
              </a:pathLst>
            </a:custGeom>
            <a:gradFill>
              <a:gsLst>
                <a:gs pos="0">
                  <a:srgbClr val="FECF40"/>
                </a:gs>
                <a:gs pos="100000">
                  <a:srgbClr val="846C21"/>
                </a:gs>
              </a:gsLst>
              <a:lin scaled="0"/>
            </a:gradFill>
            <a:ln>
              <a:noFill/>
            </a:ln>
          </p:spPr>
          <p:txBody>
            <a:bodyPr vert="horz" wrap="square" lIns="105874" tIns="52937" rIns="105874" bIns="52937" numCol="1" anchor="t" anchorCtr="0" compatLnSpc="1"/>
            <a:p>
              <a:pPr marL="0" marR="0" lvl="0" indent="0" algn="just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66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" name="形状"/>
            <p:cNvSpPr/>
            <p:nvPr/>
          </p:nvSpPr>
          <p:spPr bwMode="auto">
            <a:xfrm>
              <a:off x="4830225" y="2244838"/>
              <a:ext cx="2531550" cy="1549645"/>
            </a:xfrm>
            <a:custGeom>
              <a:avLst/>
              <a:gdLst>
                <a:gd name="T0" fmla="*/ 17 w 618"/>
                <a:gd name="T1" fmla="*/ 170 h 377"/>
                <a:gd name="T2" fmla="*/ 278 w 618"/>
                <a:gd name="T3" fmla="*/ 11 h 377"/>
                <a:gd name="T4" fmla="*/ 344 w 618"/>
                <a:gd name="T5" fmla="*/ 13 h 377"/>
                <a:gd name="T6" fmla="*/ 597 w 618"/>
                <a:gd name="T7" fmla="*/ 167 h 377"/>
                <a:gd name="T8" fmla="*/ 601 w 618"/>
                <a:gd name="T9" fmla="*/ 208 h 377"/>
                <a:gd name="T10" fmla="*/ 340 w 618"/>
                <a:gd name="T11" fmla="*/ 367 h 377"/>
                <a:gd name="T12" fmla="*/ 274 w 618"/>
                <a:gd name="T13" fmla="*/ 364 h 377"/>
                <a:gd name="T14" fmla="*/ 21 w 618"/>
                <a:gd name="T15" fmla="*/ 210 h 377"/>
                <a:gd name="T16" fmla="*/ 17 w 618"/>
                <a:gd name="T17" fmla="*/ 170 h 3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18" h="377">
                  <a:moveTo>
                    <a:pt x="17" y="170"/>
                  </a:moveTo>
                  <a:cubicBezTo>
                    <a:pt x="278" y="11"/>
                    <a:pt x="278" y="11"/>
                    <a:pt x="278" y="11"/>
                  </a:cubicBezTo>
                  <a:cubicBezTo>
                    <a:pt x="295" y="0"/>
                    <a:pt x="325" y="1"/>
                    <a:pt x="344" y="13"/>
                  </a:cubicBezTo>
                  <a:cubicBezTo>
                    <a:pt x="597" y="167"/>
                    <a:pt x="597" y="167"/>
                    <a:pt x="597" y="167"/>
                  </a:cubicBezTo>
                  <a:cubicBezTo>
                    <a:pt x="617" y="179"/>
                    <a:pt x="618" y="197"/>
                    <a:pt x="601" y="208"/>
                  </a:cubicBezTo>
                  <a:cubicBezTo>
                    <a:pt x="340" y="367"/>
                    <a:pt x="340" y="367"/>
                    <a:pt x="340" y="367"/>
                  </a:cubicBezTo>
                  <a:cubicBezTo>
                    <a:pt x="323" y="377"/>
                    <a:pt x="293" y="376"/>
                    <a:pt x="274" y="364"/>
                  </a:cubicBezTo>
                  <a:cubicBezTo>
                    <a:pt x="21" y="210"/>
                    <a:pt x="21" y="210"/>
                    <a:pt x="21" y="210"/>
                  </a:cubicBezTo>
                  <a:cubicBezTo>
                    <a:pt x="2" y="198"/>
                    <a:pt x="0" y="180"/>
                    <a:pt x="17" y="170"/>
                  </a:cubicBezTo>
                  <a:close/>
                </a:path>
              </a:pathLst>
            </a:custGeom>
            <a:gradFill>
              <a:gsLst>
                <a:gs pos="0">
                  <a:srgbClr val="E30000"/>
                </a:gs>
                <a:gs pos="100000">
                  <a:srgbClr val="760303"/>
                </a:gs>
              </a:gsLst>
              <a:lin scaled="0"/>
            </a:gradFill>
            <a:ln>
              <a:noFill/>
            </a:ln>
          </p:spPr>
          <p:txBody>
            <a:bodyPr vert="horz" wrap="square" lIns="105874" tIns="52937" rIns="105874" bIns="52937" numCol="1" anchor="t" anchorCtr="0" compatLnSpc="1"/>
            <a:p>
              <a:pPr marL="0" marR="0" lvl="0" indent="0" algn="just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66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 rot="0">
            <a:off x="7410450" y="2043430"/>
            <a:ext cx="760730" cy="734695"/>
            <a:chOff x="7622946" y="2595773"/>
            <a:chExt cx="755892" cy="730534"/>
          </a:xfrm>
        </p:grpSpPr>
        <p:sp>
          <p:nvSpPr>
            <p:cNvPr id="13" name="形状"/>
            <p:cNvSpPr/>
            <p:nvPr/>
          </p:nvSpPr>
          <p:spPr>
            <a:xfrm>
              <a:off x="7622946" y="2595773"/>
              <a:ext cx="755892" cy="730534"/>
            </a:xfrm>
            <a:prstGeom prst="roundRect">
              <a:avLst/>
            </a:prstGeom>
            <a:gradFill>
              <a:gsLst>
                <a:gs pos="0">
                  <a:srgbClr val="E30000"/>
                </a:gs>
                <a:gs pos="100000">
                  <a:srgbClr val="760303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just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66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grpSp>
          <p:nvGrpSpPr>
            <p:cNvPr id="14" name="组合"/>
            <p:cNvGrpSpPr/>
            <p:nvPr/>
          </p:nvGrpSpPr>
          <p:grpSpPr>
            <a:xfrm>
              <a:off x="7741356" y="2704780"/>
              <a:ext cx="519068" cy="515515"/>
              <a:chOff x="1979613" y="3067051"/>
              <a:chExt cx="231775" cy="230188"/>
            </a:xfrm>
            <a:solidFill>
              <a:schemeClr val="bg1"/>
            </a:solidFill>
          </p:grpSpPr>
          <p:sp>
            <p:nvSpPr>
              <p:cNvPr id="15" name="Freeform 38"/>
              <p:cNvSpPr>
                <a:spLocks noEditPoints="1"/>
              </p:cNvSpPr>
              <p:nvPr/>
            </p:nvSpPr>
            <p:spPr bwMode="auto">
              <a:xfrm>
                <a:off x="1979613" y="3067051"/>
                <a:ext cx="231775" cy="230188"/>
              </a:xfrm>
              <a:custGeom>
                <a:avLst/>
                <a:gdLst>
                  <a:gd name="T0" fmla="*/ 61 w 122"/>
                  <a:gd name="T1" fmla="*/ 0 h 122"/>
                  <a:gd name="T2" fmla="*/ 0 w 122"/>
                  <a:gd name="T3" fmla="*/ 61 h 122"/>
                  <a:gd name="T4" fmla="*/ 61 w 122"/>
                  <a:gd name="T5" fmla="*/ 122 h 122"/>
                  <a:gd name="T6" fmla="*/ 122 w 122"/>
                  <a:gd name="T7" fmla="*/ 61 h 122"/>
                  <a:gd name="T8" fmla="*/ 61 w 122"/>
                  <a:gd name="T9" fmla="*/ 0 h 122"/>
                  <a:gd name="T10" fmla="*/ 64 w 122"/>
                  <a:gd name="T11" fmla="*/ 109 h 122"/>
                  <a:gd name="T12" fmla="*/ 64 w 122"/>
                  <a:gd name="T13" fmla="*/ 102 h 122"/>
                  <a:gd name="T14" fmla="*/ 57 w 122"/>
                  <a:gd name="T15" fmla="*/ 102 h 122"/>
                  <a:gd name="T16" fmla="*/ 57 w 122"/>
                  <a:gd name="T17" fmla="*/ 109 h 122"/>
                  <a:gd name="T18" fmla="*/ 29 w 122"/>
                  <a:gd name="T19" fmla="*/ 97 h 122"/>
                  <a:gd name="T20" fmla="*/ 28 w 122"/>
                  <a:gd name="T21" fmla="*/ 97 h 122"/>
                  <a:gd name="T22" fmla="*/ 27 w 122"/>
                  <a:gd name="T23" fmla="*/ 95 h 122"/>
                  <a:gd name="T24" fmla="*/ 25 w 122"/>
                  <a:gd name="T25" fmla="*/ 93 h 122"/>
                  <a:gd name="T26" fmla="*/ 24 w 122"/>
                  <a:gd name="T27" fmla="*/ 93 h 122"/>
                  <a:gd name="T28" fmla="*/ 13 w 122"/>
                  <a:gd name="T29" fmla="*/ 65 h 122"/>
                  <a:gd name="T30" fmla="*/ 20 w 122"/>
                  <a:gd name="T31" fmla="*/ 65 h 122"/>
                  <a:gd name="T32" fmla="*/ 20 w 122"/>
                  <a:gd name="T33" fmla="*/ 58 h 122"/>
                  <a:gd name="T34" fmla="*/ 13 w 122"/>
                  <a:gd name="T35" fmla="*/ 58 h 122"/>
                  <a:gd name="T36" fmla="*/ 57 w 122"/>
                  <a:gd name="T37" fmla="*/ 13 h 122"/>
                  <a:gd name="T38" fmla="*/ 57 w 122"/>
                  <a:gd name="T39" fmla="*/ 20 h 122"/>
                  <a:gd name="T40" fmla="*/ 64 w 122"/>
                  <a:gd name="T41" fmla="*/ 20 h 122"/>
                  <a:gd name="T42" fmla="*/ 64 w 122"/>
                  <a:gd name="T43" fmla="*/ 13 h 122"/>
                  <a:gd name="T44" fmla="*/ 83 w 122"/>
                  <a:gd name="T45" fmla="*/ 18 h 122"/>
                  <a:gd name="T46" fmla="*/ 83 w 122"/>
                  <a:gd name="T47" fmla="*/ 19 h 122"/>
                  <a:gd name="T48" fmla="*/ 86 w 122"/>
                  <a:gd name="T49" fmla="*/ 21 h 122"/>
                  <a:gd name="T50" fmla="*/ 87 w 122"/>
                  <a:gd name="T51" fmla="*/ 21 h 122"/>
                  <a:gd name="T52" fmla="*/ 90 w 122"/>
                  <a:gd name="T53" fmla="*/ 23 h 122"/>
                  <a:gd name="T54" fmla="*/ 91 w 122"/>
                  <a:gd name="T55" fmla="*/ 24 h 122"/>
                  <a:gd name="T56" fmla="*/ 93 w 122"/>
                  <a:gd name="T57" fmla="*/ 26 h 122"/>
                  <a:gd name="T58" fmla="*/ 94 w 122"/>
                  <a:gd name="T59" fmla="*/ 27 h 122"/>
                  <a:gd name="T60" fmla="*/ 96 w 122"/>
                  <a:gd name="T61" fmla="*/ 29 h 122"/>
                  <a:gd name="T62" fmla="*/ 98 w 122"/>
                  <a:gd name="T63" fmla="*/ 31 h 122"/>
                  <a:gd name="T64" fmla="*/ 99 w 122"/>
                  <a:gd name="T65" fmla="*/ 32 h 122"/>
                  <a:gd name="T66" fmla="*/ 101 w 122"/>
                  <a:gd name="T67" fmla="*/ 35 h 122"/>
                  <a:gd name="T68" fmla="*/ 101 w 122"/>
                  <a:gd name="T69" fmla="*/ 36 h 122"/>
                  <a:gd name="T70" fmla="*/ 103 w 122"/>
                  <a:gd name="T71" fmla="*/ 39 h 122"/>
                  <a:gd name="T72" fmla="*/ 103 w 122"/>
                  <a:gd name="T73" fmla="*/ 39 h 122"/>
                  <a:gd name="T74" fmla="*/ 108 w 122"/>
                  <a:gd name="T75" fmla="*/ 58 h 122"/>
                  <a:gd name="T76" fmla="*/ 102 w 122"/>
                  <a:gd name="T77" fmla="*/ 58 h 122"/>
                  <a:gd name="T78" fmla="*/ 102 w 122"/>
                  <a:gd name="T79" fmla="*/ 65 h 122"/>
                  <a:gd name="T80" fmla="*/ 108 w 122"/>
                  <a:gd name="T81" fmla="*/ 65 h 122"/>
                  <a:gd name="T82" fmla="*/ 64 w 122"/>
                  <a:gd name="T83" fmla="*/ 109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22" h="122">
                    <a:moveTo>
                      <a:pt x="61" y="0"/>
                    </a:moveTo>
                    <a:cubicBezTo>
                      <a:pt x="27" y="0"/>
                      <a:pt x="0" y="27"/>
                      <a:pt x="0" y="61"/>
                    </a:cubicBezTo>
                    <a:cubicBezTo>
                      <a:pt x="0" y="95"/>
                      <a:pt x="27" y="122"/>
                      <a:pt x="61" y="122"/>
                    </a:cubicBezTo>
                    <a:cubicBezTo>
                      <a:pt x="94" y="122"/>
                      <a:pt x="122" y="95"/>
                      <a:pt x="122" y="61"/>
                    </a:cubicBezTo>
                    <a:cubicBezTo>
                      <a:pt x="122" y="27"/>
                      <a:pt x="94" y="0"/>
                      <a:pt x="61" y="0"/>
                    </a:cubicBezTo>
                    <a:close/>
                    <a:moveTo>
                      <a:pt x="64" y="109"/>
                    </a:moveTo>
                    <a:cubicBezTo>
                      <a:pt x="64" y="102"/>
                      <a:pt x="64" y="102"/>
                      <a:pt x="64" y="102"/>
                    </a:cubicBezTo>
                    <a:cubicBezTo>
                      <a:pt x="57" y="102"/>
                      <a:pt x="57" y="102"/>
                      <a:pt x="57" y="102"/>
                    </a:cubicBezTo>
                    <a:cubicBezTo>
                      <a:pt x="57" y="109"/>
                      <a:pt x="57" y="109"/>
                      <a:pt x="57" y="109"/>
                    </a:cubicBezTo>
                    <a:cubicBezTo>
                      <a:pt x="46" y="108"/>
                      <a:pt x="37" y="104"/>
                      <a:pt x="29" y="97"/>
                    </a:cubicBezTo>
                    <a:cubicBezTo>
                      <a:pt x="29" y="97"/>
                      <a:pt x="29" y="97"/>
                      <a:pt x="28" y="97"/>
                    </a:cubicBezTo>
                    <a:cubicBezTo>
                      <a:pt x="28" y="96"/>
                      <a:pt x="27" y="96"/>
                      <a:pt x="27" y="95"/>
                    </a:cubicBezTo>
                    <a:cubicBezTo>
                      <a:pt x="26" y="95"/>
                      <a:pt x="25" y="94"/>
                      <a:pt x="25" y="93"/>
                    </a:cubicBezTo>
                    <a:cubicBezTo>
                      <a:pt x="25" y="93"/>
                      <a:pt x="25" y="93"/>
                      <a:pt x="24" y="93"/>
                    </a:cubicBezTo>
                    <a:cubicBezTo>
                      <a:pt x="18" y="85"/>
                      <a:pt x="13" y="75"/>
                      <a:pt x="13" y="65"/>
                    </a:cubicBezTo>
                    <a:cubicBezTo>
                      <a:pt x="20" y="65"/>
                      <a:pt x="20" y="65"/>
                      <a:pt x="20" y="65"/>
                    </a:cubicBezTo>
                    <a:cubicBezTo>
                      <a:pt x="20" y="58"/>
                      <a:pt x="20" y="58"/>
                      <a:pt x="20" y="58"/>
                    </a:cubicBezTo>
                    <a:cubicBezTo>
                      <a:pt x="13" y="58"/>
                      <a:pt x="13" y="58"/>
                      <a:pt x="13" y="58"/>
                    </a:cubicBezTo>
                    <a:cubicBezTo>
                      <a:pt x="15" y="34"/>
                      <a:pt x="33" y="15"/>
                      <a:pt x="57" y="13"/>
                    </a:cubicBezTo>
                    <a:cubicBezTo>
                      <a:pt x="57" y="20"/>
                      <a:pt x="57" y="20"/>
                      <a:pt x="57" y="20"/>
                    </a:cubicBezTo>
                    <a:cubicBezTo>
                      <a:pt x="64" y="20"/>
                      <a:pt x="64" y="20"/>
                      <a:pt x="64" y="20"/>
                    </a:cubicBezTo>
                    <a:cubicBezTo>
                      <a:pt x="64" y="13"/>
                      <a:pt x="64" y="13"/>
                      <a:pt x="64" y="13"/>
                    </a:cubicBezTo>
                    <a:cubicBezTo>
                      <a:pt x="71" y="14"/>
                      <a:pt x="77" y="16"/>
                      <a:pt x="83" y="18"/>
                    </a:cubicBezTo>
                    <a:cubicBezTo>
                      <a:pt x="83" y="19"/>
                      <a:pt x="83" y="19"/>
                      <a:pt x="83" y="19"/>
                    </a:cubicBezTo>
                    <a:cubicBezTo>
                      <a:pt x="84" y="19"/>
                      <a:pt x="85" y="20"/>
                      <a:pt x="86" y="21"/>
                    </a:cubicBezTo>
                    <a:cubicBezTo>
                      <a:pt x="87" y="21"/>
                      <a:pt x="87" y="21"/>
                      <a:pt x="87" y="21"/>
                    </a:cubicBezTo>
                    <a:cubicBezTo>
                      <a:pt x="88" y="22"/>
                      <a:pt x="89" y="22"/>
                      <a:pt x="90" y="23"/>
                    </a:cubicBezTo>
                    <a:cubicBezTo>
                      <a:pt x="90" y="23"/>
                      <a:pt x="91" y="24"/>
                      <a:pt x="91" y="24"/>
                    </a:cubicBezTo>
                    <a:cubicBezTo>
                      <a:pt x="92" y="25"/>
                      <a:pt x="92" y="25"/>
                      <a:pt x="93" y="26"/>
                    </a:cubicBezTo>
                    <a:cubicBezTo>
                      <a:pt x="94" y="26"/>
                      <a:pt x="94" y="27"/>
                      <a:pt x="94" y="27"/>
                    </a:cubicBezTo>
                    <a:cubicBezTo>
                      <a:pt x="95" y="28"/>
                      <a:pt x="96" y="28"/>
                      <a:pt x="96" y="29"/>
                    </a:cubicBezTo>
                    <a:cubicBezTo>
                      <a:pt x="97" y="29"/>
                      <a:pt x="97" y="30"/>
                      <a:pt x="98" y="31"/>
                    </a:cubicBezTo>
                    <a:cubicBezTo>
                      <a:pt x="98" y="31"/>
                      <a:pt x="98" y="32"/>
                      <a:pt x="99" y="32"/>
                    </a:cubicBezTo>
                    <a:cubicBezTo>
                      <a:pt x="99" y="33"/>
                      <a:pt x="100" y="34"/>
                      <a:pt x="101" y="35"/>
                    </a:cubicBezTo>
                    <a:cubicBezTo>
                      <a:pt x="101" y="35"/>
                      <a:pt x="101" y="35"/>
                      <a:pt x="101" y="36"/>
                    </a:cubicBezTo>
                    <a:cubicBezTo>
                      <a:pt x="102" y="37"/>
                      <a:pt x="103" y="38"/>
                      <a:pt x="103" y="39"/>
                    </a:cubicBezTo>
                    <a:cubicBezTo>
                      <a:pt x="103" y="39"/>
                      <a:pt x="103" y="39"/>
                      <a:pt x="103" y="39"/>
                    </a:cubicBezTo>
                    <a:cubicBezTo>
                      <a:pt x="106" y="45"/>
                      <a:pt x="108" y="51"/>
                      <a:pt x="108" y="58"/>
                    </a:cubicBezTo>
                    <a:cubicBezTo>
                      <a:pt x="102" y="58"/>
                      <a:pt x="102" y="58"/>
                      <a:pt x="102" y="58"/>
                    </a:cubicBezTo>
                    <a:cubicBezTo>
                      <a:pt x="102" y="65"/>
                      <a:pt x="102" y="65"/>
                      <a:pt x="102" y="65"/>
                    </a:cubicBezTo>
                    <a:cubicBezTo>
                      <a:pt x="108" y="65"/>
                      <a:pt x="108" y="65"/>
                      <a:pt x="108" y="65"/>
                    </a:cubicBezTo>
                    <a:cubicBezTo>
                      <a:pt x="107" y="88"/>
                      <a:pt x="88" y="107"/>
                      <a:pt x="64" y="10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05874" tIns="52937" rIns="105874" bIns="52937" numCol="1" anchor="t" anchorCtr="0" compatLnSpc="1"/>
              <a:p>
                <a:pPr marL="0" marR="0" lvl="0" indent="0" algn="just" defTabSz="914400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66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6" name="Freeform 39"/>
              <p:cNvSpPr>
                <a:spLocks noEditPoints="1"/>
              </p:cNvSpPr>
              <p:nvPr/>
            </p:nvSpPr>
            <p:spPr bwMode="auto">
              <a:xfrm>
                <a:off x="2063750" y="3125788"/>
                <a:ext cx="69850" cy="98425"/>
              </a:xfrm>
              <a:custGeom>
                <a:avLst/>
                <a:gdLst>
                  <a:gd name="T0" fmla="*/ 9 w 36"/>
                  <a:gd name="T1" fmla="*/ 29 h 52"/>
                  <a:gd name="T2" fmla="*/ 9 w 36"/>
                  <a:gd name="T3" fmla="*/ 29 h 52"/>
                  <a:gd name="T4" fmla="*/ 0 w 36"/>
                  <a:gd name="T5" fmla="*/ 52 h 52"/>
                  <a:gd name="T6" fmla="*/ 20 w 36"/>
                  <a:gd name="T7" fmla="*/ 36 h 52"/>
                  <a:gd name="T8" fmla="*/ 20 w 36"/>
                  <a:gd name="T9" fmla="*/ 36 h 52"/>
                  <a:gd name="T10" fmla="*/ 22 w 36"/>
                  <a:gd name="T11" fmla="*/ 32 h 52"/>
                  <a:gd name="T12" fmla="*/ 36 w 36"/>
                  <a:gd name="T13" fmla="*/ 0 h 52"/>
                  <a:gd name="T14" fmla="*/ 11 w 36"/>
                  <a:gd name="T15" fmla="*/ 25 h 52"/>
                  <a:gd name="T16" fmla="*/ 9 w 36"/>
                  <a:gd name="T17" fmla="*/ 29 h 52"/>
                  <a:gd name="T18" fmla="*/ 16 w 36"/>
                  <a:gd name="T19" fmla="*/ 27 h 52"/>
                  <a:gd name="T20" fmla="*/ 19 w 36"/>
                  <a:gd name="T21" fmla="*/ 30 h 52"/>
                  <a:gd name="T22" fmla="*/ 16 w 36"/>
                  <a:gd name="T23" fmla="*/ 33 h 52"/>
                  <a:gd name="T24" fmla="*/ 13 w 36"/>
                  <a:gd name="T25" fmla="*/ 30 h 52"/>
                  <a:gd name="T26" fmla="*/ 16 w 36"/>
                  <a:gd name="T27" fmla="*/ 27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6" h="52">
                    <a:moveTo>
                      <a:pt x="9" y="29"/>
                    </a:moveTo>
                    <a:cubicBezTo>
                      <a:pt x="9" y="29"/>
                      <a:pt x="9" y="29"/>
                      <a:pt x="9" y="29"/>
                    </a:cubicBezTo>
                    <a:cubicBezTo>
                      <a:pt x="0" y="52"/>
                      <a:pt x="0" y="52"/>
                      <a:pt x="0" y="52"/>
                    </a:cubicBezTo>
                    <a:cubicBezTo>
                      <a:pt x="20" y="36"/>
                      <a:pt x="20" y="36"/>
                      <a:pt x="20" y="36"/>
                    </a:cubicBezTo>
                    <a:cubicBezTo>
                      <a:pt x="20" y="36"/>
                      <a:pt x="20" y="36"/>
                      <a:pt x="20" y="36"/>
                    </a:cubicBezTo>
                    <a:cubicBezTo>
                      <a:pt x="22" y="35"/>
                      <a:pt x="22" y="33"/>
                      <a:pt x="22" y="32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11" y="25"/>
                      <a:pt x="11" y="25"/>
                      <a:pt x="11" y="25"/>
                    </a:cubicBezTo>
                    <a:cubicBezTo>
                      <a:pt x="10" y="26"/>
                      <a:pt x="9" y="27"/>
                      <a:pt x="9" y="29"/>
                    </a:cubicBezTo>
                    <a:close/>
                    <a:moveTo>
                      <a:pt x="16" y="27"/>
                    </a:moveTo>
                    <a:cubicBezTo>
                      <a:pt x="17" y="27"/>
                      <a:pt x="19" y="28"/>
                      <a:pt x="19" y="30"/>
                    </a:cubicBezTo>
                    <a:cubicBezTo>
                      <a:pt x="19" y="32"/>
                      <a:pt x="17" y="33"/>
                      <a:pt x="16" y="33"/>
                    </a:cubicBezTo>
                    <a:cubicBezTo>
                      <a:pt x="14" y="33"/>
                      <a:pt x="13" y="32"/>
                      <a:pt x="13" y="30"/>
                    </a:cubicBezTo>
                    <a:cubicBezTo>
                      <a:pt x="13" y="28"/>
                      <a:pt x="14" y="27"/>
                      <a:pt x="16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05874" tIns="52937" rIns="105874" bIns="52937" numCol="1" anchor="t" anchorCtr="0" compatLnSpc="1"/>
              <a:p>
                <a:pPr marL="0" marR="0" lvl="0" indent="0" algn="just" defTabSz="914400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66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12" name="Oval 40"/>
              <p:cNvSpPr>
                <a:spLocks noChangeArrowheads="1"/>
              </p:cNvSpPr>
              <p:nvPr/>
            </p:nvSpPr>
            <p:spPr bwMode="auto">
              <a:xfrm>
                <a:off x="2090738" y="3179763"/>
                <a:ext cx="6350" cy="635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05874" tIns="52937" rIns="105874" bIns="52937" numCol="1" anchor="t" anchorCtr="0" compatLnSpc="1"/>
              <a:p>
                <a:pPr marL="0" marR="0" lvl="0" indent="0" algn="just" defTabSz="914400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66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22" name="组合 21"/>
          <p:cNvGrpSpPr/>
          <p:nvPr/>
        </p:nvGrpSpPr>
        <p:grpSpPr>
          <a:xfrm rot="0">
            <a:off x="7410450" y="3804285"/>
            <a:ext cx="760730" cy="734695"/>
            <a:chOff x="7622946" y="3672049"/>
            <a:chExt cx="755892" cy="730534"/>
          </a:xfrm>
        </p:grpSpPr>
        <p:sp>
          <p:nvSpPr>
            <p:cNvPr id="24" name="形状"/>
            <p:cNvSpPr/>
            <p:nvPr/>
          </p:nvSpPr>
          <p:spPr>
            <a:xfrm>
              <a:off x="7622946" y="3672049"/>
              <a:ext cx="755892" cy="730534"/>
            </a:xfrm>
            <a:prstGeom prst="roundRect">
              <a:avLst/>
            </a:prstGeom>
            <a:gradFill>
              <a:gsLst>
                <a:gs pos="0">
                  <a:srgbClr val="E30000"/>
                </a:gs>
                <a:gs pos="100000">
                  <a:srgbClr val="760303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just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66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grpSp>
          <p:nvGrpSpPr>
            <p:cNvPr id="25" name="组合"/>
            <p:cNvGrpSpPr/>
            <p:nvPr/>
          </p:nvGrpSpPr>
          <p:grpSpPr>
            <a:xfrm>
              <a:off x="7776285" y="3859769"/>
              <a:ext cx="427877" cy="412146"/>
              <a:chOff x="4616450" y="1549401"/>
              <a:chExt cx="215900" cy="207963"/>
            </a:xfrm>
            <a:solidFill>
              <a:schemeClr val="bg1"/>
            </a:solidFill>
          </p:grpSpPr>
          <p:sp>
            <p:nvSpPr>
              <p:cNvPr id="27" name="形状"/>
              <p:cNvSpPr>
                <a:spLocks noEditPoints="1"/>
              </p:cNvSpPr>
              <p:nvPr/>
            </p:nvSpPr>
            <p:spPr bwMode="auto">
              <a:xfrm>
                <a:off x="4616450" y="1549401"/>
                <a:ext cx="215900" cy="207963"/>
              </a:xfrm>
              <a:custGeom>
                <a:avLst/>
                <a:gdLst>
                  <a:gd name="T0" fmla="*/ 124 w 133"/>
                  <a:gd name="T1" fmla="*/ 0 h 127"/>
                  <a:gd name="T2" fmla="*/ 9 w 133"/>
                  <a:gd name="T3" fmla="*/ 0 h 127"/>
                  <a:gd name="T4" fmla="*/ 0 w 133"/>
                  <a:gd name="T5" fmla="*/ 9 h 127"/>
                  <a:gd name="T6" fmla="*/ 0 w 133"/>
                  <a:gd name="T7" fmla="*/ 91 h 127"/>
                  <a:gd name="T8" fmla="*/ 9 w 133"/>
                  <a:gd name="T9" fmla="*/ 100 h 127"/>
                  <a:gd name="T10" fmla="*/ 53 w 133"/>
                  <a:gd name="T11" fmla="*/ 100 h 127"/>
                  <a:gd name="T12" fmla="*/ 39 w 133"/>
                  <a:gd name="T13" fmla="*/ 118 h 127"/>
                  <a:gd name="T14" fmla="*/ 39 w 133"/>
                  <a:gd name="T15" fmla="*/ 127 h 127"/>
                  <a:gd name="T16" fmla="*/ 53 w 133"/>
                  <a:gd name="T17" fmla="*/ 127 h 127"/>
                  <a:gd name="T18" fmla="*/ 80 w 133"/>
                  <a:gd name="T19" fmla="*/ 127 h 127"/>
                  <a:gd name="T20" fmla="*/ 93 w 133"/>
                  <a:gd name="T21" fmla="*/ 127 h 127"/>
                  <a:gd name="T22" fmla="*/ 93 w 133"/>
                  <a:gd name="T23" fmla="*/ 118 h 127"/>
                  <a:gd name="T24" fmla="*/ 80 w 133"/>
                  <a:gd name="T25" fmla="*/ 100 h 127"/>
                  <a:gd name="T26" fmla="*/ 124 w 133"/>
                  <a:gd name="T27" fmla="*/ 100 h 127"/>
                  <a:gd name="T28" fmla="*/ 133 w 133"/>
                  <a:gd name="T29" fmla="*/ 91 h 127"/>
                  <a:gd name="T30" fmla="*/ 133 w 133"/>
                  <a:gd name="T31" fmla="*/ 9 h 127"/>
                  <a:gd name="T32" fmla="*/ 124 w 133"/>
                  <a:gd name="T33" fmla="*/ 0 h 127"/>
                  <a:gd name="T34" fmla="*/ 59 w 133"/>
                  <a:gd name="T35" fmla="*/ 89 h 127"/>
                  <a:gd name="T36" fmla="*/ 67 w 133"/>
                  <a:gd name="T37" fmla="*/ 82 h 127"/>
                  <a:gd name="T38" fmla="*/ 75 w 133"/>
                  <a:gd name="T39" fmla="*/ 89 h 127"/>
                  <a:gd name="T40" fmla="*/ 67 w 133"/>
                  <a:gd name="T41" fmla="*/ 97 h 127"/>
                  <a:gd name="T42" fmla="*/ 59 w 133"/>
                  <a:gd name="T43" fmla="*/ 89 h 127"/>
                  <a:gd name="T44" fmla="*/ 123 w 133"/>
                  <a:gd name="T45" fmla="*/ 79 h 127"/>
                  <a:gd name="T46" fmla="*/ 9 w 133"/>
                  <a:gd name="T47" fmla="*/ 79 h 127"/>
                  <a:gd name="T48" fmla="*/ 9 w 133"/>
                  <a:gd name="T49" fmla="*/ 10 h 127"/>
                  <a:gd name="T50" fmla="*/ 123 w 133"/>
                  <a:gd name="T51" fmla="*/ 10 h 127"/>
                  <a:gd name="T52" fmla="*/ 123 w 133"/>
                  <a:gd name="T53" fmla="*/ 79 h 1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33" h="127">
                    <a:moveTo>
                      <a:pt x="124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4" y="0"/>
                      <a:pt x="0" y="4"/>
                      <a:pt x="0" y="9"/>
                    </a:cubicBezTo>
                    <a:cubicBezTo>
                      <a:pt x="0" y="91"/>
                      <a:pt x="0" y="91"/>
                      <a:pt x="0" y="91"/>
                    </a:cubicBezTo>
                    <a:cubicBezTo>
                      <a:pt x="0" y="96"/>
                      <a:pt x="4" y="100"/>
                      <a:pt x="9" y="100"/>
                    </a:cubicBezTo>
                    <a:cubicBezTo>
                      <a:pt x="53" y="100"/>
                      <a:pt x="53" y="100"/>
                      <a:pt x="53" y="100"/>
                    </a:cubicBezTo>
                    <a:cubicBezTo>
                      <a:pt x="53" y="100"/>
                      <a:pt x="55" y="118"/>
                      <a:pt x="39" y="118"/>
                    </a:cubicBezTo>
                    <a:cubicBezTo>
                      <a:pt x="39" y="127"/>
                      <a:pt x="39" y="127"/>
                      <a:pt x="39" y="127"/>
                    </a:cubicBezTo>
                    <a:cubicBezTo>
                      <a:pt x="53" y="127"/>
                      <a:pt x="53" y="127"/>
                      <a:pt x="53" y="127"/>
                    </a:cubicBezTo>
                    <a:cubicBezTo>
                      <a:pt x="80" y="127"/>
                      <a:pt x="80" y="127"/>
                      <a:pt x="80" y="127"/>
                    </a:cubicBezTo>
                    <a:cubicBezTo>
                      <a:pt x="93" y="127"/>
                      <a:pt x="93" y="127"/>
                      <a:pt x="93" y="127"/>
                    </a:cubicBezTo>
                    <a:cubicBezTo>
                      <a:pt x="93" y="118"/>
                      <a:pt x="93" y="118"/>
                      <a:pt x="93" y="118"/>
                    </a:cubicBezTo>
                    <a:cubicBezTo>
                      <a:pt x="77" y="118"/>
                      <a:pt x="80" y="100"/>
                      <a:pt x="80" y="100"/>
                    </a:cubicBezTo>
                    <a:cubicBezTo>
                      <a:pt x="124" y="100"/>
                      <a:pt x="124" y="100"/>
                      <a:pt x="124" y="100"/>
                    </a:cubicBezTo>
                    <a:cubicBezTo>
                      <a:pt x="129" y="100"/>
                      <a:pt x="133" y="96"/>
                      <a:pt x="133" y="91"/>
                    </a:cubicBezTo>
                    <a:cubicBezTo>
                      <a:pt x="133" y="9"/>
                      <a:pt x="133" y="9"/>
                      <a:pt x="133" y="9"/>
                    </a:cubicBezTo>
                    <a:cubicBezTo>
                      <a:pt x="133" y="4"/>
                      <a:pt x="129" y="0"/>
                      <a:pt x="124" y="0"/>
                    </a:cubicBezTo>
                    <a:close/>
                    <a:moveTo>
                      <a:pt x="59" y="89"/>
                    </a:moveTo>
                    <a:cubicBezTo>
                      <a:pt x="59" y="85"/>
                      <a:pt x="63" y="82"/>
                      <a:pt x="67" y="82"/>
                    </a:cubicBezTo>
                    <a:cubicBezTo>
                      <a:pt x="71" y="82"/>
                      <a:pt x="75" y="85"/>
                      <a:pt x="75" y="89"/>
                    </a:cubicBezTo>
                    <a:cubicBezTo>
                      <a:pt x="75" y="93"/>
                      <a:pt x="71" y="97"/>
                      <a:pt x="67" y="97"/>
                    </a:cubicBezTo>
                    <a:cubicBezTo>
                      <a:pt x="63" y="97"/>
                      <a:pt x="59" y="93"/>
                      <a:pt x="59" y="89"/>
                    </a:cubicBezTo>
                    <a:close/>
                    <a:moveTo>
                      <a:pt x="123" y="79"/>
                    </a:moveTo>
                    <a:cubicBezTo>
                      <a:pt x="9" y="79"/>
                      <a:pt x="9" y="79"/>
                      <a:pt x="9" y="79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123" y="10"/>
                      <a:pt x="123" y="10"/>
                      <a:pt x="123" y="10"/>
                    </a:cubicBezTo>
                    <a:lnTo>
                      <a:pt x="123" y="7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05874" tIns="52937" rIns="105874" bIns="52937" numCol="1" anchor="t" anchorCtr="0" compatLnSpc="1"/>
              <a:p>
                <a:pPr marL="0" marR="0" lvl="0" indent="0" algn="just" defTabSz="914400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66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8" name="圆形"/>
              <p:cNvSpPr>
                <a:spLocks noChangeArrowheads="1"/>
              </p:cNvSpPr>
              <p:nvPr/>
            </p:nvSpPr>
            <p:spPr bwMode="auto">
              <a:xfrm>
                <a:off x="4718050" y="1685926"/>
                <a:ext cx="15875" cy="17463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05874" tIns="52937" rIns="105874" bIns="52937" numCol="1" anchor="t" anchorCtr="0" compatLnSpc="1"/>
              <a:p>
                <a:pPr marL="0" marR="0" lvl="0" indent="0" algn="just" defTabSz="914400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66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33" name="组合 32"/>
          <p:cNvGrpSpPr/>
          <p:nvPr/>
        </p:nvGrpSpPr>
        <p:grpSpPr>
          <a:xfrm rot="0">
            <a:off x="3973195" y="3804285"/>
            <a:ext cx="760730" cy="734695"/>
            <a:chOff x="3821162" y="3672049"/>
            <a:chExt cx="755892" cy="730534"/>
          </a:xfrm>
        </p:grpSpPr>
        <p:sp>
          <p:nvSpPr>
            <p:cNvPr id="34" name="形状"/>
            <p:cNvSpPr/>
            <p:nvPr/>
          </p:nvSpPr>
          <p:spPr>
            <a:xfrm>
              <a:off x="3821162" y="3672049"/>
              <a:ext cx="755892" cy="730534"/>
            </a:xfrm>
            <a:prstGeom prst="roundRect">
              <a:avLst/>
            </a:prstGeom>
            <a:gradFill>
              <a:gsLst>
                <a:gs pos="0">
                  <a:srgbClr val="E30000"/>
                </a:gs>
                <a:gs pos="100000">
                  <a:srgbClr val="760303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just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66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5" name="形状"/>
            <p:cNvSpPr>
              <a:spLocks noEditPoints="1"/>
            </p:cNvSpPr>
            <p:nvPr/>
          </p:nvSpPr>
          <p:spPr bwMode="auto">
            <a:xfrm>
              <a:off x="4003014" y="3773090"/>
              <a:ext cx="371958" cy="498825"/>
            </a:xfrm>
            <a:custGeom>
              <a:avLst/>
              <a:gdLst>
                <a:gd name="T0" fmla="*/ 108 w 108"/>
                <a:gd name="T1" fmla="*/ 145 h 145"/>
                <a:gd name="T2" fmla="*/ 0 w 108"/>
                <a:gd name="T3" fmla="*/ 145 h 145"/>
                <a:gd name="T4" fmla="*/ 0 w 108"/>
                <a:gd name="T5" fmla="*/ 135 h 145"/>
                <a:gd name="T6" fmla="*/ 13 w 108"/>
                <a:gd name="T7" fmla="*/ 124 h 145"/>
                <a:gd name="T8" fmla="*/ 96 w 108"/>
                <a:gd name="T9" fmla="*/ 124 h 145"/>
                <a:gd name="T10" fmla="*/ 108 w 108"/>
                <a:gd name="T11" fmla="*/ 135 h 145"/>
                <a:gd name="T12" fmla="*/ 108 w 108"/>
                <a:gd name="T13" fmla="*/ 145 h 145"/>
                <a:gd name="T14" fmla="*/ 16 w 108"/>
                <a:gd name="T15" fmla="*/ 116 h 145"/>
                <a:gd name="T16" fmla="*/ 24 w 108"/>
                <a:gd name="T17" fmla="*/ 91 h 145"/>
                <a:gd name="T18" fmla="*/ 85 w 108"/>
                <a:gd name="T19" fmla="*/ 91 h 145"/>
                <a:gd name="T20" fmla="*/ 93 w 108"/>
                <a:gd name="T21" fmla="*/ 116 h 145"/>
                <a:gd name="T22" fmla="*/ 16 w 108"/>
                <a:gd name="T23" fmla="*/ 116 h 145"/>
                <a:gd name="T24" fmla="*/ 28 w 108"/>
                <a:gd name="T25" fmla="*/ 76 h 145"/>
                <a:gd name="T26" fmla="*/ 36 w 108"/>
                <a:gd name="T27" fmla="*/ 51 h 145"/>
                <a:gd name="T28" fmla="*/ 72 w 108"/>
                <a:gd name="T29" fmla="*/ 51 h 145"/>
                <a:gd name="T30" fmla="*/ 80 w 108"/>
                <a:gd name="T31" fmla="*/ 76 h 145"/>
                <a:gd name="T32" fmla="*/ 28 w 108"/>
                <a:gd name="T33" fmla="*/ 76 h 145"/>
                <a:gd name="T34" fmla="*/ 49 w 108"/>
                <a:gd name="T35" fmla="*/ 12 h 145"/>
                <a:gd name="T36" fmla="*/ 60 w 108"/>
                <a:gd name="T37" fmla="*/ 12 h 145"/>
                <a:gd name="T38" fmla="*/ 68 w 108"/>
                <a:gd name="T39" fmla="*/ 36 h 145"/>
                <a:gd name="T40" fmla="*/ 41 w 108"/>
                <a:gd name="T41" fmla="*/ 36 h 145"/>
                <a:gd name="T42" fmla="*/ 49 w 108"/>
                <a:gd name="T43" fmla="*/ 12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8" h="145">
                  <a:moveTo>
                    <a:pt x="108" y="145"/>
                  </a:moveTo>
                  <a:cubicBezTo>
                    <a:pt x="0" y="145"/>
                    <a:pt x="0" y="145"/>
                    <a:pt x="0" y="145"/>
                  </a:cubicBezTo>
                  <a:cubicBezTo>
                    <a:pt x="0" y="135"/>
                    <a:pt x="0" y="135"/>
                    <a:pt x="0" y="135"/>
                  </a:cubicBezTo>
                  <a:cubicBezTo>
                    <a:pt x="13" y="124"/>
                    <a:pt x="13" y="124"/>
                    <a:pt x="13" y="124"/>
                  </a:cubicBezTo>
                  <a:cubicBezTo>
                    <a:pt x="96" y="124"/>
                    <a:pt x="96" y="124"/>
                    <a:pt x="96" y="124"/>
                  </a:cubicBezTo>
                  <a:cubicBezTo>
                    <a:pt x="108" y="135"/>
                    <a:pt x="108" y="135"/>
                    <a:pt x="108" y="135"/>
                  </a:cubicBezTo>
                  <a:lnTo>
                    <a:pt x="108" y="145"/>
                  </a:lnTo>
                  <a:close/>
                  <a:moveTo>
                    <a:pt x="16" y="116"/>
                  </a:moveTo>
                  <a:cubicBezTo>
                    <a:pt x="24" y="91"/>
                    <a:pt x="24" y="91"/>
                    <a:pt x="24" y="91"/>
                  </a:cubicBezTo>
                  <a:cubicBezTo>
                    <a:pt x="85" y="91"/>
                    <a:pt x="85" y="91"/>
                    <a:pt x="85" y="91"/>
                  </a:cubicBezTo>
                  <a:cubicBezTo>
                    <a:pt x="93" y="116"/>
                    <a:pt x="93" y="116"/>
                    <a:pt x="93" y="116"/>
                  </a:cubicBezTo>
                  <a:lnTo>
                    <a:pt x="16" y="116"/>
                  </a:lnTo>
                  <a:close/>
                  <a:moveTo>
                    <a:pt x="28" y="76"/>
                  </a:moveTo>
                  <a:cubicBezTo>
                    <a:pt x="36" y="51"/>
                    <a:pt x="36" y="51"/>
                    <a:pt x="36" y="51"/>
                  </a:cubicBezTo>
                  <a:cubicBezTo>
                    <a:pt x="72" y="51"/>
                    <a:pt x="72" y="51"/>
                    <a:pt x="72" y="51"/>
                  </a:cubicBezTo>
                  <a:cubicBezTo>
                    <a:pt x="80" y="76"/>
                    <a:pt x="80" y="76"/>
                    <a:pt x="80" y="76"/>
                  </a:cubicBezTo>
                  <a:lnTo>
                    <a:pt x="28" y="76"/>
                  </a:lnTo>
                  <a:close/>
                  <a:moveTo>
                    <a:pt x="49" y="12"/>
                  </a:moveTo>
                  <a:cubicBezTo>
                    <a:pt x="49" y="12"/>
                    <a:pt x="54" y="0"/>
                    <a:pt x="60" y="12"/>
                  </a:cubicBezTo>
                  <a:cubicBezTo>
                    <a:pt x="68" y="36"/>
                    <a:pt x="68" y="36"/>
                    <a:pt x="68" y="36"/>
                  </a:cubicBezTo>
                  <a:cubicBezTo>
                    <a:pt x="41" y="36"/>
                    <a:pt x="41" y="36"/>
                    <a:pt x="41" y="36"/>
                  </a:cubicBezTo>
                  <a:lnTo>
                    <a:pt x="49" y="1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105874" tIns="52937" rIns="105874" bIns="52937" numCol="1" anchor="t" anchorCtr="0" compatLnSpc="1"/>
            <a:p>
              <a:pPr marL="0" marR="0" lvl="0" indent="0" algn="just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66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 rot="0">
            <a:off x="3973195" y="2075815"/>
            <a:ext cx="760730" cy="734695"/>
            <a:chOff x="3821162" y="2627963"/>
            <a:chExt cx="755892" cy="730534"/>
          </a:xfrm>
        </p:grpSpPr>
        <p:sp>
          <p:nvSpPr>
            <p:cNvPr id="41" name="形状"/>
            <p:cNvSpPr/>
            <p:nvPr/>
          </p:nvSpPr>
          <p:spPr>
            <a:xfrm>
              <a:off x="3821162" y="2627963"/>
              <a:ext cx="755892" cy="730534"/>
            </a:xfrm>
            <a:prstGeom prst="roundRect">
              <a:avLst/>
            </a:prstGeom>
            <a:gradFill>
              <a:gsLst>
                <a:gs pos="0">
                  <a:srgbClr val="E30000"/>
                </a:gs>
                <a:gs pos="100000">
                  <a:srgbClr val="760303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just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66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grpSp>
          <p:nvGrpSpPr>
            <p:cNvPr id="42" name="组合"/>
            <p:cNvGrpSpPr/>
            <p:nvPr/>
          </p:nvGrpSpPr>
          <p:grpSpPr>
            <a:xfrm>
              <a:off x="4023243" y="2758814"/>
              <a:ext cx="351730" cy="407449"/>
              <a:chOff x="3581400" y="3905251"/>
              <a:chExt cx="160338" cy="185738"/>
            </a:xfrm>
            <a:solidFill>
              <a:schemeClr val="bg1"/>
            </a:solidFill>
          </p:grpSpPr>
          <p:sp>
            <p:nvSpPr>
              <p:cNvPr id="43" name="形状"/>
              <p:cNvSpPr>
                <a:spLocks noChangeArrowheads="1"/>
              </p:cNvSpPr>
              <p:nvPr/>
            </p:nvSpPr>
            <p:spPr bwMode="auto">
              <a:xfrm>
                <a:off x="3670300" y="3941763"/>
                <a:ext cx="28575" cy="149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05874" tIns="52937" rIns="105874" bIns="52937" numCol="1" anchor="t" anchorCtr="0" compatLnSpc="1"/>
              <a:p>
                <a:pPr marL="0" marR="0" lvl="0" indent="0" algn="just" defTabSz="914400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66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44" name="形状"/>
              <p:cNvSpPr>
                <a:spLocks noChangeArrowheads="1"/>
              </p:cNvSpPr>
              <p:nvPr/>
            </p:nvSpPr>
            <p:spPr bwMode="auto">
              <a:xfrm>
                <a:off x="3627438" y="3971926"/>
                <a:ext cx="26988" cy="1190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05874" tIns="52937" rIns="105874" bIns="52937" numCol="1" anchor="t" anchorCtr="0" compatLnSpc="1"/>
              <a:p>
                <a:pPr marL="0" marR="0" lvl="0" indent="0" algn="just" defTabSz="914400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66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45" name="形状"/>
              <p:cNvSpPr>
                <a:spLocks noChangeArrowheads="1"/>
              </p:cNvSpPr>
              <p:nvPr/>
            </p:nvSpPr>
            <p:spPr bwMode="auto">
              <a:xfrm>
                <a:off x="3581400" y="3994151"/>
                <a:ext cx="26988" cy="968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05874" tIns="52937" rIns="105874" bIns="52937" numCol="1" anchor="t" anchorCtr="0" compatLnSpc="1"/>
              <a:p>
                <a:pPr marL="0" marR="0" lvl="0" indent="0" algn="just" defTabSz="914400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66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46" name="形状"/>
              <p:cNvSpPr>
                <a:spLocks noChangeArrowheads="1"/>
              </p:cNvSpPr>
              <p:nvPr/>
            </p:nvSpPr>
            <p:spPr bwMode="auto">
              <a:xfrm>
                <a:off x="3714750" y="3905251"/>
                <a:ext cx="26988" cy="18573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05874" tIns="52937" rIns="105874" bIns="52937" numCol="1" anchor="t" anchorCtr="0" compatLnSpc="1"/>
              <a:p>
                <a:pPr marL="0" marR="0" lvl="0" indent="0" algn="just" defTabSz="914400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66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64280" y="1758950"/>
            <a:ext cx="6229350" cy="3714750"/>
          </a:xfrm>
          <a:prstGeom prst="rect">
            <a:avLst/>
          </a:prstGeom>
        </p:spPr>
      </p:pic>
      <p:sp>
        <p:nvSpPr>
          <p:cNvPr id="55" name="文本框 54"/>
          <p:cNvSpPr txBox="1"/>
          <p:nvPr/>
        </p:nvSpPr>
        <p:spPr>
          <a:xfrm>
            <a:off x="992329" y="2810481"/>
            <a:ext cx="861060" cy="5340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书写</a:t>
            </a: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992329" y="3719166"/>
            <a:ext cx="861060" cy="5340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展示</a:t>
            </a: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992329" y="4618961"/>
            <a:ext cx="861060" cy="5340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讲解</a:t>
            </a: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992329" y="1869411"/>
            <a:ext cx="861060" cy="5340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讨论</a:t>
            </a: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4971" y="6099401"/>
            <a:ext cx="1881386" cy="657321"/>
          </a:xfrm>
          <a:prstGeom prst="rect">
            <a:avLst/>
          </a:prstGeom>
        </p:spPr>
      </p:pic>
      <p:pic>
        <p:nvPicPr>
          <p:cNvPr id="62" name="图片 61">
            <a:hlinkClick r:id="rId3" action="ppaction://hlinkfil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84130" y="4083685"/>
            <a:ext cx="695960" cy="693420"/>
          </a:xfrm>
          <a:prstGeom prst="rect">
            <a:avLst/>
          </a:prstGeom>
        </p:spPr>
      </p:pic>
      <p:pic>
        <p:nvPicPr>
          <p:cNvPr id="63" name="图片 62">
            <a:hlinkClick r:id="rId5" action="ppaction://hlinkfile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84130" y="5153025"/>
            <a:ext cx="1744345" cy="692785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直接连接符 74"/>
          <p:cNvCxnSpPr/>
          <p:nvPr>
            <p:custDataLst>
              <p:tags r:id="rId1"/>
            </p:custDataLst>
          </p:nvPr>
        </p:nvCxnSpPr>
        <p:spPr>
          <a:xfrm>
            <a:off x="0" y="1985550"/>
            <a:ext cx="12188825" cy="0"/>
          </a:xfrm>
          <a:prstGeom prst="line">
            <a:avLst/>
          </a:prstGeom>
          <a:ln w="63500">
            <a:solidFill>
              <a:srgbClr val="E223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/>
          <p:nvPr>
            <p:custDataLst>
              <p:tags r:id="rId2"/>
            </p:custDataLst>
          </p:nvPr>
        </p:nvCxnSpPr>
        <p:spPr>
          <a:xfrm>
            <a:off x="2542514" y="8830"/>
            <a:ext cx="0" cy="6868911"/>
          </a:xfrm>
          <a:prstGeom prst="line">
            <a:avLst/>
          </a:prstGeom>
          <a:ln w="63500">
            <a:solidFill>
              <a:srgbClr val="E223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2" name="文本框 103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539208" y="1231686"/>
            <a:ext cx="7540434" cy="46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sz="3600">
                <a:ea typeface="微软雅黑" panose="020B0503020204020204" pitchFamily="34" charset="-122"/>
                <a:sym typeface="+mn-ea"/>
              </a:rPr>
              <a:t>项目回顾</a:t>
            </a:r>
            <a:r>
              <a:rPr lang="en-US" altLang="zh-CN" sz="3600">
                <a:ea typeface="微软雅黑" panose="020B0503020204020204" pitchFamily="34" charset="-122"/>
                <a:sym typeface="+mn-ea"/>
              </a:rPr>
              <a:t>-</a:t>
            </a:r>
            <a:r>
              <a:rPr lang="zh-CN" altLang="en-US" sz="3600">
                <a:ea typeface="微软雅黑" panose="020B0503020204020204" pitchFamily="34" charset="-122"/>
                <a:sym typeface="+mn-ea"/>
              </a:rPr>
              <a:t>小问题</a:t>
            </a:r>
            <a:endParaRPr lang="zh-CN" altLang="en-US" sz="3600"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9" name="文本框 85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539490" y="2509520"/>
            <a:ext cx="7205980" cy="2188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fontAlgn="auto">
              <a:lnSpc>
                <a:spcPct val="150000"/>
              </a:lnSpc>
              <a:buClr>
                <a:srgbClr val="C00000"/>
              </a:buClr>
              <a:buFont typeface="Wingdings" panose="05000000000000000000" charset="0"/>
              <a:buChar char=""/>
            </a:pPr>
            <a:r>
              <a:rPr lang="zh-CN" altLang="en-US" sz="2800">
                <a:sym typeface="+mn-ea"/>
              </a:rPr>
              <a:t>页面为什么用</a:t>
            </a:r>
            <a:r>
              <a:rPr lang="en-US" altLang="zh-CN" sz="2800">
                <a:sym typeface="+mn-ea"/>
              </a:rPr>
              <a:t>get</a:t>
            </a:r>
            <a:r>
              <a:rPr lang="zh-CN" altLang="en-US" sz="2800">
                <a:sym typeface="+mn-ea"/>
              </a:rPr>
              <a:t>请求，而不用</a:t>
            </a:r>
            <a:r>
              <a:rPr lang="en-US" altLang="zh-CN" sz="2800">
                <a:sym typeface="+mn-ea"/>
              </a:rPr>
              <a:t>post</a:t>
            </a:r>
            <a:r>
              <a:rPr lang="zh-CN" altLang="en-US" sz="2800">
                <a:sym typeface="+mn-ea"/>
              </a:rPr>
              <a:t>请求？</a:t>
            </a:r>
            <a:endParaRPr lang="zh-CN" altLang="en-US" sz="2800" dirty="0" err="1" smtClean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 indent="0" fontAlgn="auto">
              <a:lnSpc>
                <a:spcPct val="150000"/>
              </a:lnSpc>
              <a:buClr>
                <a:srgbClr val="C00000"/>
              </a:buClr>
              <a:buFont typeface="Wingdings" panose="05000000000000000000" charset="0"/>
              <a:buNone/>
            </a:pPr>
            <a:r>
              <a:rPr lang="en-US" altLang="zh-CN" sz="28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90204" pitchFamily="34" charset="0"/>
                <a:cs typeface="Arial" panose="020B0604020202090204" pitchFamily="34" charset="0"/>
                <a:sym typeface="+mn-ea"/>
              </a:rPr>
              <a:t>   </a:t>
            </a:r>
            <a:r>
              <a:rPr lang="en-US" altLang="zh-CN" sz="2800" kern="2300" spc="100" dirty="0" err="1" smtClean="0">
                <a:solidFill>
                  <a:schemeClr val="accent2"/>
                </a:solidFill>
                <a:uFillTx/>
                <a:latin typeface="Arial" panose="020B0604020202090204" pitchFamily="34" charset="0"/>
                <a:cs typeface="Arial" panose="020B0604020202090204" pitchFamily="34" charset="0"/>
                <a:sym typeface="+mn-ea"/>
              </a:rPr>
              <a:t> </a:t>
            </a:r>
            <a:r>
              <a:rPr lang="zh-CN" altLang="en-US" sz="2800" kern="2300" spc="100" dirty="0" err="1" smtClean="0">
                <a:solidFill>
                  <a:schemeClr val="accent2"/>
                </a:solidFill>
                <a:uFillTx/>
                <a:latin typeface="Arial" panose="020B0604020202090204" pitchFamily="34" charset="0"/>
                <a:cs typeface="Arial" panose="020B0604020202090204" pitchFamily="34" charset="0"/>
                <a:sym typeface="+mn-ea"/>
              </a:rPr>
              <a:t>页面打开的默认请求就是</a:t>
            </a:r>
            <a:r>
              <a:rPr lang="en-US" altLang="zh-CN" sz="2800" kern="2300" spc="100" dirty="0" err="1" smtClean="0">
                <a:solidFill>
                  <a:schemeClr val="accent2"/>
                </a:solidFill>
                <a:uFillTx/>
                <a:latin typeface="Arial" panose="020B0604020202090204" pitchFamily="34" charset="0"/>
                <a:cs typeface="Arial" panose="020B0604020202090204" pitchFamily="34" charset="0"/>
                <a:sym typeface="+mn-ea"/>
              </a:rPr>
              <a:t>get</a:t>
            </a:r>
            <a:r>
              <a:rPr lang="zh-CN" altLang="en-US" sz="2800" kern="2300" spc="100" dirty="0" err="1" smtClean="0">
                <a:solidFill>
                  <a:schemeClr val="accent2"/>
                </a:solidFill>
                <a:uFillTx/>
                <a:latin typeface="Arial" panose="020B0604020202090204" pitchFamily="34" charset="0"/>
                <a:cs typeface="Arial" panose="020B0604020202090204" pitchFamily="34" charset="0"/>
                <a:sym typeface="+mn-ea"/>
              </a:rPr>
              <a:t>请求，</a:t>
            </a:r>
            <a:r>
              <a:rPr lang="en-US" altLang="zh-CN" sz="2800" kern="2300" spc="100" dirty="0" err="1" smtClean="0">
                <a:solidFill>
                  <a:schemeClr val="accent2"/>
                </a:solidFill>
                <a:uFillTx/>
                <a:latin typeface="Arial" panose="020B0604020202090204" pitchFamily="34" charset="0"/>
                <a:cs typeface="Arial" panose="020B0604020202090204" pitchFamily="34" charset="0"/>
                <a:sym typeface="+mn-ea"/>
              </a:rPr>
              <a:t>post</a:t>
            </a:r>
            <a:r>
              <a:rPr lang="zh-CN" altLang="en-US" sz="2800" kern="2300" spc="100" dirty="0" err="1" smtClean="0">
                <a:solidFill>
                  <a:schemeClr val="accent2"/>
                </a:solidFill>
                <a:uFillTx/>
                <a:latin typeface="Arial" panose="020B0604020202090204" pitchFamily="34" charset="0"/>
                <a:cs typeface="Arial" panose="020B0604020202090204" pitchFamily="34" charset="0"/>
                <a:sym typeface="+mn-ea"/>
              </a:rPr>
              <a:t>请求主要用于传输数据。</a:t>
            </a:r>
            <a:endParaRPr lang="zh-CN" altLang="en-US" sz="2800" kern="2300" spc="100" dirty="0" err="1" smtClean="0">
              <a:solidFill>
                <a:schemeClr val="accent2"/>
              </a:solidFill>
              <a:uFillTx/>
              <a:latin typeface="Arial" panose="020B0604020202090204" pitchFamily="34" charset="0"/>
              <a:cs typeface="Arial" panose="020B0604020202090204" pitchFamily="34" charset="0"/>
              <a:sym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553753" y="1362777"/>
            <a:ext cx="1756914" cy="105029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778" y="2608322"/>
            <a:ext cx="1951659" cy="4236089"/>
          </a:xfrm>
          <a:prstGeom prst="rect">
            <a:avLst/>
          </a:prstGeom>
        </p:spPr>
      </p:pic>
      <p:sp>
        <p:nvSpPr>
          <p:cNvPr id="23" name="KSO_Shape"/>
          <p:cNvSpPr/>
          <p:nvPr/>
        </p:nvSpPr>
        <p:spPr bwMode="auto">
          <a:xfrm>
            <a:off x="1513133" y="1231686"/>
            <a:ext cx="1765378" cy="1457180"/>
          </a:xfrm>
          <a:custGeom>
            <a:avLst/>
            <a:gdLst>
              <a:gd name="T0" fmla="*/ 2147483646 w 6057"/>
              <a:gd name="T1" fmla="*/ 2147483646 h 5454"/>
              <a:gd name="T2" fmla="*/ 0 w 6057"/>
              <a:gd name="T3" fmla="*/ 2147483646 h 5454"/>
              <a:gd name="T4" fmla="*/ 0 w 6057"/>
              <a:gd name="T5" fmla="*/ 2147483646 h 5454"/>
              <a:gd name="T6" fmla="*/ 2147483646 w 6057"/>
              <a:gd name="T7" fmla="*/ 2147483646 h 5454"/>
              <a:gd name="T8" fmla="*/ 2147483646 w 6057"/>
              <a:gd name="T9" fmla="*/ 2147483646 h 5454"/>
              <a:gd name="T10" fmla="*/ 2147483646 w 6057"/>
              <a:gd name="T11" fmla="*/ 2147483646 h 5454"/>
              <a:gd name="T12" fmla="*/ 2147483646 w 6057"/>
              <a:gd name="T13" fmla="*/ 2147483646 h 5454"/>
              <a:gd name="T14" fmla="*/ 2147483646 w 6057"/>
              <a:gd name="T15" fmla="*/ 2147483646 h 5454"/>
              <a:gd name="T16" fmla="*/ 2147483646 w 6057"/>
              <a:gd name="T17" fmla="*/ 2147483646 h 5454"/>
              <a:gd name="T18" fmla="*/ 2147483646 w 6057"/>
              <a:gd name="T19" fmla="*/ 2147483646 h 5454"/>
              <a:gd name="T20" fmla="*/ 2147483646 w 6057"/>
              <a:gd name="T21" fmla="*/ 2147483646 h 5454"/>
              <a:gd name="T22" fmla="*/ 2147483646 w 6057"/>
              <a:gd name="T23" fmla="*/ 2147483646 h 5454"/>
              <a:gd name="T24" fmla="*/ 2147483646 w 6057"/>
              <a:gd name="T25" fmla="*/ 2147483646 h 5454"/>
              <a:gd name="T26" fmla="*/ 2147483646 w 6057"/>
              <a:gd name="T27" fmla="*/ 2147483646 h 5454"/>
              <a:gd name="T28" fmla="*/ 2147483646 w 6057"/>
              <a:gd name="T29" fmla="*/ 2147483646 h 5454"/>
              <a:gd name="T30" fmla="*/ 2147483646 w 6057"/>
              <a:gd name="T31" fmla="*/ 2147483646 h 5454"/>
              <a:gd name="T32" fmla="*/ 2147483646 w 6057"/>
              <a:gd name="T33" fmla="*/ 2147483646 h 5454"/>
              <a:gd name="T34" fmla="*/ 2147483646 w 6057"/>
              <a:gd name="T35" fmla="*/ 2147483646 h 5454"/>
              <a:gd name="T36" fmla="*/ 2147483646 w 6057"/>
              <a:gd name="T37" fmla="*/ 2147483646 h 5454"/>
              <a:gd name="T38" fmla="*/ 2147483646 w 6057"/>
              <a:gd name="T39" fmla="*/ 2147483646 h 5454"/>
              <a:gd name="T40" fmla="*/ 2147483646 w 6057"/>
              <a:gd name="T41" fmla="*/ 2147483646 h 5454"/>
              <a:gd name="T42" fmla="*/ 2147483646 w 6057"/>
              <a:gd name="T43" fmla="*/ 2147483646 h 5454"/>
              <a:gd name="T44" fmla="*/ 2147483646 w 6057"/>
              <a:gd name="T45" fmla="*/ 2147483646 h 5454"/>
              <a:gd name="T46" fmla="*/ 2147483646 w 6057"/>
              <a:gd name="T47" fmla="*/ 2147483646 h 5454"/>
              <a:gd name="T48" fmla="*/ 2147483646 w 6057"/>
              <a:gd name="T49" fmla="*/ 2147483646 h 5454"/>
              <a:gd name="T50" fmla="*/ 2147483646 w 6057"/>
              <a:gd name="T51" fmla="*/ 2147483646 h 5454"/>
              <a:gd name="T52" fmla="*/ 2147483646 w 6057"/>
              <a:gd name="T53" fmla="*/ 2147483646 h 5454"/>
              <a:gd name="T54" fmla="*/ 2147483646 w 6057"/>
              <a:gd name="T55" fmla="*/ 2147483646 h 5454"/>
              <a:gd name="T56" fmla="*/ 2147483646 w 6057"/>
              <a:gd name="T57" fmla="*/ 2147483646 h 5454"/>
              <a:gd name="T58" fmla="*/ 2147483646 w 6057"/>
              <a:gd name="T59" fmla="*/ 2147483646 h 5454"/>
              <a:gd name="T60" fmla="*/ 2147483646 w 6057"/>
              <a:gd name="T61" fmla="*/ 2147483646 h 5454"/>
              <a:gd name="T62" fmla="*/ 2147483646 w 6057"/>
              <a:gd name="T63" fmla="*/ 2147483646 h 5454"/>
              <a:gd name="T64" fmla="*/ 2147483646 w 6057"/>
              <a:gd name="T65" fmla="*/ 2147483646 h 5454"/>
              <a:gd name="T66" fmla="*/ 2147483646 w 6057"/>
              <a:gd name="T67" fmla="*/ 2147483646 h 5454"/>
              <a:gd name="T68" fmla="*/ 2147483646 w 6057"/>
              <a:gd name="T69" fmla="*/ 2147483646 h 5454"/>
              <a:gd name="T70" fmla="*/ 2147483646 w 6057"/>
              <a:gd name="T71" fmla="*/ 2147483646 h 5454"/>
              <a:gd name="T72" fmla="*/ 2147483646 w 6057"/>
              <a:gd name="T73" fmla="*/ 2147483646 h 5454"/>
              <a:gd name="T74" fmla="*/ 2147483646 w 6057"/>
              <a:gd name="T75" fmla="*/ 2147483646 h 5454"/>
              <a:gd name="T76" fmla="*/ 2147483646 w 6057"/>
              <a:gd name="T77" fmla="*/ 0 h 5454"/>
              <a:gd name="T78" fmla="*/ 2147483646 w 6057"/>
              <a:gd name="T79" fmla="*/ 2147483646 h 5454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6057" h="5454">
                <a:moveTo>
                  <a:pt x="0" y="959"/>
                </a:moveTo>
                <a:lnTo>
                  <a:pt x="1930" y="1981"/>
                </a:lnTo>
                <a:lnTo>
                  <a:pt x="1930" y="5454"/>
                </a:lnTo>
                <a:lnTo>
                  <a:pt x="0" y="4432"/>
                </a:lnTo>
                <a:lnTo>
                  <a:pt x="0" y="959"/>
                </a:lnTo>
                <a:close/>
                <a:moveTo>
                  <a:pt x="3263" y="849"/>
                </a:moveTo>
                <a:lnTo>
                  <a:pt x="3260" y="1196"/>
                </a:lnTo>
                <a:lnTo>
                  <a:pt x="3082" y="1115"/>
                </a:lnTo>
                <a:lnTo>
                  <a:pt x="3082" y="871"/>
                </a:lnTo>
                <a:lnTo>
                  <a:pt x="2883" y="783"/>
                </a:lnTo>
                <a:lnTo>
                  <a:pt x="2883" y="1024"/>
                </a:lnTo>
                <a:lnTo>
                  <a:pt x="1772" y="520"/>
                </a:lnTo>
                <a:lnTo>
                  <a:pt x="269" y="883"/>
                </a:lnTo>
                <a:lnTo>
                  <a:pt x="2160" y="1837"/>
                </a:lnTo>
                <a:lnTo>
                  <a:pt x="2149" y="5385"/>
                </a:lnTo>
                <a:lnTo>
                  <a:pt x="3705" y="4796"/>
                </a:lnTo>
                <a:lnTo>
                  <a:pt x="3705" y="4070"/>
                </a:lnTo>
                <a:lnTo>
                  <a:pt x="4114" y="3933"/>
                </a:lnTo>
                <a:lnTo>
                  <a:pt x="4114" y="4296"/>
                </a:lnTo>
                <a:lnTo>
                  <a:pt x="4599" y="4524"/>
                </a:lnTo>
                <a:lnTo>
                  <a:pt x="5626" y="4144"/>
                </a:lnTo>
                <a:lnTo>
                  <a:pt x="5627" y="4077"/>
                </a:lnTo>
                <a:lnTo>
                  <a:pt x="5122" y="3921"/>
                </a:lnTo>
                <a:lnTo>
                  <a:pt x="5122" y="3593"/>
                </a:lnTo>
                <a:lnTo>
                  <a:pt x="6057" y="3278"/>
                </a:lnTo>
                <a:lnTo>
                  <a:pt x="6057" y="95"/>
                </a:lnTo>
                <a:lnTo>
                  <a:pt x="3263" y="849"/>
                </a:lnTo>
                <a:close/>
                <a:moveTo>
                  <a:pt x="3705" y="3759"/>
                </a:moveTo>
                <a:lnTo>
                  <a:pt x="3705" y="2603"/>
                </a:lnTo>
                <a:lnTo>
                  <a:pt x="2433" y="2997"/>
                </a:lnTo>
                <a:lnTo>
                  <a:pt x="2433" y="2598"/>
                </a:lnTo>
                <a:lnTo>
                  <a:pt x="3705" y="2204"/>
                </a:lnTo>
                <a:lnTo>
                  <a:pt x="3705" y="1972"/>
                </a:lnTo>
                <a:lnTo>
                  <a:pt x="2433" y="2365"/>
                </a:lnTo>
                <a:lnTo>
                  <a:pt x="2433" y="1966"/>
                </a:lnTo>
                <a:lnTo>
                  <a:pt x="3705" y="1574"/>
                </a:lnTo>
                <a:lnTo>
                  <a:pt x="3705" y="1397"/>
                </a:lnTo>
                <a:lnTo>
                  <a:pt x="3614" y="1356"/>
                </a:lnTo>
                <a:lnTo>
                  <a:pt x="3617" y="1043"/>
                </a:lnTo>
                <a:lnTo>
                  <a:pt x="5797" y="461"/>
                </a:lnTo>
                <a:lnTo>
                  <a:pt x="5797" y="3054"/>
                </a:lnTo>
                <a:lnTo>
                  <a:pt x="3705" y="3759"/>
                </a:lnTo>
                <a:close/>
                <a:moveTo>
                  <a:pt x="215" y="1434"/>
                </a:moveTo>
                <a:lnTo>
                  <a:pt x="215" y="1579"/>
                </a:lnTo>
                <a:lnTo>
                  <a:pt x="862" y="1925"/>
                </a:lnTo>
                <a:lnTo>
                  <a:pt x="862" y="1780"/>
                </a:lnTo>
                <a:lnTo>
                  <a:pt x="215" y="1434"/>
                </a:lnTo>
                <a:close/>
                <a:moveTo>
                  <a:pt x="215" y="1909"/>
                </a:moveTo>
                <a:lnTo>
                  <a:pt x="215" y="2053"/>
                </a:lnTo>
                <a:lnTo>
                  <a:pt x="862" y="2399"/>
                </a:lnTo>
                <a:lnTo>
                  <a:pt x="862" y="2255"/>
                </a:lnTo>
                <a:lnTo>
                  <a:pt x="215" y="1909"/>
                </a:lnTo>
                <a:close/>
                <a:moveTo>
                  <a:pt x="215" y="1670"/>
                </a:moveTo>
                <a:lnTo>
                  <a:pt x="215" y="1814"/>
                </a:lnTo>
                <a:lnTo>
                  <a:pt x="862" y="2160"/>
                </a:lnTo>
                <a:lnTo>
                  <a:pt x="862" y="2016"/>
                </a:lnTo>
                <a:lnTo>
                  <a:pt x="215" y="1670"/>
                </a:lnTo>
                <a:close/>
                <a:moveTo>
                  <a:pt x="2458" y="3255"/>
                </a:moveTo>
                <a:lnTo>
                  <a:pt x="2820" y="3153"/>
                </a:lnTo>
                <a:lnTo>
                  <a:pt x="2820" y="3376"/>
                </a:lnTo>
                <a:lnTo>
                  <a:pt x="2458" y="3478"/>
                </a:lnTo>
                <a:lnTo>
                  <a:pt x="2458" y="3255"/>
                </a:lnTo>
                <a:close/>
                <a:moveTo>
                  <a:pt x="2458" y="3645"/>
                </a:moveTo>
                <a:lnTo>
                  <a:pt x="2820" y="3543"/>
                </a:lnTo>
                <a:lnTo>
                  <a:pt x="2820" y="3764"/>
                </a:lnTo>
                <a:lnTo>
                  <a:pt x="2458" y="3867"/>
                </a:lnTo>
                <a:lnTo>
                  <a:pt x="2458" y="3645"/>
                </a:lnTo>
                <a:close/>
                <a:moveTo>
                  <a:pt x="3097" y="793"/>
                </a:moveTo>
                <a:lnTo>
                  <a:pt x="2938" y="714"/>
                </a:lnTo>
                <a:lnTo>
                  <a:pt x="5774" y="0"/>
                </a:lnTo>
                <a:lnTo>
                  <a:pt x="5915" y="61"/>
                </a:lnTo>
                <a:lnTo>
                  <a:pt x="3097" y="79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1161" y="5973036"/>
            <a:ext cx="1881386" cy="657321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直接连接符 74"/>
          <p:cNvCxnSpPr/>
          <p:nvPr>
            <p:custDataLst>
              <p:tags r:id="rId1"/>
            </p:custDataLst>
          </p:nvPr>
        </p:nvCxnSpPr>
        <p:spPr>
          <a:xfrm>
            <a:off x="0" y="1985550"/>
            <a:ext cx="12188825" cy="0"/>
          </a:xfrm>
          <a:prstGeom prst="line">
            <a:avLst/>
          </a:prstGeom>
          <a:ln w="63500">
            <a:solidFill>
              <a:srgbClr val="E223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/>
          <p:nvPr>
            <p:custDataLst>
              <p:tags r:id="rId2"/>
            </p:custDataLst>
          </p:nvPr>
        </p:nvCxnSpPr>
        <p:spPr>
          <a:xfrm>
            <a:off x="2542514" y="8830"/>
            <a:ext cx="0" cy="6868911"/>
          </a:xfrm>
          <a:prstGeom prst="line">
            <a:avLst/>
          </a:prstGeom>
          <a:ln w="63500">
            <a:solidFill>
              <a:srgbClr val="E223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2" name="文本框 103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539208" y="1231686"/>
            <a:ext cx="7540434" cy="46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sz="3600">
                <a:ea typeface="微软雅黑" panose="020B0503020204020204" pitchFamily="34" charset="-122"/>
                <a:sym typeface="+mn-ea"/>
              </a:rPr>
              <a:t>项目回顾</a:t>
            </a:r>
            <a:r>
              <a:rPr lang="en-US" altLang="zh-CN" sz="3600">
                <a:ea typeface="微软雅黑" panose="020B0503020204020204" pitchFamily="34" charset="-122"/>
                <a:sym typeface="+mn-ea"/>
              </a:rPr>
              <a:t>-</a:t>
            </a:r>
            <a:r>
              <a:rPr lang="zh-CN" altLang="en-US" sz="3600">
                <a:ea typeface="微软雅黑" panose="020B0503020204020204" pitchFamily="34" charset="-122"/>
                <a:sym typeface="+mn-ea"/>
              </a:rPr>
              <a:t>小问题</a:t>
            </a:r>
            <a:endParaRPr lang="zh-CN" altLang="en-US" sz="3600"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9" name="文本框 85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539490" y="1985645"/>
            <a:ext cx="7205980" cy="3883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fontAlgn="auto">
              <a:lnSpc>
                <a:spcPct val="150000"/>
              </a:lnSpc>
              <a:buClr>
                <a:srgbClr val="C00000"/>
              </a:buClr>
              <a:buFont typeface="Wingdings" panose="05000000000000000000" charset="0"/>
              <a:buChar char=""/>
            </a:pPr>
            <a:r>
              <a:rPr lang="zh-CN" altLang="en-US" sz="2800">
                <a:sym typeface="+mn-ea"/>
              </a:rPr>
              <a:t>“考勤”列的下拉框是怎么实现的？</a:t>
            </a:r>
            <a:endParaRPr lang="zh-CN" altLang="en-US" sz="2800">
              <a:sym typeface="+mn-ea"/>
            </a:endParaRPr>
          </a:p>
          <a:p>
            <a:pPr marL="971550" lvl="1" indent="-514350" fontAlgn="auto">
              <a:lnSpc>
                <a:spcPct val="150000"/>
              </a:lnSpc>
              <a:buClr>
                <a:srgbClr val="C00000"/>
              </a:buClr>
              <a:buFont typeface="+mj-lt"/>
              <a:buAutoNum type="alphaLcParenR"/>
            </a:pPr>
            <a:r>
              <a:rPr lang="zh-CN" altLang="en-US" sz="2800" kern="2300" spc="100" dirty="0" err="1" smtClean="0">
                <a:solidFill>
                  <a:schemeClr val="accent2"/>
                </a:solidFill>
                <a:uFillTx/>
                <a:latin typeface="Arial" panose="020B0604020202090204" pitchFamily="34" charset="0"/>
                <a:cs typeface="Arial" panose="020B0604020202090204" pitchFamily="34" charset="0"/>
                <a:sym typeface="+mn-ea"/>
              </a:rPr>
              <a:t>读取配置文件，获取“哪几节课”需要进行考勤；</a:t>
            </a:r>
            <a:endParaRPr lang="en-US" altLang="zh-CN" sz="2800" kern="2300" spc="100" dirty="0" err="1" smtClean="0">
              <a:solidFill>
                <a:schemeClr val="accent2"/>
              </a:solidFill>
              <a:uFillTx/>
              <a:latin typeface="Arial" panose="020B0604020202090204" pitchFamily="34" charset="0"/>
              <a:cs typeface="Arial" panose="020B0604020202090204" pitchFamily="34" charset="0"/>
              <a:sym typeface="+mn-ea"/>
            </a:endParaRPr>
          </a:p>
          <a:p>
            <a:pPr marL="971550" lvl="1" indent="-514350" fontAlgn="auto">
              <a:lnSpc>
                <a:spcPct val="150000"/>
              </a:lnSpc>
              <a:buClr>
                <a:srgbClr val="C00000"/>
              </a:buClr>
              <a:buFont typeface="+mj-lt"/>
              <a:buAutoNum type="alphaLcParenR"/>
            </a:pPr>
            <a:r>
              <a:rPr lang="zh-CN" altLang="en-US" sz="2800" kern="2300" spc="100" dirty="0" err="1" smtClean="0">
                <a:solidFill>
                  <a:schemeClr val="accent2"/>
                </a:solidFill>
                <a:uFillTx/>
                <a:latin typeface="Arial" panose="020B0604020202090204" pitchFamily="34" charset="0"/>
                <a:cs typeface="Arial" panose="020B0604020202090204" pitchFamily="34" charset="0"/>
                <a:sym typeface="+mn-ea"/>
              </a:rPr>
              <a:t>在</a:t>
            </a:r>
            <a:r>
              <a:rPr lang="en-US" altLang="zh-CN" sz="2800" kern="2300" spc="100" dirty="0" err="1" smtClean="0">
                <a:solidFill>
                  <a:schemeClr val="accent2"/>
                </a:solidFill>
                <a:uFillTx/>
                <a:latin typeface="Arial" panose="020B0604020202090204" pitchFamily="34" charset="0"/>
                <a:cs typeface="Arial" panose="020B0604020202090204" pitchFamily="34" charset="0"/>
                <a:sym typeface="+mn-ea"/>
              </a:rPr>
              <a:t>html</a:t>
            </a:r>
            <a:r>
              <a:rPr lang="zh-CN" altLang="en-US" sz="2800" kern="2300" spc="100" dirty="0" err="1" smtClean="0">
                <a:solidFill>
                  <a:schemeClr val="accent2"/>
                </a:solidFill>
                <a:uFillTx/>
                <a:latin typeface="Arial" panose="020B0604020202090204" pitchFamily="34" charset="0"/>
                <a:cs typeface="Arial" panose="020B0604020202090204" pitchFamily="34" charset="0"/>
                <a:sym typeface="+mn-ea"/>
              </a:rPr>
              <a:t>页面中使用</a:t>
            </a:r>
            <a:r>
              <a:rPr lang="en-US" altLang="zh-CN" sz="2800" kern="2300" spc="100" dirty="0" err="1" smtClean="0">
                <a:solidFill>
                  <a:schemeClr val="accent2"/>
                </a:solidFill>
                <a:uFillTx/>
                <a:latin typeface="Arial" panose="020B0604020202090204" pitchFamily="34" charset="0"/>
                <a:cs typeface="Arial" panose="020B0604020202090204" pitchFamily="34" charset="0"/>
                <a:sym typeface="+mn-ea"/>
              </a:rPr>
              <a:t>&lt;select&gt;</a:t>
            </a:r>
            <a:r>
              <a:rPr lang="zh-CN" altLang="en-US" sz="2800" kern="2300" spc="100" dirty="0" err="1" smtClean="0">
                <a:solidFill>
                  <a:schemeClr val="accent2"/>
                </a:solidFill>
                <a:uFillTx/>
                <a:latin typeface="Arial" panose="020B0604020202090204" pitchFamily="34" charset="0"/>
                <a:cs typeface="Arial" panose="020B0604020202090204" pitchFamily="34" charset="0"/>
                <a:sym typeface="+mn-ea"/>
              </a:rPr>
              <a:t>标签；</a:t>
            </a:r>
            <a:endParaRPr lang="zh-CN" altLang="en-US" sz="2800" kern="2300" spc="100" dirty="0" err="1" smtClean="0">
              <a:solidFill>
                <a:schemeClr val="accent2"/>
              </a:solidFill>
              <a:uFillTx/>
              <a:latin typeface="Arial" panose="020B0604020202090204" pitchFamily="34" charset="0"/>
              <a:cs typeface="Arial" panose="020B0604020202090204" pitchFamily="34" charset="0"/>
              <a:sym typeface="+mn-ea"/>
            </a:endParaRPr>
          </a:p>
          <a:p>
            <a:pPr marL="971550" lvl="1" indent="-514350" fontAlgn="auto">
              <a:lnSpc>
                <a:spcPct val="150000"/>
              </a:lnSpc>
              <a:buClr>
                <a:srgbClr val="C00000"/>
              </a:buClr>
              <a:buFont typeface="+mj-lt"/>
              <a:buAutoNum type="alphaLcParenR"/>
            </a:pPr>
            <a:r>
              <a:rPr lang="zh-CN" altLang="en-US" sz="2800" kern="2300" spc="100" dirty="0" err="1" smtClean="0">
                <a:solidFill>
                  <a:schemeClr val="accent2"/>
                </a:solidFill>
                <a:uFillTx/>
                <a:latin typeface="Arial" panose="020B0604020202090204" pitchFamily="34" charset="0"/>
                <a:cs typeface="Arial" panose="020B0604020202090204" pitchFamily="34" charset="0"/>
                <a:sym typeface="+mn-ea"/>
              </a:rPr>
              <a:t>将上述数据循环放入</a:t>
            </a:r>
            <a:r>
              <a:rPr lang="en-US" altLang="zh-CN" sz="2800" kern="2300" spc="100" dirty="0" err="1" smtClean="0">
                <a:solidFill>
                  <a:schemeClr val="accent2"/>
                </a:solidFill>
                <a:uFillTx/>
                <a:latin typeface="Arial" panose="020B0604020202090204" pitchFamily="34" charset="0"/>
                <a:cs typeface="Arial" panose="020B0604020202090204" pitchFamily="34" charset="0"/>
                <a:sym typeface="+mn-ea"/>
              </a:rPr>
              <a:t>&lt;select&gt; </a:t>
            </a:r>
            <a:r>
              <a:rPr lang="zh-CN" altLang="en-US" sz="2800" kern="2300" spc="100" dirty="0" err="1" smtClean="0">
                <a:solidFill>
                  <a:schemeClr val="accent2"/>
                </a:solidFill>
                <a:uFillTx/>
                <a:latin typeface="Arial" panose="020B0604020202090204" pitchFamily="34" charset="0"/>
                <a:cs typeface="Arial" panose="020B0604020202090204" pitchFamily="34" charset="0"/>
                <a:sym typeface="+mn-ea"/>
              </a:rPr>
              <a:t>标签中。</a:t>
            </a:r>
            <a:endParaRPr lang="en-US" altLang="zh-CN" sz="2800">
              <a:sym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553753" y="1362777"/>
            <a:ext cx="1756914" cy="105029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778" y="2608322"/>
            <a:ext cx="1951659" cy="4236089"/>
          </a:xfrm>
          <a:prstGeom prst="rect">
            <a:avLst/>
          </a:prstGeom>
        </p:spPr>
      </p:pic>
      <p:sp>
        <p:nvSpPr>
          <p:cNvPr id="23" name="KSO_Shape"/>
          <p:cNvSpPr/>
          <p:nvPr/>
        </p:nvSpPr>
        <p:spPr bwMode="auto">
          <a:xfrm>
            <a:off x="1513133" y="1231686"/>
            <a:ext cx="1765378" cy="1457180"/>
          </a:xfrm>
          <a:custGeom>
            <a:avLst/>
            <a:gdLst>
              <a:gd name="T0" fmla="*/ 2147483646 w 6057"/>
              <a:gd name="T1" fmla="*/ 2147483646 h 5454"/>
              <a:gd name="T2" fmla="*/ 0 w 6057"/>
              <a:gd name="T3" fmla="*/ 2147483646 h 5454"/>
              <a:gd name="T4" fmla="*/ 0 w 6057"/>
              <a:gd name="T5" fmla="*/ 2147483646 h 5454"/>
              <a:gd name="T6" fmla="*/ 2147483646 w 6057"/>
              <a:gd name="T7" fmla="*/ 2147483646 h 5454"/>
              <a:gd name="T8" fmla="*/ 2147483646 w 6057"/>
              <a:gd name="T9" fmla="*/ 2147483646 h 5454"/>
              <a:gd name="T10" fmla="*/ 2147483646 w 6057"/>
              <a:gd name="T11" fmla="*/ 2147483646 h 5454"/>
              <a:gd name="T12" fmla="*/ 2147483646 w 6057"/>
              <a:gd name="T13" fmla="*/ 2147483646 h 5454"/>
              <a:gd name="T14" fmla="*/ 2147483646 w 6057"/>
              <a:gd name="T15" fmla="*/ 2147483646 h 5454"/>
              <a:gd name="T16" fmla="*/ 2147483646 w 6057"/>
              <a:gd name="T17" fmla="*/ 2147483646 h 5454"/>
              <a:gd name="T18" fmla="*/ 2147483646 w 6057"/>
              <a:gd name="T19" fmla="*/ 2147483646 h 5454"/>
              <a:gd name="T20" fmla="*/ 2147483646 w 6057"/>
              <a:gd name="T21" fmla="*/ 2147483646 h 5454"/>
              <a:gd name="T22" fmla="*/ 2147483646 w 6057"/>
              <a:gd name="T23" fmla="*/ 2147483646 h 5454"/>
              <a:gd name="T24" fmla="*/ 2147483646 w 6057"/>
              <a:gd name="T25" fmla="*/ 2147483646 h 5454"/>
              <a:gd name="T26" fmla="*/ 2147483646 w 6057"/>
              <a:gd name="T27" fmla="*/ 2147483646 h 5454"/>
              <a:gd name="T28" fmla="*/ 2147483646 w 6057"/>
              <a:gd name="T29" fmla="*/ 2147483646 h 5454"/>
              <a:gd name="T30" fmla="*/ 2147483646 w 6057"/>
              <a:gd name="T31" fmla="*/ 2147483646 h 5454"/>
              <a:gd name="T32" fmla="*/ 2147483646 w 6057"/>
              <a:gd name="T33" fmla="*/ 2147483646 h 5454"/>
              <a:gd name="T34" fmla="*/ 2147483646 w 6057"/>
              <a:gd name="T35" fmla="*/ 2147483646 h 5454"/>
              <a:gd name="T36" fmla="*/ 2147483646 w 6057"/>
              <a:gd name="T37" fmla="*/ 2147483646 h 5454"/>
              <a:gd name="T38" fmla="*/ 2147483646 w 6057"/>
              <a:gd name="T39" fmla="*/ 2147483646 h 5454"/>
              <a:gd name="T40" fmla="*/ 2147483646 w 6057"/>
              <a:gd name="T41" fmla="*/ 2147483646 h 5454"/>
              <a:gd name="T42" fmla="*/ 2147483646 w 6057"/>
              <a:gd name="T43" fmla="*/ 2147483646 h 5454"/>
              <a:gd name="T44" fmla="*/ 2147483646 w 6057"/>
              <a:gd name="T45" fmla="*/ 2147483646 h 5454"/>
              <a:gd name="T46" fmla="*/ 2147483646 w 6057"/>
              <a:gd name="T47" fmla="*/ 2147483646 h 5454"/>
              <a:gd name="T48" fmla="*/ 2147483646 w 6057"/>
              <a:gd name="T49" fmla="*/ 2147483646 h 5454"/>
              <a:gd name="T50" fmla="*/ 2147483646 w 6057"/>
              <a:gd name="T51" fmla="*/ 2147483646 h 5454"/>
              <a:gd name="T52" fmla="*/ 2147483646 w 6057"/>
              <a:gd name="T53" fmla="*/ 2147483646 h 5454"/>
              <a:gd name="T54" fmla="*/ 2147483646 w 6057"/>
              <a:gd name="T55" fmla="*/ 2147483646 h 5454"/>
              <a:gd name="T56" fmla="*/ 2147483646 w 6057"/>
              <a:gd name="T57" fmla="*/ 2147483646 h 5454"/>
              <a:gd name="T58" fmla="*/ 2147483646 w 6057"/>
              <a:gd name="T59" fmla="*/ 2147483646 h 5454"/>
              <a:gd name="T60" fmla="*/ 2147483646 w 6057"/>
              <a:gd name="T61" fmla="*/ 2147483646 h 5454"/>
              <a:gd name="T62" fmla="*/ 2147483646 w 6057"/>
              <a:gd name="T63" fmla="*/ 2147483646 h 5454"/>
              <a:gd name="T64" fmla="*/ 2147483646 w 6057"/>
              <a:gd name="T65" fmla="*/ 2147483646 h 5454"/>
              <a:gd name="T66" fmla="*/ 2147483646 w 6057"/>
              <a:gd name="T67" fmla="*/ 2147483646 h 5454"/>
              <a:gd name="T68" fmla="*/ 2147483646 w 6057"/>
              <a:gd name="T69" fmla="*/ 2147483646 h 5454"/>
              <a:gd name="T70" fmla="*/ 2147483646 w 6057"/>
              <a:gd name="T71" fmla="*/ 2147483646 h 5454"/>
              <a:gd name="T72" fmla="*/ 2147483646 w 6057"/>
              <a:gd name="T73" fmla="*/ 2147483646 h 5454"/>
              <a:gd name="T74" fmla="*/ 2147483646 w 6057"/>
              <a:gd name="T75" fmla="*/ 2147483646 h 5454"/>
              <a:gd name="T76" fmla="*/ 2147483646 w 6057"/>
              <a:gd name="T77" fmla="*/ 0 h 5454"/>
              <a:gd name="T78" fmla="*/ 2147483646 w 6057"/>
              <a:gd name="T79" fmla="*/ 2147483646 h 5454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6057" h="5454">
                <a:moveTo>
                  <a:pt x="0" y="959"/>
                </a:moveTo>
                <a:lnTo>
                  <a:pt x="1930" y="1981"/>
                </a:lnTo>
                <a:lnTo>
                  <a:pt x="1930" y="5454"/>
                </a:lnTo>
                <a:lnTo>
                  <a:pt x="0" y="4432"/>
                </a:lnTo>
                <a:lnTo>
                  <a:pt x="0" y="959"/>
                </a:lnTo>
                <a:close/>
                <a:moveTo>
                  <a:pt x="3263" y="849"/>
                </a:moveTo>
                <a:lnTo>
                  <a:pt x="3260" y="1196"/>
                </a:lnTo>
                <a:lnTo>
                  <a:pt x="3082" y="1115"/>
                </a:lnTo>
                <a:lnTo>
                  <a:pt x="3082" y="871"/>
                </a:lnTo>
                <a:lnTo>
                  <a:pt x="2883" y="783"/>
                </a:lnTo>
                <a:lnTo>
                  <a:pt x="2883" y="1024"/>
                </a:lnTo>
                <a:lnTo>
                  <a:pt x="1772" y="520"/>
                </a:lnTo>
                <a:lnTo>
                  <a:pt x="269" y="883"/>
                </a:lnTo>
                <a:lnTo>
                  <a:pt x="2160" y="1837"/>
                </a:lnTo>
                <a:lnTo>
                  <a:pt x="2149" y="5385"/>
                </a:lnTo>
                <a:lnTo>
                  <a:pt x="3705" y="4796"/>
                </a:lnTo>
                <a:lnTo>
                  <a:pt x="3705" y="4070"/>
                </a:lnTo>
                <a:lnTo>
                  <a:pt x="4114" y="3933"/>
                </a:lnTo>
                <a:lnTo>
                  <a:pt x="4114" y="4296"/>
                </a:lnTo>
                <a:lnTo>
                  <a:pt x="4599" y="4524"/>
                </a:lnTo>
                <a:lnTo>
                  <a:pt x="5626" y="4144"/>
                </a:lnTo>
                <a:lnTo>
                  <a:pt x="5627" y="4077"/>
                </a:lnTo>
                <a:lnTo>
                  <a:pt x="5122" y="3921"/>
                </a:lnTo>
                <a:lnTo>
                  <a:pt x="5122" y="3593"/>
                </a:lnTo>
                <a:lnTo>
                  <a:pt x="6057" y="3278"/>
                </a:lnTo>
                <a:lnTo>
                  <a:pt x="6057" y="95"/>
                </a:lnTo>
                <a:lnTo>
                  <a:pt x="3263" y="849"/>
                </a:lnTo>
                <a:close/>
                <a:moveTo>
                  <a:pt x="3705" y="3759"/>
                </a:moveTo>
                <a:lnTo>
                  <a:pt x="3705" y="2603"/>
                </a:lnTo>
                <a:lnTo>
                  <a:pt x="2433" y="2997"/>
                </a:lnTo>
                <a:lnTo>
                  <a:pt x="2433" y="2598"/>
                </a:lnTo>
                <a:lnTo>
                  <a:pt x="3705" y="2204"/>
                </a:lnTo>
                <a:lnTo>
                  <a:pt x="3705" y="1972"/>
                </a:lnTo>
                <a:lnTo>
                  <a:pt x="2433" y="2365"/>
                </a:lnTo>
                <a:lnTo>
                  <a:pt x="2433" y="1966"/>
                </a:lnTo>
                <a:lnTo>
                  <a:pt x="3705" y="1574"/>
                </a:lnTo>
                <a:lnTo>
                  <a:pt x="3705" y="1397"/>
                </a:lnTo>
                <a:lnTo>
                  <a:pt x="3614" y="1356"/>
                </a:lnTo>
                <a:lnTo>
                  <a:pt x="3617" y="1043"/>
                </a:lnTo>
                <a:lnTo>
                  <a:pt x="5797" y="461"/>
                </a:lnTo>
                <a:lnTo>
                  <a:pt x="5797" y="3054"/>
                </a:lnTo>
                <a:lnTo>
                  <a:pt x="3705" y="3759"/>
                </a:lnTo>
                <a:close/>
                <a:moveTo>
                  <a:pt x="215" y="1434"/>
                </a:moveTo>
                <a:lnTo>
                  <a:pt x="215" y="1579"/>
                </a:lnTo>
                <a:lnTo>
                  <a:pt x="862" y="1925"/>
                </a:lnTo>
                <a:lnTo>
                  <a:pt x="862" y="1780"/>
                </a:lnTo>
                <a:lnTo>
                  <a:pt x="215" y="1434"/>
                </a:lnTo>
                <a:close/>
                <a:moveTo>
                  <a:pt x="215" y="1909"/>
                </a:moveTo>
                <a:lnTo>
                  <a:pt x="215" y="2053"/>
                </a:lnTo>
                <a:lnTo>
                  <a:pt x="862" y="2399"/>
                </a:lnTo>
                <a:lnTo>
                  <a:pt x="862" y="2255"/>
                </a:lnTo>
                <a:lnTo>
                  <a:pt x="215" y="1909"/>
                </a:lnTo>
                <a:close/>
                <a:moveTo>
                  <a:pt x="215" y="1670"/>
                </a:moveTo>
                <a:lnTo>
                  <a:pt x="215" y="1814"/>
                </a:lnTo>
                <a:lnTo>
                  <a:pt x="862" y="2160"/>
                </a:lnTo>
                <a:lnTo>
                  <a:pt x="862" y="2016"/>
                </a:lnTo>
                <a:lnTo>
                  <a:pt x="215" y="1670"/>
                </a:lnTo>
                <a:close/>
                <a:moveTo>
                  <a:pt x="2458" y="3255"/>
                </a:moveTo>
                <a:lnTo>
                  <a:pt x="2820" y="3153"/>
                </a:lnTo>
                <a:lnTo>
                  <a:pt x="2820" y="3376"/>
                </a:lnTo>
                <a:lnTo>
                  <a:pt x="2458" y="3478"/>
                </a:lnTo>
                <a:lnTo>
                  <a:pt x="2458" y="3255"/>
                </a:lnTo>
                <a:close/>
                <a:moveTo>
                  <a:pt x="2458" y="3645"/>
                </a:moveTo>
                <a:lnTo>
                  <a:pt x="2820" y="3543"/>
                </a:lnTo>
                <a:lnTo>
                  <a:pt x="2820" y="3764"/>
                </a:lnTo>
                <a:lnTo>
                  <a:pt x="2458" y="3867"/>
                </a:lnTo>
                <a:lnTo>
                  <a:pt x="2458" y="3645"/>
                </a:lnTo>
                <a:close/>
                <a:moveTo>
                  <a:pt x="3097" y="793"/>
                </a:moveTo>
                <a:lnTo>
                  <a:pt x="2938" y="714"/>
                </a:lnTo>
                <a:lnTo>
                  <a:pt x="5774" y="0"/>
                </a:lnTo>
                <a:lnTo>
                  <a:pt x="5915" y="61"/>
                </a:lnTo>
                <a:lnTo>
                  <a:pt x="3097" y="79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1161" y="5973036"/>
            <a:ext cx="1881386" cy="657321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直接连接符 74"/>
          <p:cNvCxnSpPr/>
          <p:nvPr>
            <p:custDataLst>
              <p:tags r:id="rId1"/>
            </p:custDataLst>
          </p:nvPr>
        </p:nvCxnSpPr>
        <p:spPr>
          <a:xfrm>
            <a:off x="0" y="1985550"/>
            <a:ext cx="12188825" cy="0"/>
          </a:xfrm>
          <a:prstGeom prst="line">
            <a:avLst/>
          </a:prstGeom>
          <a:ln w="63500">
            <a:solidFill>
              <a:srgbClr val="E223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/>
          <p:nvPr>
            <p:custDataLst>
              <p:tags r:id="rId2"/>
            </p:custDataLst>
          </p:nvPr>
        </p:nvCxnSpPr>
        <p:spPr>
          <a:xfrm>
            <a:off x="2542514" y="8830"/>
            <a:ext cx="0" cy="6868911"/>
          </a:xfrm>
          <a:prstGeom prst="line">
            <a:avLst/>
          </a:prstGeom>
          <a:ln w="63500">
            <a:solidFill>
              <a:srgbClr val="E223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2" name="文本框 103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539208" y="1231686"/>
            <a:ext cx="7540434" cy="46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sz="3600">
                <a:ea typeface="微软雅黑" panose="020B0503020204020204" pitchFamily="34" charset="-122"/>
                <a:sym typeface="+mn-ea"/>
              </a:rPr>
              <a:t>项目回顾</a:t>
            </a:r>
            <a:r>
              <a:rPr lang="en-US" altLang="zh-CN" sz="3600">
                <a:ea typeface="微软雅黑" panose="020B0503020204020204" pitchFamily="34" charset="-122"/>
                <a:sym typeface="+mn-ea"/>
              </a:rPr>
              <a:t>-</a:t>
            </a:r>
            <a:r>
              <a:rPr lang="zh-CN" altLang="en-US" sz="3600">
                <a:ea typeface="微软雅黑" panose="020B0503020204020204" pitchFamily="34" charset="-122"/>
                <a:sym typeface="+mn-ea"/>
              </a:rPr>
              <a:t>小问题</a:t>
            </a:r>
            <a:endParaRPr lang="zh-CN" altLang="en-US" sz="3600"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9" name="文本框 85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539490" y="2688590"/>
            <a:ext cx="7539990" cy="3354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fontAlgn="auto">
              <a:lnSpc>
                <a:spcPct val="150000"/>
              </a:lnSpc>
              <a:buClr>
                <a:srgbClr val="C00000"/>
              </a:buClr>
              <a:buFont typeface="Wingdings" panose="05000000000000000000" charset="0"/>
              <a:buChar char=""/>
            </a:pPr>
            <a:r>
              <a:rPr lang="zh-CN" altLang="en-US" sz="2800">
                <a:sym typeface="+mn-ea"/>
              </a:rPr>
              <a:t>勾选班级，表中就添加了对应的学生。这个流程是怎么样的？</a:t>
            </a:r>
            <a:endParaRPr lang="zh-CN" altLang="en-US" sz="2800">
              <a:sym typeface="+mn-ea"/>
            </a:endParaRPr>
          </a:p>
          <a:p>
            <a:pPr marL="971550" lvl="1" indent="-514350" fontAlgn="auto">
              <a:lnSpc>
                <a:spcPct val="150000"/>
              </a:lnSpc>
              <a:buClr>
                <a:srgbClr val="C00000"/>
              </a:buClr>
              <a:buFont typeface="+mj-lt"/>
              <a:buAutoNum type="alphaLcParenR"/>
            </a:pPr>
            <a:r>
              <a:rPr lang="zh-CN" altLang="en-US" sz="2800" kern="2300" spc="100" dirty="0" err="1" smtClean="0">
                <a:solidFill>
                  <a:schemeClr val="accent2"/>
                </a:solidFill>
                <a:uFillTx/>
                <a:latin typeface="Arial" panose="020B0604020202090204" pitchFamily="34" charset="0"/>
                <a:cs typeface="Arial" panose="020B0604020202090204" pitchFamily="34" charset="0"/>
                <a:sym typeface="+mn-ea"/>
              </a:rPr>
              <a:t>勾选时获取班级；</a:t>
            </a:r>
            <a:endParaRPr lang="zh-CN" altLang="en-US" sz="2800" kern="2300" spc="100" dirty="0" err="1" smtClean="0">
              <a:solidFill>
                <a:schemeClr val="accent2"/>
              </a:solidFill>
              <a:uFillTx/>
              <a:latin typeface="Arial" panose="020B0604020202090204" pitchFamily="34" charset="0"/>
              <a:cs typeface="Arial" panose="020B0604020202090204" pitchFamily="34" charset="0"/>
              <a:sym typeface="+mn-ea"/>
            </a:endParaRPr>
          </a:p>
          <a:p>
            <a:pPr marL="971550" lvl="1" indent="-514350" fontAlgn="auto">
              <a:lnSpc>
                <a:spcPct val="150000"/>
              </a:lnSpc>
              <a:buClr>
                <a:srgbClr val="C00000"/>
              </a:buClr>
              <a:buFont typeface="+mj-lt"/>
              <a:buAutoNum type="alphaLcParenR"/>
            </a:pPr>
            <a:r>
              <a:rPr lang="zh-CN" altLang="en-US" sz="2800" kern="2300" spc="100" dirty="0" err="1" smtClean="0">
                <a:solidFill>
                  <a:schemeClr val="accent2"/>
                </a:solidFill>
                <a:uFillTx/>
                <a:latin typeface="Arial" panose="020B0604020202090204" pitchFamily="34" charset="0"/>
                <a:cs typeface="Arial" panose="020B0604020202090204" pitchFamily="34" charset="0"/>
                <a:sym typeface="+mn-ea"/>
              </a:rPr>
              <a:t>根据班级名字，调用接口获取学生名单；</a:t>
            </a:r>
            <a:endParaRPr lang="zh-CN" altLang="en-US" sz="2800" kern="2300" spc="100" dirty="0" err="1" smtClean="0">
              <a:solidFill>
                <a:schemeClr val="accent2"/>
              </a:solidFill>
              <a:uFillTx/>
              <a:latin typeface="Arial" panose="020B0604020202090204" pitchFamily="34" charset="0"/>
              <a:cs typeface="Arial" panose="020B0604020202090204" pitchFamily="34" charset="0"/>
              <a:sym typeface="+mn-ea"/>
            </a:endParaRPr>
          </a:p>
          <a:p>
            <a:pPr marL="971550" lvl="1" indent="-514350" fontAlgn="auto">
              <a:lnSpc>
                <a:spcPct val="150000"/>
              </a:lnSpc>
              <a:buClr>
                <a:srgbClr val="C00000"/>
              </a:buClr>
              <a:buFont typeface="+mj-lt"/>
              <a:buAutoNum type="alphaLcParenR"/>
            </a:pPr>
            <a:r>
              <a:rPr lang="zh-CN" altLang="en-US" sz="2800" kern="2300" spc="100" dirty="0" err="1" smtClean="0">
                <a:solidFill>
                  <a:schemeClr val="accent2"/>
                </a:solidFill>
                <a:uFillTx/>
                <a:latin typeface="Arial" panose="020B0604020202090204" pitchFamily="34" charset="0"/>
                <a:cs typeface="Arial" panose="020B0604020202090204" pitchFamily="34" charset="0"/>
                <a:sym typeface="+mn-ea"/>
              </a:rPr>
              <a:t>将学生循环添加到</a:t>
            </a:r>
            <a:r>
              <a:rPr lang="en-US" altLang="zh-CN" sz="2800" kern="2300" spc="100" dirty="0" err="1" smtClean="0">
                <a:solidFill>
                  <a:schemeClr val="accent2"/>
                </a:solidFill>
                <a:uFillTx/>
                <a:latin typeface="Arial" panose="020B0604020202090204" pitchFamily="34" charset="0"/>
                <a:cs typeface="Arial" panose="020B0604020202090204" pitchFamily="34" charset="0"/>
                <a:sym typeface="+mn-ea"/>
              </a:rPr>
              <a:t>&lt;table&gt;</a:t>
            </a:r>
            <a:r>
              <a:rPr lang="zh-CN" altLang="en-US" sz="2800" kern="2300" spc="100" dirty="0" err="1" smtClean="0">
                <a:solidFill>
                  <a:schemeClr val="accent2"/>
                </a:solidFill>
                <a:uFillTx/>
                <a:latin typeface="Arial" panose="020B0604020202090204" pitchFamily="34" charset="0"/>
                <a:cs typeface="Arial" panose="020B0604020202090204" pitchFamily="34" charset="0"/>
                <a:sym typeface="+mn-ea"/>
              </a:rPr>
              <a:t>标签中。</a:t>
            </a:r>
            <a:endParaRPr lang="zh-CN" altLang="en-US" sz="2800">
              <a:sym typeface="+mn-ea"/>
            </a:endParaRPr>
          </a:p>
          <a:p>
            <a:pPr marL="342900" indent="-342900" fontAlgn="auto">
              <a:lnSpc>
                <a:spcPct val="150000"/>
              </a:lnSpc>
              <a:buClr>
                <a:srgbClr val="C00000"/>
              </a:buClr>
              <a:buFont typeface="Wingdings" panose="05000000000000000000" charset="0"/>
              <a:buChar char=""/>
            </a:pPr>
            <a:endParaRPr lang="en-US" sz="2800" kern="2300" spc="100" dirty="0" err="1" smtClean="0">
              <a:solidFill>
                <a:schemeClr val="accent2"/>
              </a:solidFill>
              <a:uFillTx/>
              <a:latin typeface="Arial" panose="020B0604020202090204" pitchFamily="34" charset="0"/>
              <a:cs typeface="Arial" panose="020B0604020202090204" pitchFamily="34" charset="0"/>
              <a:sym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553753" y="1362777"/>
            <a:ext cx="1756914" cy="105029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778" y="2608322"/>
            <a:ext cx="1951659" cy="4236089"/>
          </a:xfrm>
          <a:prstGeom prst="rect">
            <a:avLst/>
          </a:prstGeom>
        </p:spPr>
      </p:pic>
      <p:sp>
        <p:nvSpPr>
          <p:cNvPr id="23" name="KSO_Shape"/>
          <p:cNvSpPr/>
          <p:nvPr/>
        </p:nvSpPr>
        <p:spPr bwMode="auto">
          <a:xfrm>
            <a:off x="1513133" y="1231686"/>
            <a:ext cx="1765378" cy="1457180"/>
          </a:xfrm>
          <a:custGeom>
            <a:avLst/>
            <a:gdLst>
              <a:gd name="T0" fmla="*/ 2147483646 w 6057"/>
              <a:gd name="T1" fmla="*/ 2147483646 h 5454"/>
              <a:gd name="T2" fmla="*/ 0 w 6057"/>
              <a:gd name="T3" fmla="*/ 2147483646 h 5454"/>
              <a:gd name="T4" fmla="*/ 0 w 6057"/>
              <a:gd name="T5" fmla="*/ 2147483646 h 5454"/>
              <a:gd name="T6" fmla="*/ 2147483646 w 6057"/>
              <a:gd name="T7" fmla="*/ 2147483646 h 5454"/>
              <a:gd name="T8" fmla="*/ 2147483646 w 6057"/>
              <a:gd name="T9" fmla="*/ 2147483646 h 5454"/>
              <a:gd name="T10" fmla="*/ 2147483646 w 6057"/>
              <a:gd name="T11" fmla="*/ 2147483646 h 5454"/>
              <a:gd name="T12" fmla="*/ 2147483646 w 6057"/>
              <a:gd name="T13" fmla="*/ 2147483646 h 5454"/>
              <a:gd name="T14" fmla="*/ 2147483646 w 6057"/>
              <a:gd name="T15" fmla="*/ 2147483646 h 5454"/>
              <a:gd name="T16" fmla="*/ 2147483646 w 6057"/>
              <a:gd name="T17" fmla="*/ 2147483646 h 5454"/>
              <a:gd name="T18" fmla="*/ 2147483646 w 6057"/>
              <a:gd name="T19" fmla="*/ 2147483646 h 5454"/>
              <a:gd name="T20" fmla="*/ 2147483646 w 6057"/>
              <a:gd name="T21" fmla="*/ 2147483646 h 5454"/>
              <a:gd name="T22" fmla="*/ 2147483646 w 6057"/>
              <a:gd name="T23" fmla="*/ 2147483646 h 5454"/>
              <a:gd name="T24" fmla="*/ 2147483646 w 6057"/>
              <a:gd name="T25" fmla="*/ 2147483646 h 5454"/>
              <a:gd name="T26" fmla="*/ 2147483646 w 6057"/>
              <a:gd name="T27" fmla="*/ 2147483646 h 5454"/>
              <a:gd name="T28" fmla="*/ 2147483646 w 6057"/>
              <a:gd name="T29" fmla="*/ 2147483646 h 5454"/>
              <a:gd name="T30" fmla="*/ 2147483646 w 6057"/>
              <a:gd name="T31" fmla="*/ 2147483646 h 5454"/>
              <a:gd name="T32" fmla="*/ 2147483646 w 6057"/>
              <a:gd name="T33" fmla="*/ 2147483646 h 5454"/>
              <a:gd name="T34" fmla="*/ 2147483646 w 6057"/>
              <a:gd name="T35" fmla="*/ 2147483646 h 5454"/>
              <a:gd name="T36" fmla="*/ 2147483646 w 6057"/>
              <a:gd name="T37" fmla="*/ 2147483646 h 5454"/>
              <a:gd name="T38" fmla="*/ 2147483646 w 6057"/>
              <a:gd name="T39" fmla="*/ 2147483646 h 5454"/>
              <a:gd name="T40" fmla="*/ 2147483646 w 6057"/>
              <a:gd name="T41" fmla="*/ 2147483646 h 5454"/>
              <a:gd name="T42" fmla="*/ 2147483646 w 6057"/>
              <a:gd name="T43" fmla="*/ 2147483646 h 5454"/>
              <a:gd name="T44" fmla="*/ 2147483646 w 6057"/>
              <a:gd name="T45" fmla="*/ 2147483646 h 5454"/>
              <a:gd name="T46" fmla="*/ 2147483646 w 6057"/>
              <a:gd name="T47" fmla="*/ 2147483646 h 5454"/>
              <a:gd name="T48" fmla="*/ 2147483646 w 6057"/>
              <a:gd name="T49" fmla="*/ 2147483646 h 5454"/>
              <a:gd name="T50" fmla="*/ 2147483646 w 6057"/>
              <a:gd name="T51" fmla="*/ 2147483646 h 5454"/>
              <a:gd name="T52" fmla="*/ 2147483646 w 6057"/>
              <a:gd name="T53" fmla="*/ 2147483646 h 5454"/>
              <a:gd name="T54" fmla="*/ 2147483646 w 6057"/>
              <a:gd name="T55" fmla="*/ 2147483646 h 5454"/>
              <a:gd name="T56" fmla="*/ 2147483646 w 6057"/>
              <a:gd name="T57" fmla="*/ 2147483646 h 5454"/>
              <a:gd name="T58" fmla="*/ 2147483646 w 6057"/>
              <a:gd name="T59" fmla="*/ 2147483646 h 5454"/>
              <a:gd name="T60" fmla="*/ 2147483646 w 6057"/>
              <a:gd name="T61" fmla="*/ 2147483646 h 5454"/>
              <a:gd name="T62" fmla="*/ 2147483646 w 6057"/>
              <a:gd name="T63" fmla="*/ 2147483646 h 5454"/>
              <a:gd name="T64" fmla="*/ 2147483646 w 6057"/>
              <a:gd name="T65" fmla="*/ 2147483646 h 5454"/>
              <a:gd name="T66" fmla="*/ 2147483646 w 6057"/>
              <a:gd name="T67" fmla="*/ 2147483646 h 5454"/>
              <a:gd name="T68" fmla="*/ 2147483646 w 6057"/>
              <a:gd name="T69" fmla="*/ 2147483646 h 5454"/>
              <a:gd name="T70" fmla="*/ 2147483646 w 6057"/>
              <a:gd name="T71" fmla="*/ 2147483646 h 5454"/>
              <a:gd name="T72" fmla="*/ 2147483646 w 6057"/>
              <a:gd name="T73" fmla="*/ 2147483646 h 5454"/>
              <a:gd name="T74" fmla="*/ 2147483646 w 6057"/>
              <a:gd name="T75" fmla="*/ 2147483646 h 5454"/>
              <a:gd name="T76" fmla="*/ 2147483646 w 6057"/>
              <a:gd name="T77" fmla="*/ 0 h 5454"/>
              <a:gd name="T78" fmla="*/ 2147483646 w 6057"/>
              <a:gd name="T79" fmla="*/ 2147483646 h 5454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6057" h="5454">
                <a:moveTo>
                  <a:pt x="0" y="959"/>
                </a:moveTo>
                <a:lnTo>
                  <a:pt x="1930" y="1981"/>
                </a:lnTo>
                <a:lnTo>
                  <a:pt x="1930" y="5454"/>
                </a:lnTo>
                <a:lnTo>
                  <a:pt x="0" y="4432"/>
                </a:lnTo>
                <a:lnTo>
                  <a:pt x="0" y="959"/>
                </a:lnTo>
                <a:close/>
                <a:moveTo>
                  <a:pt x="3263" y="849"/>
                </a:moveTo>
                <a:lnTo>
                  <a:pt x="3260" y="1196"/>
                </a:lnTo>
                <a:lnTo>
                  <a:pt x="3082" y="1115"/>
                </a:lnTo>
                <a:lnTo>
                  <a:pt x="3082" y="871"/>
                </a:lnTo>
                <a:lnTo>
                  <a:pt x="2883" y="783"/>
                </a:lnTo>
                <a:lnTo>
                  <a:pt x="2883" y="1024"/>
                </a:lnTo>
                <a:lnTo>
                  <a:pt x="1772" y="520"/>
                </a:lnTo>
                <a:lnTo>
                  <a:pt x="269" y="883"/>
                </a:lnTo>
                <a:lnTo>
                  <a:pt x="2160" y="1837"/>
                </a:lnTo>
                <a:lnTo>
                  <a:pt x="2149" y="5385"/>
                </a:lnTo>
                <a:lnTo>
                  <a:pt x="3705" y="4796"/>
                </a:lnTo>
                <a:lnTo>
                  <a:pt x="3705" y="4070"/>
                </a:lnTo>
                <a:lnTo>
                  <a:pt x="4114" y="3933"/>
                </a:lnTo>
                <a:lnTo>
                  <a:pt x="4114" y="4296"/>
                </a:lnTo>
                <a:lnTo>
                  <a:pt x="4599" y="4524"/>
                </a:lnTo>
                <a:lnTo>
                  <a:pt x="5626" y="4144"/>
                </a:lnTo>
                <a:lnTo>
                  <a:pt x="5627" y="4077"/>
                </a:lnTo>
                <a:lnTo>
                  <a:pt x="5122" y="3921"/>
                </a:lnTo>
                <a:lnTo>
                  <a:pt x="5122" y="3593"/>
                </a:lnTo>
                <a:lnTo>
                  <a:pt x="6057" y="3278"/>
                </a:lnTo>
                <a:lnTo>
                  <a:pt x="6057" y="95"/>
                </a:lnTo>
                <a:lnTo>
                  <a:pt x="3263" y="849"/>
                </a:lnTo>
                <a:close/>
                <a:moveTo>
                  <a:pt x="3705" y="3759"/>
                </a:moveTo>
                <a:lnTo>
                  <a:pt x="3705" y="2603"/>
                </a:lnTo>
                <a:lnTo>
                  <a:pt x="2433" y="2997"/>
                </a:lnTo>
                <a:lnTo>
                  <a:pt x="2433" y="2598"/>
                </a:lnTo>
                <a:lnTo>
                  <a:pt x="3705" y="2204"/>
                </a:lnTo>
                <a:lnTo>
                  <a:pt x="3705" y="1972"/>
                </a:lnTo>
                <a:lnTo>
                  <a:pt x="2433" y="2365"/>
                </a:lnTo>
                <a:lnTo>
                  <a:pt x="2433" y="1966"/>
                </a:lnTo>
                <a:lnTo>
                  <a:pt x="3705" y="1574"/>
                </a:lnTo>
                <a:lnTo>
                  <a:pt x="3705" y="1397"/>
                </a:lnTo>
                <a:lnTo>
                  <a:pt x="3614" y="1356"/>
                </a:lnTo>
                <a:lnTo>
                  <a:pt x="3617" y="1043"/>
                </a:lnTo>
                <a:lnTo>
                  <a:pt x="5797" y="461"/>
                </a:lnTo>
                <a:lnTo>
                  <a:pt x="5797" y="3054"/>
                </a:lnTo>
                <a:lnTo>
                  <a:pt x="3705" y="3759"/>
                </a:lnTo>
                <a:close/>
                <a:moveTo>
                  <a:pt x="215" y="1434"/>
                </a:moveTo>
                <a:lnTo>
                  <a:pt x="215" y="1579"/>
                </a:lnTo>
                <a:lnTo>
                  <a:pt x="862" y="1925"/>
                </a:lnTo>
                <a:lnTo>
                  <a:pt x="862" y="1780"/>
                </a:lnTo>
                <a:lnTo>
                  <a:pt x="215" y="1434"/>
                </a:lnTo>
                <a:close/>
                <a:moveTo>
                  <a:pt x="215" y="1909"/>
                </a:moveTo>
                <a:lnTo>
                  <a:pt x="215" y="2053"/>
                </a:lnTo>
                <a:lnTo>
                  <a:pt x="862" y="2399"/>
                </a:lnTo>
                <a:lnTo>
                  <a:pt x="862" y="2255"/>
                </a:lnTo>
                <a:lnTo>
                  <a:pt x="215" y="1909"/>
                </a:lnTo>
                <a:close/>
                <a:moveTo>
                  <a:pt x="215" y="1670"/>
                </a:moveTo>
                <a:lnTo>
                  <a:pt x="215" y="1814"/>
                </a:lnTo>
                <a:lnTo>
                  <a:pt x="862" y="2160"/>
                </a:lnTo>
                <a:lnTo>
                  <a:pt x="862" y="2016"/>
                </a:lnTo>
                <a:lnTo>
                  <a:pt x="215" y="1670"/>
                </a:lnTo>
                <a:close/>
                <a:moveTo>
                  <a:pt x="2458" y="3255"/>
                </a:moveTo>
                <a:lnTo>
                  <a:pt x="2820" y="3153"/>
                </a:lnTo>
                <a:lnTo>
                  <a:pt x="2820" y="3376"/>
                </a:lnTo>
                <a:lnTo>
                  <a:pt x="2458" y="3478"/>
                </a:lnTo>
                <a:lnTo>
                  <a:pt x="2458" y="3255"/>
                </a:lnTo>
                <a:close/>
                <a:moveTo>
                  <a:pt x="2458" y="3645"/>
                </a:moveTo>
                <a:lnTo>
                  <a:pt x="2820" y="3543"/>
                </a:lnTo>
                <a:lnTo>
                  <a:pt x="2820" y="3764"/>
                </a:lnTo>
                <a:lnTo>
                  <a:pt x="2458" y="3867"/>
                </a:lnTo>
                <a:lnTo>
                  <a:pt x="2458" y="3645"/>
                </a:lnTo>
                <a:close/>
                <a:moveTo>
                  <a:pt x="3097" y="793"/>
                </a:moveTo>
                <a:lnTo>
                  <a:pt x="2938" y="714"/>
                </a:lnTo>
                <a:lnTo>
                  <a:pt x="5774" y="0"/>
                </a:lnTo>
                <a:lnTo>
                  <a:pt x="5915" y="61"/>
                </a:lnTo>
                <a:lnTo>
                  <a:pt x="3097" y="79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1161" y="5973036"/>
            <a:ext cx="1881386" cy="657321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直接连接符 74"/>
          <p:cNvCxnSpPr/>
          <p:nvPr>
            <p:custDataLst>
              <p:tags r:id="rId1"/>
            </p:custDataLst>
          </p:nvPr>
        </p:nvCxnSpPr>
        <p:spPr>
          <a:xfrm>
            <a:off x="0" y="1985550"/>
            <a:ext cx="12188825" cy="0"/>
          </a:xfrm>
          <a:prstGeom prst="line">
            <a:avLst/>
          </a:prstGeom>
          <a:ln w="63500">
            <a:solidFill>
              <a:srgbClr val="E223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/>
          <p:nvPr>
            <p:custDataLst>
              <p:tags r:id="rId2"/>
            </p:custDataLst>
          </p:nvPr>
        </p:nvCxnSpPr>
        <p:spPr>
          <a:xfrm>
            <a:off x="2542514" y="8830"/>
            <a:ext cx="0" cy="6868911"/>
          </a:xfrm>
          <a:prstGeom prst="line">
            <a:avLst/>
          </a:prstGeom>
          <a:ln w="63500">
            <a:solidFill>
              <a:srgbClr val="E223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2" name="文本框 103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539208" y="1231686"/>
            <a:ext cx="7540434" cy="46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sz="3600">
                <a:ea typeface="微软雅黑" panose="020B0503020204020204" pitchFamily="34" charset="-122"/>
                <a:sym typeface="+mn-ea"/>
              </a:rPr>
              <a:t>项目回顾</a:t>
            </a:r>
            <a:r>
              <a:rPr lang="en-US" altLang="zh-CN" sz="3600">
                <a:ea typeface="微软雅黑" panose="020B0503020204020204" pitchFamily="34" charset="-122"/>
                <a:sym typeface="+mn-ea"/>
              </a:rPr>
              <a:t>-</a:t>
            </a:r>
            <a:r>
              <a:rPr lang="zh-CN" altLang="en-US" sz="3600">
                <a:ea typeface="微软雅黑" panose="020B0503020204020204" pitchFamily="34" charset="-122"/>
                <a:sym typeface="+mn-ea"/>
              </a:rPr>
              <a:t>小问题</a:t>
            </a:r>
            <a:endParaRPr lang="zh-CN" altLang="en-US" sz="3600"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9" name="文本框 85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539490" y="2608580"/>
            <a:ext cx="7539990" cy="2086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fontAlgn="auto">
              <a:lnSpc>
                <a:spcPct val="150000"/>
              </a:lnSpc>
              <a:buClr>
                <a:srgbClr val="C00000"/>
              </a:buClr>
              <a:buFont typeface="Wingdings" panose="05000000000000000000" charset="0"/>
              <a:buChar char=""/>
            </a:pPr>
            <a:r>
              <a:rPr lang="zh-CN" altLang="en-US" sz="2800">
                <a:sym typeface="+mn-ea"/>
              </a:rPr>
              <a:t>在</a:t>
            </a:r>
            <a:r>
              <a:rPr lang="en-US" altLang="zh-CN" sz="2800">
                <a:sym typeface="+mn-ea"/>
              </a:rPr>
              <a:t>form</a:t>
            </a:r>
            <a:r>
              <a:rPr lang="zh-CN" altLang="en-US" sz="2800">
                <a:sym typeface="+mn-ea"/>
              </a:rPr>
              <a:t>表单中，</a:t>
            </a:r>
            <a:r>
              <a:rPr lang="en-US" altLang="zh-CN" sz="2800">
                <a:sym typeface="+mn-ea"/>
              </a:rPr>
              <a:t>action</a:t>
            </a:r>
            <a:r>
              <a:rPr lang="zh-CN" altLang="en-US" sz="2800">
                <a:sym typeface="+mn-ea"/>
              </a:rPr>
              <a:t>属性的作用是什么？</a:t>
            </a:r>
            <a:endParaRPr lang="zh-CN" altLang="en-US" sz="2800">
              <a:sym typeface="+mn-ea"/>
            </a:endParaRPr>
          </a:p>
          <a:p>
            <a:pPr marL="457200" lvl="1" indent="0" fontAlgn="auto">
              <a:lnSpc>
                <a:spcPct val="150000"/>
              </a:lnSpc>
              <a:buClr>
                <a:srgbClr val="C00000"/>
              </a:buClr>
              <a:buFont typeface="+mj-lt"/>
              <a:buNone/>
            </a:pPr>
            <a:r>
              <a:rPr lang="zh-CN" altLang="en-US" sz="2800" kern="2300" spc="100" dirty="0" err="1" smtClean="0">
                <a:solidFill>
                  <a:schemeClr val="accent2"/>
                </a:solidFill>
                <a:uFillTx/>
                <a:latin typeface="Arial" panose="020B0604020202090204" pitchFamily="34" charset="0"/>
                <a:cs typeface="Arial" panose="020B0604020202090204" pitchFamily="34" charset="0"/>
                <a:sym typeface="+mn-ea"/>
              </a:rPr>
              <a:t>答：</a:t>
            </a:r>
            <a:r>
              <a:rPr lang="en-US" altLang="zh-CN" sz="2800" kern="2300" spc="100" dirty="0" err="1" smtClean="0">
                <a:solidFill>
                  <a:schemeClr val="accent2"/>
                </a:solidFill>
                <a:uFillTx/>
                <a:latin typeface="Arial" panose="020B0604020202090204" pitchFamily="34" charset="0"/>
                <a:cs typeface="Arial" panose="020B0604020202090204" pitchFamily="34" charset="0"/>
                <a:sym typeface="+mn-ea"/>
              </a:rPr>
              <a:t>action</a:t>
            </a:r>
            <a:r>
              <a:rPr lang="zh-CN" altLang="en-US" sz="2800" kern="2300" spc="100" dirty="0" err="1" smtClean="0">
                <a:solidFill>
                  <a:schemeClr val="accent2"/>
                </a:solidFill>
                <a:uFillTx/>
                <a:latin typeface="Arial" panose="020B0604020202090204" pitchFamily="34" charset="0"/>
                <a:cs typeface="Arial" panose="020B0604020202090204" pitchFamily="34" charset="0"/>
                <a:sym typeface="+mn-ea"/>
              </a:rPr>
              <a:t>属性规定当提交表单时，向何处发送表单数据。</a:t>
            </a:r>
            <a:endParaRPr lang="zh-CN" altLang="en-US" sz="2800" kern="2300" spc="100" dirty="0" err="1" smtClean="0">
              <a:solidFill>
                <a:schemeClr val="accent2"/>
              </a:solidFill>
              <a:uFillTx/>
              <a:latin typeface="Arial" panose="020B0604020202090204" pitchFamily="34" charset="0"/>
              <a:cs typeface="Arial" panose="020B0604020202090204" pitchFamily="34" charset="0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buClr>
                <a:srgbClr val="C00000"/>
              </a:buClr>
              <a:buFont typeface="Wingdings" panose="05000000000000000000" charset="0"/>
              <a:buChar char=""/>
            </a:pPr>
            <a:endParaRPr lang="en-US" sz="2800" kern="2300" spc="100" dirty="0" err="1" smtClean="0">
              <a:solidFill>
                <a:schemeClr val="accent2"/>
              </a:solidFill>
              <a:uFillTx/>
              <a:latin typeface="Arial" panose="020B0604020202090204" pitchFamily="34" charset="0"/>
              <a:cs typeface="Arial" panose="020B0604020202090204" pitchFamily="34" charset="0"/>
              <a:sym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553753" y="1362777"/>
            <a:ext cx="1756914" cy="105029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778" y="2608322"/>
            <a:ext cx="1951659" cy="4236089"/>
          </a:xfrm>
          <a:prstGeom prst="rect">
            <a:avLst/>
          </a:prstGeom>
        </p:spPr>
      </p:pic>
      <p:sp>
        <p:nvSpPr>
          <p:cNvPr id="23" name="KSO_Shape"/>
          <p:cNvSpPr/>
          <p:nvPr/>
        </p:nvSpPr>
        <p:spPr bwMode="auto">
          <a:xfrm>
            <a:off x="1513133" y="1231686"/>
            <a:ext cx="1765378" cy="1457180"/>
          </a:xfrm>
          <a:custGeom>
            <a:avLst/>
            <a:gdLst>
              <a:gd name="T0" fmla="*/ 2147483646 w 6057"/>
              <a:gd name="T1" fmla="*/ 2147483646 h 5454"/>
              <a:gd name="T2" fmla="*/ 0 w 6057"/>
              <a:gd name="T3" fmla="*/ 2147483646 h 5454"/>
              <a:gd name="T4" fmla="*/ 0 w 6057"/>
              <a:gd name="T5" fmla="*/ 2147483646 h 5454"/>
              <a:gd name="T6" fmla="*/ 2147483646 w 6057"/>
              <a:gd name="T7" fmla="*/ 2147483646 h 5454"/>
              <a:gd name="T8" fmla="*/ 2147483646 w 6057"/>
              <a:gd name="T9" fmla="*/ 2147483646 h 5454"/>
              <a:gd name="T10" fmla="*/ 2147483646 w 6057"/>
              <a:gd name="T11" fmla="*/ 2147483646 h 5454"/>
              <a:gd name="T12" fmla="*/ 2147483646 w 6057"/>
              <a:gd name="T13" fmla="*/ 2147483646 h 5454"/>
              <a:gd name="T14" fmla="*/ 2147483646 w 6057"/>
              <a:gd name="T15" fmla="*/ 2147483646 h 5454"/>
              <a:gd name="T16" fmla="*/ 2147483646 w 6057"/>
              <a:gd name="T17" fmla="*/ 2147483646 h 5454"/>
              <a:gd name="T18" fmla="*/ 2147483646 w 6057"/>
              <a:gd name="T19" fmla="*/ 2147483646 h 5454"/>
              <a:gd name="T20" fmla="*/ 2147483646 w 6057"/>
              <a:gd name="T21" fmla="*/ 2147483646 h 5454"/>
              <a:gd name="T22" fmla="*/ 2147483646 w 6057"/>
              <a:gd name="T23" fmla="*/ 2147483646 h 5454"/>
              <a:gd name="T24" fmla="*/ 2147483646 w 6057"/>
              <a:gd name="T25" fmla="*/ 2147483646 h 5454"/>
              <a:gd name="T26" fmla="*/ 2147483646 w 6057"/>
              <a:gd name="T27" fmla="*/ 2147483646 h 5454"/>
              <a:gd name="T28" fmla="*/ 2147483646 w 6057"/>
              <a:gd name="T29" fmla="*/ 2147483646 h 5454"/>
              <a:gd name="T30" fmla="*/ 2147483646 w 6057"/>
              <a:gd name="T31" fmla="*/ 2147483646 h 5454"/>
              <a:gd name="T32" fmla="*/ 2147483646 w 6057"/>
              <a:gd name="T33" fmla="*/ 2147483646 h 5454"/>
              <a:gd name="T34" fmla="*/ 2147483646 w 6057"/>
              <a:gd name="T35" fmla="*/ 2147483646 h 5454"/>
              <a:gd name="T36" fmla="*/ 2147483646 w 6057"/>
              <a:gd name="T37" fmla="*/ 2147483646 h 5454"/>
              <a:gd name="T38" fmla="*/ 2147483646 w 6057"/>
              <a:gd name="T39" fmla="*/ 2147483646 h 5454"/>
              <a:gd name="T40" fmla="*/ 2147483646 w 6057"/>
              <a:gd name="T41" fmla="*/ 2147483646 h 5454"/>
              <a:gd name="T42" fmla="*/ 2147483646 w 6057"/>
              <a:gd name="T43" fmla="*/ 2147483646 h 5454"/>
              <a:gd name="T44" fmla="*/ 2147483646 w 6057"/>
              <a:gd name="T45" fmla="*/ 2147483646 h 5454"/>
              <a:gd name="T46" fmla="*/ 2147483646 w 6057"/>
              <a:gd name="T47" fmla="*/ 2147483646 h 5454"/>
              <a:gd name="T48" fmla="*/ 2147483646 w 6057"/>
              <a:gd name="T49" fmla="*/ 2147483646 h 5454"/>
              <a:gd name="T50" fmla="*/ 2147483646 w 6057"/>
              <a:gd name="T51" fmla="*/ 2147483646 h 5454"/>
              <a:gd name="T52" fmla="*/ 2147483646 w 6057"/>
              <a:gd name="T53" fmla="*/ 2147483646 h 5454"/>
              <a:gd name="T54" fmla="*/ 2147483646 w 6057"/>
              <a:gd name="T55" fmla="*/ 2147483646 h 5454"/>
              <a:gd name="T56" fmla="*/ 2147483646 w 6057"/>
              <a:gd name="T57" fmla="*/ 2147483646 h 5454"/>
              <a:gd name="T58" fmla="*/ 2147483646 w 6057"/>
              <a:gd name="T59" fmla="*/ 2147483646 h 5454"/>
              <a:gd name="T60" fmla="*/ 2147483646 w 6057"/>
              <a:gd name="T61" fmla="*/ 2147483646 h 5454"/>
              <a:gd name="T62" fmla="*/ 2147483646 w 6057"/>
              <a:gd name="T63" fmla="*/ 2147483646 h 5454"/>
              <a:gd name="T64" fmla="*/ 2147483646 w 6057"/>
              <a:gd name="T65" fmla="*/ 2147483646 h 5454"/>
              <a:gd name="T66" fmla="*/ 2147483646 w 6057"/>
              <a:gd name="T67" fmla="*/ 2147483646 h 5454"/>
              <a:gd name="T68" fmla="*/ 2147483646 w 6057"/>
              <a:gd name="T69" fmla="*/ 2147483646 h 5454"/>
              <a:gd name="T70" fmla="*/ 2147483646 w 6057"/>
              <a:gd name="T71" fmla="*/ 2147483646 h 5454"/>
              <a:gd name="T72" fmla="*/ 2147483646 w 6057"/>
              <a:gd name="T73" fmla="*/ 2147483646 h 5454"/>
              <a:gd name="T74" fmla="*/ 2147483646 w 6057"/>
              <a:gd name="T75" fmla="*/ 2147483646 h 5454"/>
              <a:gd name="T76" fmla="*/ 2147483646 w 6057"/>
              <a:gd name="T77" fmla="*/ 0 h 5454"/>
              <a:gd name="T78" fmla="*/ 2147483646 w 6057"/>
              <a:gd name="T79" fmla="*/ 2147483646 h 5454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6057" h="5454">
                <a:moveTo>
                  <a:pt x="0" y="959"/>
                </a:moveTo>
                <a:lnTo>
                  <a:pt x="1930" y="1981"/>
                </a:lnTo>
                <a:lnTo>
                  <a:pt x="1930" y="5454"/>
                </a:lnTo>
                <a:lnTo>
                  <a:pt x="0" y="4432"/>
                </a:lnTo>
                <a:lnTo>
                  <a:pt x="0" y="959"/>
                </a:lnTo>
                <a:close/>
                <a:moveTo>
                  <a:pt x="3263" y="849"/>
                </a:moveTo>
                <a:lnTo>
                  <a:pt x="3260" y="1196"/>
                </a:lnTo>
                <a:lnTo>
                  <a:pt x="3082" y="1115"/>
                </a:lnTo>
                <a:lnTo>
                  <a:pt x="3082" y="871"/>
                </a:lnTo>
                <a:lnTo>
                  <a:pt x="2883" y="783"/>
                </a:lnTo>
                <a:lnTo>
                  <a:pt x="2883" y="1024"/>
                </a:lnTo>
                <a:lnTo>
                  <a:pt x="1772" y="520"/>
                </a:lnTo>
                <a:lnTo>
                  <a:pt x="269" y="883"/>
                </a:lnTo>
                <a:lnTo>
                  <a:pt x="2160" y="1837"/>
                </a:lnTo>
                <a:lnTo>
                  <a:pt x="2149" y="5385"/>
                </a:lnTo>
                <a:lnTo>
                  <a:pt x="3705" y="4796"/>
                </a:lnTo>
                <a:lnTo>
                  <a:pt x="3705" y="4070"/>
                </a:lnTo>
                <a:lnTo>
                  <a:pt x="4114" y="3933"/>
                </a:lnTo>
                <a:lnTo>
                  <a:pt x="4114" y="4296"/>
                </a:lnTo>
                <a:lnTo>
                  <a:pt x="4599" y="4524"/>
                </a:lnTo>
                <a:lnTo>
                  <a:pt x="5626" y="4144"/>
                </a:lnTo>
                <a:lnTo>
                  <a:pt x="5627" y="4077"/>
                </a:lnTo>
                <a:lnTo>
                  <a:pt x="5122" y="3921"/>
                </a:lnTo>
                <a:lnTo>
                  <a:pt x="5122" y="3593"/>
                </a:lnTo>
                <a:lnTo>
                  <a:pt x="6057" y="3278"/>
                </a:lnTo>
                <a:lnTo>
                  <a:pt x="6057" y="95"/>
                </a:lnTo>
                <a:lnTo>
                  <a:pt x="3263" y="849"/>
                </a:lnTo>
                <a:close/>
                <a:moveTo>
                  <a:pt x="3705" y="3759"/>
                </a:moveTo>
                <a:lnTo>
                  <a:pt x="3705" y="2603"/>
                </a:lnTo>
                <a:lnTo>
                  <a:pt x="2433" y="2997"/>
                </a:lnTo>
                <a:lnTo>
                  <a:pt x="2433" y="2598"/>
                </a:lnTo>
                <a:lnTo>
                  <a:pt x="3705" y="2204"/>
                </a:lnTo>
                <a:lnTo>
                  <a:pt x="3705" y="1972"/>
                </a:lnTo>
                <a:lnTo>
                  <a:pt x="2433" y="2365"/>
                </a:lnTo>
                <a:lnTo>
                  <a:pt x="2433" y="1966"/>
                </a:lnTo>
                <a:lnTo>
                  <a:pt x="3705" y="1574"/>
                </a:lnTo>
                <a:lnTo>
                  <a:pt x="3705" y="1397"/>
                </a:lnTo>
                <a:lnTo>
                  <a:pt x="3614" y="1356"/>
                </a:lnTo>
                <a:lnTo>
                  <a:pt x="3617" y="1043"/>
                </a:lnTo>
                <a:lnTo>
                  <a:pt x="5797" y="461"/>
                </a:lnTo>
                <a:lnTo>
                  <a:pt x="5797" y="3054"/>
                </a:lnTo>
                <a:lnTo>
                  <a:pt x="3705" y="3759"/>
                </a:lnTo>
                <a:close/>
                <a:moveTo>
                  <a:pt x="215" y="1434"/>
                </a:moveTo>
                <a:lnTo>
                  <a:pt x="215" y="1579"/>
                </a:lnTo>
                <a:lnTo>
                  <a:pt x="862" y="1925"/>
                </a:lnTo>
                <a:lnTo>
                  <a:pt x="862" y="1780"/>
                </a:lnTo>
                <a:lnTo>
                  <a:pt x="215" y="1434"/>
                </a:lnTo>
                <a:close/>
                <a:moveTo>
                  <a:pt x="215" y="1909"/>
                </a:moveTo>
                <a:lnTo>
                  <a:pt x="215" y="2053"/>
                </a:lnTo>
                <a:lnTo>
                  <a:pt x="862" y="2399"/>
                </a:lnTo>
                <a:lnTo>
                  <a:pt x="862" y="2255"/>
                </a:lnTo>
                <a:lnTo>
                  <a:pt x="215" y="1909"/>
                </a:lnTo>
                <a:close/>
                <a:moveTo>
                  <a:pt x="215" y="1670"/>
                </a:moveTo>
                <a:lnTo>
                  <a:pt x="215" y="1814"/>
                </a:lnTo>
                <a:lnTo>
                  <a:pt x="862" y="2160"/>
                </a:lnTo>
                <a:lnTo>
                  <a:pt x="862" y="2016"/>
                </a:lnTo>
                <a:lnTo>
                  <a:pt x="215" y="1670"/>
                </a:lnTo>
                <a:close/>
                <a:moveTo>
                  <a:pt x="2458" y="3255"/>
                </a:moveTo>
                <a:lnTo>
                  <a:pt x="2820" y="3153"/>
                </a:lnTo>
                <a:lnTo>
                  <a:pt x="2820" y="3376"/>
                </a:lnTo>
                <a:lnTo>
                  <a:pt x="2458" y="3478"/>
                </a:lnTo>
                <a:lnTo>
                  <a:pt x="2458" y="3255"/>
                </a:lnTo>
                <a:close/>
                <a:moveTo>
                  <a:pt x="2458" y="3645"/>
                </a:moveTo>
                <a:lnTo>
                  <a:pt x="2820" y="3543"/>
                </a:lnTo>
                <a:lnTo>
                  <a:pt x="2820" y="3764"/>
                </a:lnTo>
                <a:lnTo>
                  <a:pt x="2458" y="3867"/>
                </a:lnTo>
                <a:lnTo>
                  <a:pt x="2458" y="3645"/>
                </a:lnTo>
                <a:close/>
                <a:moveTo>
                  <a:pt x="3097" y="793"/>
                </a:moveTo>
                <a:lnTo>
                  <a:pt x="2938" y="714"/>
                </a:lnTo>
                <a:lnTo>
                  <a:pt x="5774" y="0"/>
                </a:lnTo>
                <a:lnTo>
                  <a:pt x="5915" y="61"/>
                </a:lnTo>
                <a:lnTo>
                  <a:pt x="3097" y="79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1161" y="5973036"/>
            <a:ext cx="1881386" cy="657321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直接连接符 74"/>
          <p:cNvCxnSpPr/>
          <p:nvPr>
            <p:custDataLst>
              <p:tags r:id="rId1"/>
            </p:custDataLst>
          </p:nvPr>
        </p:nvCxnSpPr>
        <p:spPr>
          <a:xfrm>
            <a:off x="0" y="1985550"/>
            <a:ext cx="12188825" cy="0"/>
          </a:xfrm>
          <a:prstGeom prst="line">
            <a:avLst/>
          </a:prstGeom>
          <a:ln w="63500">
            <a:solidFill>
              <a:srgbClr val="E223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/>
          <p:nvPr>
            <p:custDataLst>
              <p:tags r:id="rId2"/>
            </p:custDataLst>
          </p:nvPr>
        </p:nvCxnSpPr>
        <p:spPr>
          <a:xfrm>
            <a:off x="2542514" y="8830"/>
            <a:ext cx="0" cy="6868911"/>
          </a:xfrm>
          <a:prstGeom prst="line">
            <a:avLst/>
          </a:prstGeom>
          <a:ln w="63500">
            <a:solidFill>
              <a:srgbClr val="E223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2" name="文本框 103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539208" y="1231686"/>
            <a:ext cx="7540434" cy="46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sz="3600">
                <a:ea typeface="微软雅黑" panose="020B0503020204020204" pitchFamily="34" charset="-122"/>
                <a:sym typeface="+mn-ea"/>
              </a:rPr>
              <a:t>项目回顾</a:t>
            </a:r>
            <a:r>
              <a:rPr lang="en-US" altLang="zh-CN" sz="3600">
                <a:ea typeface="微软雅黑" panose="020B0503020204020204" pitchFamily="34" charset="-122"/>
                <a:sym typeface="+mn-ea"/>
              </a:rPr>
              <a:t>-</a:t>
            </a:r>
            <a:r>
              <a:rPr lang="zh-CN" altLang="en-US" sz="3600">
                <a:ea typeface="微软雅黑" panose="020B0503020204020204" pitchFamily="34" charset="-122"/>
                <a:sym typeface="+mn-ea"/>
              </a:rPr>
              <a:t>小问题</a:t>
            </a:r>
            <a:endParaRPr lang="zh-CN" altLang="en-US" sz="3600"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9" name="文本框 85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539490" y="2413000"/>
            <a:ext cx="7539990" cy="2703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fontAlgn="auto">
              <a:lnSpc>
                <a:spcPct val="150000"/>
              </a:lnSpc>
              <a:buClr>
                <a:srgbClr val="C00000"/>
              </a:buClr>
              <a:buFont typeface="Wingdings" panose="05000000000000000000" charset="0"/>
              <a:buChar char=""/>
            </a:pPr>
            <a:r>
              <a:rPr lang="en-US" altLang="zh-CN" sz="2800">
                <a:sym typeface="+mn-ea"/>
              </a:rPr>
              <a:t>input</a:t>
            </a:r>
            <a:r>
              <a:rPr lang="zh-CN" altLang="en-US" sz="2800">
                <a:sym typeface="+mn-ea"/>
              </a:rPr>
              <a:t>标签中，</a:t>
            </a:r>
            <a:r>
              <a:rPr lang="en-US" altLang="zh-CN" sz="2800">
                <a:sym typeface="+mn-ea"/>
              </a:rPr>
              <a:t>name</a:t>
            </a:r>
            <a:r>
              <a:rPr lang="zh-CN" altLang="en-US" sz="2800">
                <a:sym typeface="+mn-ea"/>
              </a:rPr>
              <a:t>属性的作用是什么？</a:t>
            </a:r>
            <a:endParaRPr lang="zh-CN" altLang="en-US" sz="2800">
              <a:sym typeface="+mn-ea"/>
            </a:endParaRPr>
          </a:p>
          <a:p>
            <a:pPr marL="457200" lvl="1" indent="0" fontAlgn="auto">
              <a:lnSpc>
                <a:spcPct val="150000"/>
              </a:lnSpc>
              <a:buClr>
                <a:srgbClr val="C00000"/>
              </a:buClr>
              <a:buFont typeface="+mj-lt"/>
              <a:buNone/>
            </a:pPr>
            <a:r>
              <a:rPr lang="zh-CN" altLang="en-US" sz="2800" kern="2300" spc="100" dirty="0" err="1" smtClean="0">
                <a:solidFill>
                  <a:schemeClr val="accent2"/>
                </a:solidFill>
                <a:uFillTx/>
                <a:latin typeface="Arial" panose="020B0604020202090204" pitchFamily="34" charset="0"/>
                <a:cs typeface="Arial" panose="020B0604020202090204" pitchFamily="34" charset="0"/>
                <a:sym typeface="+mn-ea"/>
              </a:rPr>
              <a:t>答：对提交到服务器后的表单数据进行标识。只有设置了 name 属性的表单元素才能在提交表单时传递它们的值。</a:t>
            </a:r>
            <a:endParaRPr lang="zh-CN" altLang="en-US" sz="2800" kern="2300" spc="100" dirty="0" err="1" smtClean="0">
              <a:solidFill>
                <a:schemeClr val="accent2"/>
              </a:solidFill>
              <a:uFillTx/>
              <a:latin typeface="Arial" panose="020B0604020202090204" pitchFamily="34" charset="0"/>
              <a:cs typeface="Arial" panose="020B0604020202090204" pitchFamily="34" charset="0"/>
              <a:sym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553753" y="1362777"/>
            <a:ext cx="1756914" cy="105029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778" y="2608322"/>
            <a:ext cx="1951659" cy="4236089"/>
          </a:xfrm>
          <a:prstGeom prst="rect">
            <a:avLst/>
          </a:prstGeom>
        </p:spPr>
      </p:pic>
      <p:sp>
        <p:nvSpPr>
          <p:cNvPr id="23" name="KSO_Shape"/>
          <p:cNvSpPr/>
          <p:nvPr/>
        </p:nvSpPr>
        <p:spPr bwMode="auto">
          <a:xfrm>
            <a:off x="1513133" y="1231686"/>
            <a:ext cx="1765378" cy="1457180"/>
          </a:xfrm>
          <a:custGeom>
            <a:avLst/>
            <a:gdLst>
              <a:gd name="T0" fmla="*/ 2147483646 w 6057"/>
              <a:gd name="T1" fmla="*/ 2147483646 h 5454"/>
              <a:gd name="T2" fmla="*/ 0 w 6057"/>
              <a:gd name="T3" fmla="*/ 2147483646 h 5454"/>
              <a:gd name="T4" fmla="*/ 0 w 6057"/>
              <a:gd name="T5" fmla="*/ 2147483646 h 5454"/>
              <a:gd name="T6" fmla="*/ 2147483646 w 6057"/>
              <a:gd name="T7" fmla="*/ 2147483646 h 5454"/>
              <a:gd name="T8" fmla="*/ 2147483646 w 6057"/>
              <a:gd name="T9" fmla="*/ 2147483646 h 5454"/>
              <a:gd name="T10" fmla="*/ 2147483646 w 6057"/>
              <a:gd name="T11" fmla="*/ 2147483646 h 5454"/>
              <a:gd name="T12" fmla="*/ 2147483646 w 6057"/>
              <a:gd name="T13" fmla="*/ 2147483646 h 5454"/>
              <a:gd name="T14" fmla="*/ 2147483646 w 6057"/>
              <a:gd name="T15" fmla="*/ 2147483646 h 5454"/>
              <a:gd name="T16" fmla="*/ 2147483646 w 6057"/>
              <a:gd name="T17" fmla="*/ 2147483646 h 5454"/>
              <a:gd name="T18" fmla="*/ 2147483646 w 6057"/>
              <a:gd name="T19" fmla="*/ 2147483646 h 5454"/>
              <a:gd name="T20" fmla="*/ 2147483646 w 6057"/>
              <a:gd name="T21" fmla="*/ 2147483646 h 5454"/>
              <a:gd name="T22" fmla="*/ 2147483646 w 6057"/>
              <a:gd name="T23" fmla="*/ 2147483646 h 5454"/>
              <a:gd name="T24" fmla="*/ 2147483646 w 6057"/>
              <a:gd name="T25" fmla="*/ 2147483646 h 5454"/>
              <a:gd name="T26" fmla="*/ 2147483646 w 6057"/>
              <a:gd name="T27" fmla="*/ 2147483646 h 5454"/>
              <a:gd name="T28" fmla="*/ 2147483646 w 6057"/>
              <a:gd name="T29" fmla="*/ 2147483646 h 5454"/>
              <a:gd name="T30" fmla="*/ 2147483646 w 6057"/>
              <a:gd name="T31" fmla="*/ 2147483646 h 5454"/>
              <a:gd name="T32" fmla="*/ 2147483646 w 6057"/>
              <a:gd name="T33" fmla="*/ 2147483646 h 5454"/>
              <a:gd name="T34" fmla="*/ 2147483646 w 6057"/>
              <a:gd name="T35" fmla="*/ 2147483646 h 5454"/>
              <a:gd name="T36" fmla="*/ 2147483646 w 6057"/>
              <a:gd name="T37" fmla="*/ 2147483646 h 5454"/>
              <a:gd name="T38" fmla="*/ 2147483646 w 6057"/>
              <a:gd name="T39" fmla="*/ 2147483646 h 5454"/>
              <a:gd name="T40" fmla="*/ 2147483646 w 6057"/>
              <a:gd name="T41" fmla="*/ 2147483646 h 5454"/>
              <a:gd name="T42" fmla="*/ 2147483646 w 6057"/>
              <a:gd name="T43" fmla="*/ 2147483646 h 5454"/>
              <a:gd name="T44" fmla="*/ 2147483646 w 6057"/>
              <a:gd name="T45" fmla="*/ 2147483646 h 5454"/>
              <a:gd name="T46" fmla="*/ 2147483646 w 6057"/>
              <a:gd name="T47" fmla="*/ 2147483646 h 5454"/>
              <a:gd name="T48" fmla="*/ 2147483646 w 6057"/>
              <a:gd name="T49" fmla="*/ 2147483646 h 5454"/>
              <a:gd name="T50" fmla="*/ 2147483646 w 6057"/>
              <a:gd name="T51" fmla="*/ 2147483646 h 5454"/>
              <a:gd name="T52" fmla="*/ 2147483646 w 6057"/>
              <a:gd name="T53" fmla="*/ 2147483646 h 5454"/>
              <a:gd name="T54" fmla="*/ 2147483646 w 6057"/>
              <a:gd name="T55" fmla="*/ 2147483646 h 5454"/>
              <a:gd name="T56" fmla="*/ 2147483646 w 6057"/>
              <a:gd name="T57" fmla="*/ 2147483646 h 5454"/>
              <a:gd name="T58" fmla="*/ 2147483646 w 6057"/>
              <a:gd name="T59" fmla="*/ 2147483646 h 5454"/>
              <a:gd name="T60" fmla="*/ 2147483646 w 6057"/>
              <a:gd name="T61" fmla="*/ 2147483646 h 5454"/>
              <a:gd name="T62" fmla="*/ 2147483646 w 6057"/>
              <a:gd name="T63" fmla="*/ 2147483646 h 5454"/>
              <a:gd name="T64" fmla="*/ 2147483646 w 6057"/>
              <a:gd name="T65" fmla="*/ 2147483646 h 5454"/>
              <a:gd name="T66" fmla="*/ 2147483646 w 6057"/>
              <a:gd name="T67" fmla="*/ 2147483646 h 5454"/>
              <a:gd name="T68" fmla="*/ 2147483646 w 6057"/>
              <a:gd name="T69" fmla="*/ 2147483646 h 5454"/>
              <a:gd name="T70" fmla="*/ 2147483646 w 6057"/>
              <a:gd name="T71" fmla="*/ 2147483646 h 5454"/>
              <a:gd name="T72" fmla="*/ 2147483646 w 6057"/>
              <a:gd name="T73" fmla="*/ 2147483646 h 5454"/>
              <a:gd name="T74" fmla="*/ 2147483646 w 6057"/>
              <a:gd name="T75" fmla="*/ 2147483646 h 5454"/>
              <a:gd name="T76" fmla="*/ 2147483646 w 6057"/>
              <a:gd name="T77" fmla="*/ 0 h 5454"/>
              <a:gd name="T78" fmla="*/ 2147483646 w 6057"/>
              <a:gd name="T79" fmla="*/ 2147483646 h 5454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6057" h="5454">
                <a:moveTo>
                  <a:pt x="0" y="959"/>
                </a:moveTo>
                <a:lnTo>
                  <a:pt x="1930" y="1981"/>
                </a:lnTo>
                <a:lnTo>
                  <a:pt x="1930" y="5454"/>
                </a:lnTo>
                <a:lnTo>
                  <a:pt x="0" y="4432"/>
                </a:lnTo>
                <a:lnTo>
                  <a:pt x="0" y="959"/>
                </a:lnTo>
                <a:close/>
                <a:moveTo>
                  <a:pt x="3263" y="849"/>
                </a:moveTo>
                <a:lnTo>
                  <a:pt x="3260" y="1196"/>
                </a:lnTo>
                <a:lnTo>
                  <a:pt x="3082" y="1115"/>
                </a:lnTo>
                <a:lnTo>
                  <a:pt x="3082" y="871"/>
                </a:lnTo>
                <a:lnTo>
                  <a:pt x="2883" y="783"/>
                </a:lnTo>
                <a:lnTo>
                  <a:pt x="2883" y="1024"/>
                </a:lnTo>
                <a:lnTo>
                  <a:pt x="1772" y="520"/>
                </a:lnTo>
                <a:lnTo>
                  <a:pt x="269" y="883"/>
                </a:lnTo>
                <a:lnTo>
                  <a:pt x="2160" y="1837"/>
                </a:lnTo>
                <a:lnTo>
                  <a:pt x="2149" y="5385"/>
                </a:lnTo>
                <a:lnTo>
                  <a:pt x="3705" y="4796"/>
                </a:lnTo>
                <a:lnTo>
                  <a:pt x="3705" y="4070"/>
                </a:lnTo>
                <a:lnTo>
                  <a:pt x="4114" y="3933"/>
                </a:lnTo>
                <a:lnTo>
                  <a:pt x="4114" y="4296"/>
                </a:lnTo>
                <a:lnTo>
                  <a:pt x="4599" y="4524"/>
                </a:lnTo>
                <a:lnTo>
                  <a:pt x="5626" y="4144"/>
                </a:lnTo>
                <a:lnTo>
                  <a:pt x="5627" y="4077"/>
                </a:lnTo>
                <a:lnTo>
                  <a:pt x="5122" y="3921"/>
                </a:lnTo>
                <a:lnTo>
                  <a:pt x="5122" y="3593"/>
                </a:lnTo>
                <a:lnTo>
                  <a:pt x="6057" y="3278"/>
                </a:lnTo>
                <a:lnTo>
                  <a:pt x="6057" y="95"/>
                </a:lnTo>
                <a:lnTo>
                  <a:pt x="3263" y="849"/>
                </a:lnTo>
                <a:close/>
                <a:moveTo>
                  <a:pt x="3705" y="3759"/>
                </a:moveTo>
                <a:lnTo>
                  <a:pt x="3705" y="2603"/>
                </a:lnTo>
                <a:lnTo>
                  <a:pt x="2433" y="2997"/>
                </a:lnTo>
                <a:lnTo>
                  <a:pt x="2433" y="2598"/>
                </a:lnTo>
                <a:lnTo>
                  <a:pt x="3705" y="2204"/>
                </a:lnTo>
                <a:lnTo>
                  <a:pt x="3705" y="1972"/>
                </a:lnTo>
                <a:lnTo>
                  <a:pt x="2433" y="2365"/>
                </a:lnTo>
                <a:lnTo>
                  <a:pt x="2433" y="1966"/>
                </a:lnTo>
                <a:lnTo>
                  <a:pt x="3705" y="1574"/>
                </a:lnTo>
                <a:lnTo>
                  <a:pt x="3705" y="1397"/>
                </a:lnTo>
                <a:lnTo>
                  <a:pt x="3614" y="1356"/>
                </a:lnTo>
                <a:lnTo>
                  <a:pt x="3617" y="1043"/>
                </a:lnTo>
                <a:lnTo>
                  <a:pt x="5797" y="461"/>
                </a:lnTo>
                <a:lnTo>
                  <a:pt x="5797" y="3054"/>
                </a:lnTo>
                <a:lnTo>
                  <a:pt x="3705" y="3759"/>
                </a:lnTo>
                <a:close/>
                <a:moveTo>
                  <a:pt x="215" y="1434"/>
                </a:moveTo>
                <a:lnTo>
                  <a:pt x="215" y="1579"/>
                </a:lnTo>
                <a:lnTo>
                  <a:pt x="862" y="1925"/>
                </a:lnTo>
                <a:lnTo>
                  <a:pt x="862" y="1780"/>
                </a:lnTo>
                <a:lnTo>
                  <a:pt x="215" y="1434"/>
                </a:lnTo>
                <a:close/>
                <a:moveTo>
                  <a:pt x="215" y="1909"/>
                </a:moveTo>
                <a:lnTo>
                  <a:pt x="215" y="2053"/>
                </a:lnTo>
                <a:lnTo>
                  <a:pt x="862" y="2399"/>
                </a:lnTo>
                <a:lnTo>
                  <a:pt x="862" y="2255"/>
                </a:lnTo>
                <a:lnTo>
                  <a:pt x="215" y="1909"/>
                </a:lnTo>
                <a:close/>
                <a:moveTo>
                  <a:pt x="215" y="1670"/>
                </a:moveTo>
                <a:lnTo>
                  <a:pt x="215" y="1814"/>
                </a:lnTo>
                <a:lnTo>
                  <a:pt x="862" y="2160"/>
                </a:lnTo>
                <a:lnTo>
                  <a:pt x="862" y="2016"/>
                </a:lnTo>
                <a:lnTo>
                  <a:pt x="215" y="1670"/>
                </a:lnTo>
                <a:close/>
                <a:moveTo>
                  <a:pt x="2458" y="3255"/>
                </a:moveTo>
                <a:lnTo>
                  <a:pt x="2820" y="3153"/>
                </a:lnTo>
                <a:lnTo>
                  <a:pt x="2820" y="3376"/>
                </a:lnTo>
                <a:lnTo>
                  <a:pt x="2458" y="3478"/>
                </a:lnTo>
                <a:lnTo>
                  <a:pt x="2458" y="3255"/>
                </a:lnTo>
                <a:close/>
                <a:moveTo>
                  <a:pt x="2458" y="3645"/>
                </a:moveTo>
                <a:lnTo>
                  <a:pt x="2820" y="3543"/>
                </a:lnTo>
                <a:lnTo>
                  <a:pt x="2820" y="3764"/>
                </a:lnTo>
                <a:lnTo>
                  <a:pt x="2458" y="3867"/>
                </a:lnTo>
                <a:lnTo>
                  <a:pt x="2458" y="3645"/>
                </a:lnTo>
                <a:close/>
                <a:moveTo>
                  <a:pt x="3097" y="793"/>
                </a:moveTo>
                <a:lnTo>
                  <a:pt x="2938" y="714"/>
                </a:lnTo>
                <a:lnTo>
                  <a:pt x="5774" y="0"/>
                </a:lnTo>
                <a:lnTo>
                  <a:pt x="5915" y="61"/>
                </a:lnTo>
                <a:lnTo>
                  <a:pt x="3097" y="79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1161" y="5973036"/>
            <a:ext cx="1881386" cy="657321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MH_TYPE" val="#NeiR#"/>
  <p:tag name="MH_NUMBER" val="4"/>
  <p:tag name="MH_CATEGORY" val="#BingLLB#"/>
  <p:tag name="MH_LAYOUT" val="SubTitle"/>
  <p:tag name="MH" val="20160615182337"/>
  <p:tag name="MH_LIBRARY" val="GRAPHIC"/>
</p:tagLst>
</file>

<file path=ppt/tags/tag10.xml><?xml version="1.0" encoding="utf-8"?>
<p:tagLst xmlns:p="http://schemas.openxmlformats.org/presentationml/2006/main">
  <p:tag name="MH" val="20160602175401"/>
  <p:tag name="MH_LIBRARY" val="GRAPHIC"/>
  <p:tag name="MH_ORDER" val="文本框 85"/>
</p:tagLst>
</file>

<file path=ppt/tags/tag11.xml><?xml version="1.0" encoding="utf-8"?>
<p:tagLst xmlns:p="http://schemas.openxmlformats.org/presentationml/2006/main">
  <p:tag name="MH" val="20160602175401"/>
  <p:tag name="MH_LIBRARY" val="GRAPHIC"/>
</p:tagLst>
</file>

<file path=ppt/tags/tag12.xml><?xml version="1.0" encoding="utf-8"?>
<p:tagLst xmlns:p="http://schemas.openxmlformats.org/presentationml/2006/main">
  <p:tag name="MH" val="20160602175401"/>
  <p:tag name="MH_LIBRARY" val="GRAPHIC"/>
  <p:tag name="MH_ORDER" val="Straight Connector 74"/>
</p:tagLst>
</file>

<file path=ppt/tags/tag13.xml><?xml version="1.0" encoding="utf-8"?>
<p:tagLst xmlns:p="http://schemas.openxmlformats.org/presentationml/2006/main">
  <p:tag name="MH" val="20160602175401"/>
  <p:tag name="MH_LIBRARY" val="GRAPHIC"/>
  <p:tag name="MH_ORDER" val="Straight Connector 75"/>
</p:tagLst>
</file>

<file path=ppt/tags/tag14.xml><?xml version="1.0" encoding="utf-8"?>
<p:tagLst xmlns:p="http://schemas.openxmlformats.org/presentationml/2006/main">
  <p:tag name="MH" val="20160602175401"/>
  <p:tag name="MH_LIBRARY" val="GRAPHIC"/>
  <p:tag name="MH_ORDER" val="文本框 103"/>
</p:tagLst>
</file>

<file path=ppt/tags/tag15.xml><?xml version="1.0" encoding="utf-8"?>
<p:tagLst xmlns:p="http://schemas.openxmlformats.org/presentationml/2006/main">
  <p:tag name="MH" val="20160602175401"/>
  <p:tag name="MH_LIBRARY" val="GRAPHIC"/>
  <p:tag name="MH_ORDER" val="文本框 85"/>
</p:tagLst>
</file>

<file path=ppt/tags/tag16.xml><?xml version="1.0" encoding="utf-8"?>
<p:tagLst xmlns:p="http://schemas.openxmlformats.org/presentationml/2006/main">
  <p:tag name="MH" val="20160602175401"/>
  <p:tag name="MH_LIBRARY" val="GRAPHIC"/>
</p:tagLst>
</file>

<file path=ppt/tags/tag17.xml><?xml version="1.0" encoding="utf-8"?>
<p:tagLst xmlns:p="http://schemas.openxmlformats.org/presentationml/2006/main">
  <p:tag name="MH" val="20160602175401"/>
  <p:tag name="MH_LIBRARY" val="GRAPHIC"/>
  <p:tag name="MH_ORDER" val="Straight Connector 74"/>
</p:tagLst>
</file>

<file path=ppt/tags/tag18.xml><?xml version="1.0" encoding="utf-8"?>
<p:tagLst xmlns:p="http://schemas.openxmlformats.org/presentationml/2006/main">
  <p:tag name="MH" val="20160602175401"/>
  <p:tag name="MH_LIBRARY" val="GRAPHIC"/>
  <p:tag name="MH_ORDER" val="Straight Connector 75"/>
</p:tagLst>
</file>

<file path=ppt/tags/tag19.xml><?xml version="1.0" encoding="utf-8"?>
<p:tagLst xmlns:p="http://schemas.openxmlformats.org/presentationml/2006/main">
  <p:tag name="MH" val="20160602175401"/>
  <p:tag name="MH_LIBRARY" val="GRAPHIC"/>
  <p:tag name="MH_ORDER" val="文本框 103"/>
</p:tagLst>
</file>

<file path=ppt/tags/tag2.xml><?xml version="1.0" encoding="utf-8"?>
<p:tagLst xmlns:p="http://schemas.openxmlformats.org/presentationml/2006/main">
  <p:tag name="MH" val="20160602175401"/>
  <p:tag name="MH_LIBRARY" val="GRAPHIC"/>
  <p:tag name="MH_ORDER" val="Straight Connector 74"/>
</p:tagLst>
</file>

<file path=ppt/tags/tag20.xml><?xml version="1.0" encoding="utf-8"?>
<p:tagLst xmlns:p="http://schemas.openxmlformats.org/presentationml/2006/main">
  <p:tag name="MH" val="20160602175401"/>
  <p:tag name="MH_LIBRARY" val="GRAPHIC"/>
  <p:tag name="MH_ORDER" val="文本框 85"/>
</p:tagLst>
</file>

<file path=ppt/tags/tag21.xml><?xml version="1.0" encoding="utf-8"?>
<p:tagLst xmlns:p="http://schemas.openxmlformats.org/presentationml/2006/main">
  <p:tag name="MH" val="20160602175401"/>
  <p:tag name="MH_LIBRARY" val="GRAPHIC"/>
</p:tagLst>
</file>

<file path=ppt/tags/tag22.xml><?xml version="1.0" encoding="utf-8"?>
<p:tagLst xmlns:p="http://schemas.openxmlformats.org/presentationml/2006/main">
  <p:tag name="MH" val="20160602175401"/>
  <p:tag name="MH_LIBRARY" val="GRAPHIC"/>
  <p:tag name="MH_ORDER" val="Straight Connector 74"/>
</p:tagLst>
</file>

<file path=ppt/tags/tag23.xml><?xml version="1.0" encoding="utf-8"?>
<p:tagLst xmlns:p="http://schemas.openxmlformats.org/presentationml/2006/main">
  <p:tag name="MH" val="20160602175401"/>
  <p:tag name="MH_LIBRARY" val="GRAPHIC"/>
  <p:tag name="MH_ORDER" val="Straight Connector 75"/>
</p:tagLst>
</file>

<file path=ppt/tags/tag24.xml><?xml version="1.0" encoding="utf-8"?>
<p:tagLst xmlns:p="http://schemas.openxmlformats.org/presentationml/2006/main">
  <p:tag name="MH" val="20160602175401"/>
  <p:tag name="MH_LIBRARY" val="GRAPHIC"/>
  <p:tag name="MH_ORDER" val="文本框 103"/>
</p:tagLst>
</file>

<file path=ppt/tags/tag25.xml><?xml version="1.0" encoding="utf-8"?>
<p:tagLst xmlns:p="http://schemas.openxmlformats.org/presentationml/2006/main">
  <p:tag name="MH" val="20160602175401"/>
  <p:tag name="MH_LIBRARY" val="GRAPHIC"/>
  <p:tag name="MH_ORDER" val="文本框 85"/>
</p:tagLst>
</file>

<file path=ppt/tags/tag26.xml><?xml version="1.0" encoding="utf-8"?>
<p:tagLst xmlns:p="http://schemas.openxmlformats.org/presentationml/2006/main">
  <p:tag name="MH" val="20160602175401"/>
  <p:tag name="MH_LIBRARY" val="GRAPHIC"/>
</p:tagLst>
</file>

<file path=ppt/tags/tag27.xml><?xml version="1.0" encoding="utf-8"?>
<p:tagLst xmlns:p="http://schemas.openxmlformats.org/presentationml/2006/main">
  <p:tag name="MH" val="20160602175401"/>
  <p:tag name="MH_LIBRARY" val="GRAPHIC"/>
  <p:tag name="MH_ORDER" val="Straight Connector 74"/>
</p:tagLst>
</file>

<file path=ppt/tags/tag28.xml><?xml version="1.0" encoding="utf-8"?>
<p:tagLst xmlns:p="http://schemas.openxmlformats.org/presentationml/2006/main">
  <p:tag name="MH" val="20160602175401"/>
  <p:tag name="MH_LIBRARY" val="GRAPHIC"/>
  <p:tag name="MH_ORDER" val="Straight Connector 75"/>
</p:tagLst>
</file>

<file path=ppt/tags/tag29.xml><?xml version="1.0" encoding="utf-8"?>
<p:tagLst xmlns:p="http://schemas.openxmlformats.org/presentationml/2006/main">
  <p:tag name="MH" val="20160602175401"/>
  <p:tag name="MH_LIBRARY" val="GRAPHIC"/>
  <p:tag name="MH_ORDER" val="文本框 103"/>
</p:tagLst>
</file>

<file path=ppt/tags/tag3.xml><?xml version="1.0" encoding="utf-8"?>
<p:tagLst xmlns:p="http://schemas.openxmlformats.org/presentationml/2006/main">
  <p:tag name="MH" val="20160602175401"/>
  <p:tag name="MH_LIBRARY" val="GRAPHIC"/>
  <p:tag name="MH_ORDER" val="Straight Connector 75"/>
</p:tagLst>
</file>

<file path=ppt/tags/tag30.xml><?xml version="1.0" encoding="utf-8"?>
<p:tagLst xmlns:p="http://schemas.openxmlformats.org/presentationml/2006/main">
  <p:tag name="MH" val="20160602175401"/>
  <p:tag name="MH_LIBRARY" val="GRAPHIC"/>
</p:tagLst>
</file>

<file path=ppt/tags/tag31.xml><?xml version="1.0" encoding="utf-8"?>
<p:tagLst xmlns:p="http://schemas.openxmlformats.org/presentationml/2006/main">
  <p:tag name="MH" val="20160602175401"/>
  <p:tag name="MH_LIBRARY" val="GRAPHIC"/>
  <p:tag name="MH_ORDER" val="Straight Connector 74"/>
</p:tagLst>
</file>

<file path=ppt/tags/tag32.xml><?xml version="1.0" encoding="utf-8"?>
<p:tagLst xmlns:p="http://schemas.openxmlformats.org/presentationml/2006/main">
  <p:tag name="MH" val="20160602175401"/>
  <p:tag name="MH_LIBRARY" val="GRAPHIC"/>
  <p:tag name="MH_ORDER" val="Straight Connector 75"/>
</p:tagLst>
</file>

<file path=ppt/tags/tag33.xml><?xml version="1.0" encoding="utf-8"?>
<p:tagLst xmlns:p="http://schemas.openxmlformats.org/presentationml/2006/main">
  <p:tag name="MH" val="20160602175401"/>
  <p:tag name="MH_LIBRARY" val="GRAPHIC"/>
  <p:tag name="MH_ORDER" val="文本框 103"/>
</p:tagLst>
</file>

<file path=ppt/tags/tag34.xml><?xml version="1.0" encoding="utf-8"?>
<p:tagLst xmlns:p="http://schemas.openxmlformats.org/presentationml/2006/main">
  <p:tag name="MH" val="20160602175401"/>
  <p:tag name="MH_LIBRARY" val="GRAPHIC"/>
  <p:tag name="MH_ORDER" val="文本框 85"/>
</p:tagLst>
</file>

<file path=ppt/tags/tag35.xml><?xml version="1.0" encoding="utf-8"?>
<p:tagLst xmlns:p="http://schemas.openxmlformats.org/presentationml/2006/main">
  <p:tag name="MH" val="20160602175401"/>
  <p:tag name="MH_LIBRARY" val="GRAPHIC"/>
  <p:tag name="MH_ORDER" val="文本框 85"/>
</p:tagLst>
</file>

<file path=ppt/tags/tag36.xml><?xml version="1.0" encoding="utf-8"?>
<p:tagLst xmlns:p="http://schemas.openxmlformats.org/presentationml/2006/main">
  <p:tag name="MH" val="20160602175401"/>
  <p:tag name="MH_LIBRARY" val="GRAPHIC"/>
</p:tagLst>
</file>

<file path=ppt/tags/tag37.xml><?xml version="1.0" encoding="utf-8"?>
<p:tagLst xmlns:p="http://schemas.openxmlformats.org/presentationml/2006/main">
  <p:tag name="MH" val="20160602175401"/>
  <p:tag name="MH_LIBRARY" val="GRAPHIC"/>
  <p:tag name="MH_ORDER" val="Straight Connector 74"/>
</p:tagLst>
</file>

<file path=ppt/tags/tag38.xml><?xml version="1.0" encoding="utf-8"?>
<p:tagLst xmlns:p="http://schemas.openxmlformats.org/presentationml/2006/main">
  <p:tag name="MH" val="20160602175401"/>
  <p:tag name="MH_LIBRARY" val="GRAPHIC"/>
  <p:tag name="MH_ORDER" val="Straight Connector 75"/>
</p:tagLst>
</file>

<file path=ppt/tags/tag39.xml><?xml version="1.0" encoding="utf-8"?>
<p:tagLst xmlns:p="http://schemas.openxmlformats.org/presentationml/2006/main">
  <p:tag name="MH" val="20160602175401"/>
  <p:tag name="MH_LIBRARY" val="GRAPHIC"/>
  <p:tag name="MH_ORDER" val="文本框 103"/>
</p:tagLst>
</file>

<file path=ppt/tags/tag4.xml><?xml version="1.0" encoding="utf-8"?>
<p:tagLst xmlns:p="http://schemas.openxmlformats.org/presentationml/2006/main">
  <p:tag name="MH" val="20160602175401"/>
  <p:tag name="MH_LIBRARY" val="GRAPHIC"/>
  <p:tag name="MH_ORDER" val="文本框 103"/>
</p:tagLst>
</file>

<file path=ppt/tags/tag40.xml><?xml version="1.0" encoding="utf-8"?>
<p:tagLst xmlns:p="http://schemas.openxmlformats.org/presentationml/2006/main">
  <p:tag name="MH" val="20160602175401"/>
  <p:tag name="MH_LIBRARY" val="GRAPHIC"/>
  <p:tag name="MH_ORDER" val="文本框 85"/>
</p:tagLst>
</file>

<file path=ppt/tags/tag41.xml><?xml version="1.0" encoding="utf-8"?>
<p:tagLst xmlns:p="http://schemas.openxmlformats.org/presentationml/2006/main">
  <p:tag name="MH" val="20160602175401"/>
  <p:tag name="MH_LIBRARY" val="GRAPHIC"/>
  <p:tag name="MH_ORDER" val="文本框 85"/>
</p:tagLst>
</file>

<file path=ppt/tags/tag42.xml><?xml version="1.0" encoding="utf-8"?>
<p:tagLst xmlns:p="http://schemas.openxmlformats.org/presentationml/2006/main">
  <p:tag name="MH" val="20160602175401"/>
  <p:tag name="MH_LIBRARY" val="GRAPHIC"/>
</p:tagLst>
</file>

<file path=ppt/tags/tag43.xml><?xml version="1.0" encoding="utf-8"?>
<p:tagLst xmlns:p="http://schemas.openxmlformats.org/presentationml/2006/main">
  <p:tag name="MH_TYPE" val="#NeiR#"/>
  <p:tag name="MH_NUMBER" val="4"/>
  <p:tag name="MH_CATEGORY" val="#BingLLB#"/>
  <p:tag name="MH_LAYOUT" val="SubTitle"/>
  <p:tag name="MH" val="20160615182337"/>
  <p:tag name="MH_LIBRARY" val="GRAPHIC"/>
</p:tagLst>
</file>

<file path=ppt/tags/tag5.xml><?xml version="1.0" encoding="utf-8"?>
<p:tagLst xmlns:p="http://schemas.openxmlformats.org/presentationml/2006/main">
  <p:tag name="MH" val="20160602175401"/>
  <p:tag name="MH_LIBRARY" val="GRAPHIC"/>
  <p:tag name="MH_ORDER" val="文本框 85"/>
</p:tagLst>
</file>

<file path=ppt/tags/tag6.xml><?xml version="1.0" encoding="utf-8"?>
<p:tagLst xmlns:p="http://schemas.openxmlformats.org/presentationml/2006/main">
  <p:tag name="MH" val="20160602175401"/>
  <p:tag name="MH_LIBRARY" val="GRAPHIC"/>
</p:tagLst>
</file>

<file path=ppt/tags/tag7.xml><?xml version="1.0" encoding="utf-8"?>
<p:tagLst xmlns:p="http://schemas.openxmlformats.org/presentationml/2006/main">
  <p:tag name="MH" val="20160602175401"/>
  <p:tag name="MH_LIBRARY" val="GRAPHIC"/>
  <p:tag name="MH_ORDER" val="Straight Connector 74"/>
</p:tagLst>
</file>

<file path=ppt/tags/tag8.xml><?xml version="1.0" encoding="utf-8"?>
<p:tagLst xmlns:p="http://schemas.openxmlformats.org/presentationml/2006/main">
  <p:tag name="MH" val="20160602175401"/>
  <p:tag name="MH_LIBRARY" val="GRAPHIC"/>
  <p:tag name="MH_ORDER" val="Straight Connector 75"/>
</p:tagLst>
</file>

<file path=ppt/tags/tag9.xml><?xml version="1.0" encoding="utf-8"?>
<p:tagLst xmlns:p="http://schemas.openxmlformats.org/presentationml/2006/main">
  <p:tag name="MH" val="20160602175401"/>
  <p:tag name="MH_LIBRARY" val="GRAPHIC"/>
  <p:tag name="MH_ORDER" val="文本框 103"/>
</p:tagLst>
</file>

<file path=ppt/theme/theme1.xml><?xml version="1.0" encoding="utf-8"?>
<a:theme xmlns:a="http://schemas.openxmlformats.org/drawingml/2006/main" name="Lenovo Master">
  <a:themeElements>
    <a:clrScheme name="Lenovo Colors">
      <a:dk1>
        <a:srgbClr val="000000"/>
      </a:dk1>
      <a:lt1>
        <a:sysClr val="window" lastClr="FFFFFF"/>
      </a:lt1>
      <a:dk2>
        <a:srgbClr val="6F7170"/>
      </a:dk2>
      <a:lt2>
        <a:srgbClr val="C4BEB6"/>
      </a:lt2>
      <a:accent1>
        <a:srgbClr val="E2231A"/>
      </a:accent1>
      <a:accent2>
        <a:srgbClr val="FF6A00"/>
      </a:accent2>
      <a:accent3>
        <a:srgbClr val="E96BAF"/>
      </a:accent3>
      <a:accent4>
        <a:srgbClr val="3E8DDD"/>
      </a:accent4>
      <a:accent5>
        <a:srgbClr val="4AC0E0"/>
      </a:accent5>
      <a:accent6>
        <a:srgbClr val="6ABF4A"/>
      </a:accent6>
      <a:hlink>
        <a:srgbClr val="4AC0E0"/>
      </a:hlink>
      <a:folHlink>
        <a:srgbClr val="4AC0E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err="1" smtClean="0">
            <a:solidFill>
              <a:schemeClr val="accent2"/>
            </a:solidFill>
            <a:latin typeface="Arial" panose="020B0604020202090204" pitchFamily="34" charset="0"/>
            <a:cs typeface="Arial" panose="020B0604020202090204" pitchFamily="34" charset="0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779</Words>
  <Application>WPS 演示</Application>
  <PresentationFormat>自定义</PresentationFormat>
  <Paragraphs>107</Paragraphs>
  <Slides>16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34" baseType="lpstr">
      <vt:lpstr>Arial</vt:lpstr>
      <vt:lpstr>方正书宋_GBK</vt:lpstr>
      <vt:lpstr>Wingdings</vt:lpstr>
      <vt:lpstr>Arial</vt:lpstr>
      <vt:lpstr>微软雅黑</vt:lpstr>
      <vt:lpstr>汉仪旗黑</vt:lpstr>
      <vt:lpstr>Century Gothic</vt:lpstr>
      <vt:lpstr>苹方-简</vt:lpstr>
      <vt:lpstr>Calibri</vt:lpstr>
      <vt:lpstr>Helvetica Neue</vt:lpstr>
      <vt:lpstr>宋体</vt:lpstr>
      <vt:lpstr>汉仪书宋二KW</vt:lpstr>
      <vt:lpstr>Wingdings</vt:lpstr>
      <vt:lpstr>宋体</vt:lpstr>
      <vt:lpstr>Arial Unicode MS</vt:lpstr>
      <vt:lpstr>黑体</vt:lpstr>
      <vt:lpstr>汉仪中黑KW</vt:lpstr>
      <vt:lpstr>Lenovo Master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Lenovo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Goes Here and Goes up to Two Lines</dc:title>
  <dc:creator>kathyp</dc:creator>
  <cp:lastModifiedBy>Weston</cp:lastModifiedBy>
  <cp:revision>738</cp:revision>
  <dcterms:created xsi:type="dcterms:W3CDTF">2022-10-27T00:05:19Z</dcterms:created>
  <dcterms:modified xsi:type="dcterms:W3CDTF">2022-10-27T00:05:19Z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2052-4.0.1.6533</vt:lpwstr>
  </property>
  <property fmtid="{D5CDD505-2E9C-101B-9397-08002B2CF9AE}" pid="3" name="ICV">
    <vt:lpwstr>DED6C87C08C04A94A2273E75DAE3EE0A</vt:lpwstr>
  </property>
</Properties>
</file>