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</p:sldMasterIdLst>
  <p:notesMasterIdLst>
    <p:notesMasterId r:id="rId22"/>
  </p:notesMasterIdLst>
  <p:sldIdLst>
    <p:sldId id="381" r:id="rId3"/>
    <p:sldId id="259" r:id="rId4"/>
    <p:sldId id="261" r:id="rId5"/>
    <p:sldId id="376" r:id="rId6"/>
    <p:sldId id="377" r:id="rId7"/>
    <p:sldId id="378" r:id="rId8"/>
    <p:sldId id="379" r:id="rId9"/>
    <p:sldId id="262" r:id="rId10"/>
    <p:sldId id="374" r:id="rId11"/>
    <p:sldId id="375" r:id="rId12"/>
    <p:sldId id="263" r:id="rId13"/>
    <p:sldId id="372" r:id="rId14"/>
    <p:sldId id="373" r:id="rId15"/>
    <p:sldId id="264" r:id="rId16"/>
    <p:sldId id="371" r:id="rId17"/>
    <p:sldId id="380" r:id="rId18"/>
    <p:sldId id="370" r:id="rId19"/>
    <p:sldId id="260" r:id="rId20"/>
    <p:sldId id="41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45" autoAdjust="0"/>
  </p:normalViewPr>
  <p:slideViewPr>
    <p:cSldViewPr snapToGrid="0">
      <p:cViewPr>
        <p:scale>
          <a:sx n="100" d="100"/>
          <a:sy n="100" d="100"/>
        </p:scale>
        <p:origin x="-990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2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0450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模板来自于：</a:t>
            </a:r>
            <a:r>
              <a:rPr lang="en-US" altLang="zh-CN"/>
              <a:t> </a:t>
            </a:r>
            <a:r>
              <a:rPr lang="zh-CN" altLang="en-US"/>
              <a:t>第一</a:t>
            </a:r>
            <a:r>
              <a:rPr lang="en-US" altLang="zh-CN"/>
              <a:t>PPT https://www.1ppt.com/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E95B-B08C-4812-ACCF-1341BA53C3D0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C15-C236-46B0-8ACD-B9AE83CBC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E95B-B08C-4812-ACCF-1341BA53C3D0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1CC15-C236-46B0-8ACD-B9AE83CBC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16EAA0B-BD7D-4BBE-9F00-8B483255DA53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 panose="05000000000000000000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33C2-9949-4E60-AA35-36C47CA3A8B0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5EF3-225F-4840-BA1D-44688AEAA20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9"/>
          <p:cNvSpPr/>
          <p:nvPr userDrawn="1"/>
        </p:nvSpPr>
        <p:spPr>
          <a:xfrm>
            <a:off x="349885" y="280670"/>
            <a:ext cx="11492230" cy="629666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19843" y="278607"/>
            <a:ext cx="671513" cy="1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</p:cSld>
  <p:clrMapOvr>
    <a:masterClrMapping/>
  </p:clrMapOvr>
  <p:transition/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E95B-B08C-4812-ACCF-1341BA53C3D0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1CC15-C236-46B0-8ACD-B9AE83CBC4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6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7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  <a14:imgEffect>
                      <a14:colorTemperature colorTemp="6000"/>
                    </a14:imgEffect>
                  </a14:imgLayer>
                </a14:imgProps>
              </a:ext>
            </a:extLst>
          </a:blip>
          <a:srcRect t="8311" b="32250"/>
          <a:stretch>
            <a:fillRect/>
          </a:stretch>
        </p:blipFill>
        <p:spPr>
          <a:xfrm>
            <a:off x="391283" y="62212"/>
            <a:ext cx="1818211" cy="5192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29189" y="137150"/>
            <a:ext cx="11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28853" y="137150"/>
            <a:ext cx="11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内容思路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28517" y="137150"/>
            <a:ext cx="11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方法过程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28181" y="137150"/>
            <a:ext cx="116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</a:p>
        </p:txBody>
      </p:sp>
      <p:sp>
        <p:nvSpPr>
          <p:cNvPr id="11" name="arrowheads-pointing-to-the-left_28798"/>
          <p:cNvSpPr>
            <a:spLocks noChangeAspect="1"/>
          </p:cNvSpPr>
          <p:nvPr/>
        </p:nvSpPr>
        <p:spPr bwMode="auto">
          <a:xfrm>
            <a:off x="11358563" y="242887"/>
            <a:ext cx="414380" cy="190347"/>
          </a:xfrm>
          <a:custGeom>
            <a:avLst/>
            <a:gdLst>
              <a:gd name="connsiteX0" fmla="*/ 578594 w 606375"/>
              <a:gd name="connsiteY0" fmla="*/ 20890 h 354450"/>
              <a:gd name="connsiteX1" fmla="*/ 423181 w 606375"/>
              <a:gd name="connsiteY1" fmla="*/ 176072 h 354450"/>
              <a:gd name="connsiteX2" fmla="*/ 423181 w 606375"/>
              <a:gd name="connsiteY2" fmla="*/ 182855 h 354450"/>
              <a:gd name="connsiteX3" fmla="*/ 574247 w 606375"/>
              <a:gd name="connsiteY3" fmla="*/ 333696 h 354450"/>
              <a:gd name="connsiteX4" fmla="*/ 577643 w 606375"/>
              <a:gd name="connsiteY4" fmla="*/ 335052 h 354450"/>
              <a:gd name="connsiteX5" fmla="*/ 581039 w 606375"/>
              <a:gd name="connsiteY5" fmla="*/ 333696 h 354450"/>
              <a:gd name="connsiteX6" fmla="*/ 581039 w 606375"/>
              <a:gd name="connsiteY6" fmla="*/ 326778 h 354450"/>
              <a:gd name="connsiteX7" fmla="*/ 433641 w 606375"/>
              <a:gd name="connsiteY7" fmla="*/ 179463 h 354450"/>
              <a:gd name="connsiteX8" fmla="*/ 585522 w 606375"/>
              <a:gd name="connsiteY8" fmla="*/ 27808 h 354450"/>
              <a:gd name="connsiteX9" fmla="*/ 585522 w 606375"/>
              <a:gd name="connsiteY9" fmla="*/ 20890 h 354450"/>
              <a:gd name="connsiteX10" fmla="*/ 578594 w 606375"/>
              <a:gd name="connsiteY10" fmla="*/ 20890 h 354450"/>
              <a:gd name="connsiteX11" fmla="*/ 377412 w 606375"/>
              <a:gd name="connsiteY11" fmla="*/ 20890 h 354450"/>
              <a:gd name="connsiteX12" fmla="*/ 222134 w 606375"/>
              <a:gd name="connsiteY12" fmla="*/ 176072 h 354450"/>
              <a:gd name="connsiteX13" fmla="*/ 222134 w 606375"/>
              <a:gd name="connsiteY13" fmla="*/ 182855 h 354450"/>
              <a:gd name="connsiteX14" fmla="*/ 373065 w 606375"/>
              <a:gd name="connsiteY14" fmla="*/ 333696 h 354450"/>
              <a:gd name="connsiteX15" fmla="*/ 376461 w 606375"/>
              <a:gd name="connsiteY15" fmla="*/ 335052 h 354450"/>
              <a:gd name="connsiteX16" fmla="*/ 379857 w 606375"/>
              <a:gd name="connsiteY16" fmla="*/ 333696 h 354450"/>
              <a:gd name="connsiteX17" fmla="*/ 379857 w 606375"/>
              <a:gd name="connsiteY17" fmla="*/ 326778 h 354450"/>
              <a:gd name="connsiteX18" fmla="*/ 232459 w 606375"/>
              <a:gd name="connsiteY18" fmla="*/ 179463 h 354450"/>
              <a:gd name="connsiteX19" fmla="*/ 384340 w 606375"/>
              <a:gd name="connsiteY19" fmla="*/ 27808 h 354450"/>
              <a:gd name="connsiteX20" fmla="*/ 384340 w 606375"/>
              <a:gd name="connsiteY20" fmla="*/ 20890 h 354450"/>
              <a:gd name="connsiteX21" fmla="*/ 377412 w 606375"/>
              <a:gd name="connsiteY21" fmla="*/ 20890 h 354450"/>
              <a:gd name="connsiteX22" fmla="*/ 176161 w 606375"/>
              <a:gd name="connsiteY22" fmla="*/ 20890 h 354450"/>
              <a:gd name="connsiteX23" fmla="*/ 20887 w 606375"/>
              <a:gd name="connsiteY23" fmla="*/ 176072 h 354450"/>
              <a:gd name="connsiteX24" fmla="*/ 20887 w 606375"/>
              <a:gd name="connsiteY24" fmla="*/ 182855 h 354450"/>
              <a:gd name="connsiteX25" fmla="*/ 171814 w 606375"/>
              <a:gd name="connsiteY25" fmla="*/ 333696 h 354450"/>
              <a:gd name="connsiteX26" fmla="*/ 175210 w 606375"/>
              <a:gd name="connsiteY26" fmla="*/ 335052 h 354450"/>
              <a:gd name="connsiteX27" fmla="*/ 178742 w 606375"/>
              <a:gd name="connsiteY27" fmla="*/ 333696 h 354450"/>
              <a:gd name="connsiteX28" fmla="*/ 178742 w 606375"/>
              <a:gd name="connsiteY28" fmla="*/ 326778 h 354450"/>
              <a:gd name="connsiteX29" fmla="*/ 31211 w 606375"/>
              <a:gd name="connsiteY29" fmla="*/ 179463 h 354450"/>
              <a:gd name="connsiteX30" fmla="*/ 183089 w 606375"/>
              <a:gd name="connsiteY30" fmla="*/ 27808 h 354450"/>
              <a:gd name="connsiteX31" fmla="*/ 183089 w 606375"/>
              <a:gd name="connsiteY31" fmla="*/ 20890 h 354450"/>
              <a:gd name="connsiteX32" fmla="*/ 176161 w 606375"/>
              <a:gd name="connsiteY32" fmla="*/ 20890 h 354450"/>
              <a:gd name="connsiteX33" fmla="*/ 582126 w 606375"/>
              <a:gd name="connsiteY33" fmla="*/ 0 h 354450"/>
              <a:gd name="connsiteX34" fmla="*/ 599243 w 606375"/>
              <a:gd name="connsiteY34" fmla="*/ 7190 h 354450"/>
              <a:gd name="connsiteX35" fmla="*/ 599243 w 606375"/>
              <a:gd name="connsiteY35" fmla="*/ 41509 h 354450"/>
              <a:gd name="connsiteX36" fmla="*/ 461083 w 606375"/>
              <a:gd name="connsiteY36" fmla="*/ 179463 h 354450"/>
              <a:gd name="connsiteX37" fmla="*/ 594896 w 606375"/>
              <a:gd name="connsiteY37" fmla="*/ 313077 h 354450"/>
              <a:gd name="connsiteX38" fmla="*/ 594896 w 606375"/>
              <a:gd name="connsiteY38" fmla="*/ 347397 h 354450"/>
              <a:gd name="connsiteX39" fmla="*/ 577643 w 606375"/>
              <a:gd name="connsiteY39" fmla="*/ 354450 h 354450"/>
              <a:gd name="connsiteX40" fmla="*/ 560390 w 606375"/>
              <a:gd name="connsiteY40" fmla="*/ 347397 h 354450"/>
              <a:gd name="connsiteX41" fmla="*/ 409460 w 606375"/>
              <a:gd name="connsiteY41" fmla="*/ 196691 h 354450"/>
              <a:gd name="connsiteX42" fmla="*/ 409460 w 606375"/>
              <a:gd name="connsiteY42" fmla="*/ 162236 h 354450"/>
              <a:gd name="connsiteX43" fmla="*/ 564873 w 606375"/>
              <a:gd name="connsiteY43" fmla="*/ 7190 h 354450"/>
              <a:gd name="connsiteX44" fmla="*/ 582126 w 606375"/>
              <a:gd name="connsiteY44" fmla="*/ 0 h 354450"/>
              <a:gd name="connsiteX45" fmla="*/ 380944 w 606375"/>
              <a:gd name="connsiteY45" fmla="*/ 0 h 354450"/>
              <a:gd name="connsiteX46" fmla="*/ 398061 w 606375"/>
              <a:gd name="connsiteY46" fmla="*/ 7190 h 354450"/>
              <a:gd name="connsiteX47" fmla="*/ 398061 w 606375"/>
              <a:gd name="connsiteY47" fmla="*/ 41509 h 354450"/>
              <a:gd name="connsiteX48" fmla="*/ 259901 w 606375"/>
              <a:gd name="connsiteY48" fmla="*/ 179463 h 354450"/>
              <a:gd name="connsiteX49" fmla="*/ 393714 w 606375"/>
              <a:gd name="connsiteY49" fmla="*/ 313077 h 354450"/>
              <a:gd name="connsiteX50" fmla="*/ 393714 w 606375"/>
              <a:gd name="connsiteY50" fmla="*/ 347397 h 354450"/>
              <a:gd name="connsiteX51" fmla="*/ 376461 w 606375"/>
              <a:gd name="connsiteY51" fmla="*/ 354450 h 354450"/>
              <a:gd name="connsiteX52" fmla="*/ 359344 w 606375"/>
              <a:gd name="connsiteY52" fmla="*/ 347397 h 354450"/>
              <a:gd name="connsiteX53" fmla="*/ 208278 w 606375"/>
              <a:gd name="connsiteY53" fmla="*/ 196691 h 354450"/>
              <a:gd name="connsiteX54" fmla="*/ 208278 w 606375"/>
              <a:gd name="connsiteY54" fmla="*/ 162236 h 354450"/>
              <a:gd name="connsiteX55" fmla="*/ 363691 w 606375"/>
              <a:gd name="connsiteY55" fmla="*/ 7190 h 354450"/>
              <a:gd name="connsiteX56" fmla="*/ 380944 w 606375"/>
              <a:gd name="connsiteY56" fmla="*/ 0 h 354450"/>
              <a:gd name="connsiteX57" fmla="*/ 179693 w 606375"/>
              <a:gd name="connsiteY57" fmla="*/ 0 h 354450"/>
              <a:gd name="connsiteX58" fmla="*/ 196810 w 606375"/>
              <a:gd name="connsiteY58" fmla="*/ 7190 h 354450"/>
              <a:gd name="connsiteX59" fmla="*/ 196810 w 606375"/>
              <a:gd name="connsiteY59" fmla="*/ 41509 h 354450"/>
              <a:gd name="connsiteX60" fmla="*/ 58653 w 606375"/>
              <a:gd name="connsiteY60" fmla="*/ 179463 h 354450"/>
              <a:gd name="connsiteX61" fmla="*/ 192463 w 606375"/>
              <a:gd name="connsiteY61" fmla="*/ 313077 h 354450"/>
              <a:gd name="connsiteX62" fmla="*/ 192463 w 606375"/>
              <a:gd name="connsiteY62" fmla="*/ 347397 h 354450"/>
              <a:gd name="connsiteX63" fmla="*/ 175210 w 606375"/>
              <a:gd name="connsiteY63" fmla="*/ 354450 h 354450"/>
              <a:gd name="connsiteX64" fmla="*/ 158093 w 606375"/>
              <a:gd name="connsiteY64" fmla="*/ 347397 h 354450"/>
              <a:gd name="connsiteX65" fmla="*/ 7030 w 606375"/>
              <a:gd name="connsiteY65" fmla="*/ 196691 h 354450"/>
              <a:gd name="connsiteX66" fmla="*/ 7030 w 606375"/>
              <a:gd name="connsiteY66" fmla="*/ 162236 h 354450"/>
              <a:gd name="connsiteX67" fmla="*/ 162440 w 606375"/>
              <a:gd name="connsiteY67" fmla="*/ 7190 h 354450"/>
              <a:gd name="connsiteX68" fmla="*/ 179693 w 606375"/>
              <a:gd name="connsiteY68" fmla="*/ 0 h 35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6375" h="354450">
                <a:moveTo>
                  <a:pt x="578594" y="20890"/>
                </a:moveTo>
                <a:lnTo>
                  <a:pt x="423181" y="176072"/>
                </a:lnTo>
                <a:cubicBezTo>
                  <a:pt x="421414" y="177836"/>
                  <a:pt x="421414" y="180956"/>
                  <a:pt x="423181" y="182855"/>
                </a:cubicBezTo>
                <a:lnTo>
                  <a:pt x="574247" y="333696"/>
                </a:lnTo>
                <a:cubicBezTo>
                  <a:pt x="575198" y="334510"/>
                  <a:pt x="576420" y="335052"/>
                  <a:pt x="577643" y="335052"/>
                </a:cubicBezTo>
                <a:cubicBezTo>
                  <a:pt x="578866" y="335052"/>
                  <a:pt x="580224" y="334646"/>
                  <a:pt x="581039" y="333696"/>
                </a:cubicBezTo>
                <a:cubicBezTo>
                  <a:pt x="582941" y="331797"/>
                  <a:pt x="582941" y="328677"/>
                  <a:pt x="581039" y="326778"/>
                </a:cubicBezTo>
                <a:lnTo>
                  <a:pt x="433641" y="179463"/>
                </a:lnTo>
                <a:lnTo>
                  <a:pt x="585522" y="27808"/>
                </a:lnTo>
                <a:cubicBezTo>
                  <a:pt x="587424" y="25909"/>
                  <a:pt x="587424" y="22789"/>
                  <a:pt x="585522" y="20890"/>
                </a:cubicBezTo>
                <a:cubicBezTo>
                  <a:pt x="583621" y="18991"/>
                  <a:pt x="580496" y="18991"/>
                  <a:pt x="578594" y="20890"/>
                </a:cubicBezTo>
                <a:close/>
                <a:moveTo>
                  <a:pt x="377412" y="20890"/>
                </a:moveTo>
                <a:lnTo>
                  <a:pt x="222134" y="176072"/>
                </a:lnTo>
                <a:cubicBezTo>
                  <a:pt x="220232" y="177836"/>
                  <a:pt x="220232" y="180956"/>
                  <a:pt x="222134" y="182855"/>
                </a:cubicBezTo>
                <a:lnTo>
                  <a:pt x="373065" y="333696"/>
                </a:lnTo>
                <a:cubicBezTo>
                  <a:pt x="374016" y="334510"/>
                  <a:pt x="375238" y="335052"/>
                  <a:pt x="376461" y="335052"/>
                </a:cubicBezTo>
                <a:cubicBezTo>
                  <a:pt x="377684" y="335052"/>
                  <a:pt x="378906" y="334646"/>
                  <a:pt x="379857" y="333696"/>
                </a:cubicBezTo>
                <a:cubicBezTo>
                  <a:pt x="381895" y="331797"/>
                  <a:pt x="381895" y="328677"/>
                  <a:pt x="379857" y="326778"/>
                </a:cubicBezTo>
                <a:lnTo>
                  <a:pt x="232459" y="179463"/>
                </a:lnTo>
                <a:lnTo>
                  <a:pt x="384340" y="27808"/>
                </a:lnTo>
                <a:cubicBezTo>
                  <a:pt x="386242" y="25909"/>
                  <a:pt x="386242" y="22789"/>
                  <a:pt x="384340" y="20890"/>
                </a:cubicBezTo>
                <a:cubicBezTo>
                  <a:pt x="382439" y="18991"/>
                  <a:pt x="379314" y="18991"/>
                  <a:pt x="377412" y="20890"/>
                </a:cubicBezTo>
                <a:close/>
                <a:moveTo>
                  <a:pt x="176161" y="20890"/>
                </a:moveTo>
                <a:lnTo>
                  <a:pt x="20887" y="176072"/>
                </a:lnTo>
                <a:cubicBezTo>
                  <a:pt x="18985" y="177836"/>
                  <a:pt x="18985" y="180956"/>
                  <a:pt x="20887" y="182855"/>
                </a:cubicBezTo>
                <a:lnTo>
                  <a:pt x="171814" y="333696"/>
                </a:lnTo>
                <a:cubicBezTo>
                  <a:pt x="172765" y="334510"/>
                  <a:pt x="173987" y="335052"/>
                  <a:pt x="175210" y="335052"/>
                </a:cubicBezTo>
                <a:cubicBezTo>
                  <a:pt x="176568" y="335052"/>
                  <a:pt x="177791" y="334646"/>
                  <a:pt x="178742" y="333696"/>
                </a:cubicBezTo>
                <a:cubicBezTo>
                  <a:pt x="180644" y="331797"/>
                  <a:pt x="180644" y="328677"/>
                  <a:pt x="178742" y="326778"/>
                </a:cubicBezTo>
                <a:lnTo>
                  <a:pt x="31211" y="179463"/>
                </a:lnTo>
                <a:lnTo>
                  <a:pt x="183089" y="27808"/>
                </a:lnTo>
                <a:cubicBezTo>
                  <a:pt x="184991" y="25909"/>
                  <a:pt x="184991" y="22789"/>
                  <a:pt x="183089" y="20890"/>
                </a:cubicBezTo>
                <a:cubicBezTo>
                  <a:pt x="181187" y="18991"/>
                  <a:pt x="178063" y="18991"/>
                  <a:pt x="176161" y="20890"/>
                </a:cubicBezTo>
                <a:close/>
                <a:moveTo>
                  <a:pt x="582126" y="0"/>
                </a:moveTo>
                <a:cubicBezTo>
                  <a:pt x="588511" y="0"/>
                  <a:pt x="594624" y="2578"/>
                  <a:pt x="599243" y="7190"/>
                </a:cubicBezTo>
                <a:cubicBezTo>
                  <a:pt x="608753" y="16549"/>
                  <a:pt x="608753" y="32013"/>
                  <a:pt x="599243" y="41509"/>
                </a:cubicBezTo>
                <a:lnTo>
                  <a:pt x="461083" y="179463"/>
                </a:lnTo>
                <a:lnTo>
                  <a:pt x="594896" y="313077"/>
                </a:lnTo>
                <a:cubicBezTo>
                  <a:pt x="604406" y="322437"/>
                  <a:pt x="604406" y="337901"/>
                  <a:pt x="594896" y="347397"/>
                </a:cubicBezTo>
                <a:cubicBezTo>
                  <a:pt x="590277" y="352009"/>
                  <a:pt x="584164" y="354450"/>
                  <a:pt x="577643" y="354450"/>
                </a:cubicBezTo>
                <a:cubicBezTo>
                  <a:pt x="571122" y="354450"/>
                  <a:pt x="565009" y="352009"/>
                  <a:pt x="560390" y="347397"/>
                </a:cubicBezTo>
                <a:lnTo>
                  <a:pt x="409460" y="196691"/>
                </a:lnTo>
                <a:cubicBezTo>
                  <a:pt x="399950" y="187195"/>
                  <a:pt x="399950" y="171731"/>
                  <a:pt x="409460" y="162236"/>
                </a:cubicBezTo>
                <a:lnTo>
                  <a:pt x="564873" y="7190"/>
                </a:lnTo>
                <a:cubicBezTo>
                  <a:pt x="569356" y="2578"/>
                  <a:pt x="575605" y="0"/>
                  <a:pt x="582126" y="0"/>
                </a:cubicBezTo>
                <a:close/>
                <a:moveTo>
                  <a:pt x="380944" y="0"/>
                </a:moveTo>
                <a:cubicBezTo>
                  <a:pt x="387329" y="0"/>
                  <a:pt x="393442" y="2578"/>
                  <a:pt x="398061" y="7190"/>
                </a:cubicBezTo>
                <a:cubicBezTo>
                  <a:pt x="407571" y="16549"/>
                  <a:pt x="407571" y="32013"/>
                  <a:pt x="398061" y="41509"/>
                </a:cubicBezTo>
                <a:lnTo>
                  <a:pt x="259901" y="179463"/>
                </a:lnTo>
                <a:lnTo>
                  <a:pt x="393714" y="313077"/>
                </a:lnTo>
                <a:cubicBezTo>
                  <a:pt x="403224" y="322437"/>
                  <a:pt x="403224" y="337901"/>
                  <a:pt x="393714" y="347397"/>
                </a:cubicBezTo>
                <a:cubicBezTo>
                  <a:pt x="389095" y="352009"/>
                  <a:pt x="382982" y="354450"/>
                  <a:pt x="376461" y="354450"/>
                </a:cubicBezTo>
                <a:cubicBezTo>
                  <a:pt x="369940" y="354450"/>
                  <a:pt x="363963" y="352009"/>
                  <a:pt x="359344" y="347397"/>
                </a:cubicBezTo>
                <a:lnTo>
                  <a:pt x="208278" y="196691"/>
                </a:lnTo>
                <a:cubicBezTo>
                  <a:pt x="198768" y="187195"/>
                  <a:pt x="198768" y="171731"/>
                  <a:pt x="208278" y="162236"/>
                </a:cubicBezTo>
                <a:lnTo>
                  <a:pt x="363691" y="7190"/>
                </a:lnTo>
                <a:cubicBezTo>
                  <a:pt x="368310" y="2578"/>
                  <a:pt x="374423" y="0"/>
                  <a:pt x="380944" y="0"/>
                </a:cubicBezTo>
                <a:close/>
                <a:moveTo>
                  <a:pt x="179693" y="0"/>
                </a:moveTo>
                <a:cubicBezTo>
                  <a:pt x="186214" y="0"/>
                  <a:pt x="192327" y="2578"/>
                  <a:pt x="196810" y="7190"/>
                </a:cubicBezTo>
                <a:cubicBezTo>
                  <a:pt x="206319" y="16549"/>
                  <a:pt x="206319" y="32013"/>
                  <a:pt x="196810" y="41509"/>
                </a:cubicBezTo>
                <a:lnTo>
                  <a:pt x="58653" y="179463"/>
                </a:lnTo>
                <a:lnTo>
                  <a:pt x="192463" y="313077"/>
                </a:lnTo>
                <a:cubicBezTo>
                  <a:pt x="201972" y="322437"/>
                  <a:pt x="201972" y="337901"/>
                  <a:pt x="192463" y="347397"/>
                </a:cubicBezTo>
                <a:cubicBezTo>
                  <a:pt x="187844" y="352009"/>
                  <a:pt x="181731" y="354450"/>
                  <a:pt x="175210" y="354450"/>
                </a:cubicBezTo>
                <a:cubicBezTo>
                  <a:pt x="168825" y="354450"/>
                  <a:pt x="162712" y="352009"/>
                  <a:pt x="158093" y="347397"/>
                </a:cubicBezTo>
                <a:lnTo>
                  <a:pt x="7030" y="196691"/>
                </a:lnTo>
                <a:cubicBezTo>
                  <a:pt x="-2343" y="187195"/>
                  <a:pt x="-2343" y="171731"/>
                  <a:pt x="7030" y="162236"/>
                </a:cubicBezTo>
                <a:lnTo>
                  <a:pt x="162440" y="7190"/>
                </a:lnTo>
                <a:cubicBezTo>
                  <a:pt x="167059" y="2578"/>
                  <a:pt x="173172" y="0"/>
                  <a:pt x="1796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4" name="文本框 13"/>
          <p:cNvSpPr txBox="1"/>
          <p:nvPr/>
        </p:nvSpPr>
        <p:spPr>
          <a:xfrm>
            <a:off x="659830" y="3427789"/>
            <a:ext cx="58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Simple reply template of academic style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平行四边形 14"/>
          <p:cNvSpPr/>
          <p:nvPr/>
        </p:nvSpPr>
        <p:spPr>
          <a:xfrm>
            <a:off x="964187" y="4255619"/>
            <a:ext cx="2434590" cy="400110"/>
          </a:xfrm>
          <a:prstGeom prst="parallelogram">
            <a:avLst>
              <a:gd name="adj" fmla="val 2857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92795" y="4255619"/>
            <a:ext cx="20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答辩人：第一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659830" y="4252144"/>
            <a:ext cx="294356" cy="400110"/>
          </a:xfrm>
          <a:custGeom>
            <a:avLst/>
            <a:gdLst>
              <a:gd name="connsiteX0" fmla="*/ 114315 w 294356"/>
              <a:gd name="connsiteY0" fmla="*/ 0 h 400110"/>
              <a:gd name="connsiteX1" fmla="*/ 294356 w 294356"/>
              <a:gd name="connsiteY1" fmla="*/ 0 h 400110"/>
              <a:gd name="connsiteX2" fmla="*/ 180041 w 294356"/>
              <a:gd name="connsiteY2" fmla="*/ 400110 h 400110"/>
              <a:gd name="connsiteX3" fmla="*/ 0 w 294356"/>
              <a:gd name="connsiteY3" fmla="*/ 40011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6" h="400110">
                <a:moveTo>
                  <a:pt x="114315" y="0"/>
                </a:moveTo>
                <a:lnTo>
                  <a:pt x="294356" y="0"/>
                </a:lnTo>
                <a:lnTo>
                  <a:pt x="180041" y="400110"/>
                </a:lnTo>
                <a:lnTo>
                  <a:pt x="0" y="4001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3659910" y="4255619"/>
            <a:ext cx="2574587" cy="400110"/>
          </a:xfrm>
          <a:prstGeom prst="parallelogram">
            <a:avLst>
              <a:gd name="adj" fmla="val 3214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842772" y="4255619"/>
            <a:ext cx="220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</a:t>
            </a:r>
          </a:p>
        </p:txBody>
      </p:sp>
      <p:sp>
        <p:nvSpPr>
          <p:cNvPr id="21" name="任意多边形: 形状 20"/>
          <p:cNvSpPr/>
          <p:nvPr/>
        </p:nvSpPr>
        <p:spPr>
          <a:xfrm>
            <a:off x="6234497" y="4252144"/>
            <a:ext cx="294356" cy="400110"/>
          </a:xfrm>
          <a:custGeom>
            <a:avLst/>
            <a:gdLst>
              <a:gd name="connsiteX0" fmla="*/ 114315 w 294356"/>
              <a:gd name="connsiteY0" fmla="*/ 0 h 400110"/>
              <a:gd name="connsiteX1" fmla="*/ 294356 w 294356"/>
              <a:gd name="connsiteY1" fmla="*/ 0 h 400110"/>
              <a:gd name="connsiteX2" fmla="*/ 180041 w 294356"/>
              <a:gd name="connsiteY2" fmla="*/ 400110 h 400110"/>
              <a:gd name="connsiteX3" fmla="*/ 0 w 294356"/>
              <a:gd name="connsiteY3" fmla="*/ 40011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356" h="400110">
                <a:moveTo>
                  <a:pt x="114315" y="0"/>
                </a:moveTo>
                <a:lnTo>
                  <a:pt x="294356" y="0"/>
                </a:lnTo>
                <a:lnTo>
                  <a:pt x="180041" y="400110"/>
                </a:lnTo>
                <a:lnTo>
                  <a:pt x="0" y="40011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0A081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975987" y="638130"/>
            <a:ext cx="5216014" cy="6034271"/>
            <a:chOff x="6263957" y="0"/>
            <a:chExt cx="5928044" cy="6858000"/>
          </a:xfrm>
        </p:grpSpPr>
        <p:sp>
          <p:nvSpPr>
            <p:cNvPr id="37" name="任意多边形: 形状 36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39" name="矩形 38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5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59830" y="2400302"/>
            <a:ext cx="5869023" cy="10147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accent5"/>
                </a:solidFill>
                <a:latin typeface="思源宋体 CN Heavy" pitchFamily="18" charset="-122"/>
                <a:ea typeface="思源宋体 CN Heavy" pitchFamily="18" charset="-122"/>
              </a:rPr>
              <a:t>简约风毕业答辩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研究思路</a:t>
            </a:r>
          </a:p>
        </p:txBody>
      </p:sp>
      <p:sp>
        <p:nvSpPr>
          <p:cNvPr id="25" name="椭圆 24"/>
          <p:cNvSpPr/>
          <p:nvPr/>
        </p:nvSpPr>
        <p:spPr>
          <a:xfrm>
            <a:off x="2202815" y="2065655"/>
            <a:ext cx="1310005" cy="13100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6" name="圆三角箭头"/>
          <p:cNvSpPr/>
          <p:nvPr/>
        </p:nvSpPr>
        <p:spPr>
          <a:xfrm>
            <a:off x="364998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4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366895" y="2065655"/>
            <a:ext cx="1310005" cy="13100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8" name="圆三角箭头"/>
          <p:cNvSpPr/>
          <p:nvPr/>
        </p:nvSpPr>
        <p:spPr>
          <a:xfrm>
            <a:off x="581406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4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546215" y="2058035"/>
            <a:ext cx="1317625" cy="13176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0" name="圆三角箭头"/>
          <p:cNvSpPr/>
          <p:nvPr/>
        </p:nvSpPr>
        <p:spPr>
          <a:xfrm>
            <a:off x="7978140" y="2430780"/>
            <a:ext cx="609600" cy="609600"/>
          </a:xfrm>
          <a:custGeom>
            <a:avLst/>
            <a:gdLst>
              <a:gd name="connsiteX0" fmla="*/ 11412 w 382092"/>
              <a:gd name="connsiteY0" fmla="*/ 2121 h 433925"/>
              <a:gd name="connsiteX1" fmla="*/ 35833 w 382092"/>
              <a:gd name="connsiteY1" fmla="*/ 5298 h 433925"/>
              <a:gd name="connsiteX2" fmla="*/ 56322 w 382092"/>
              <a:gd name="connsiteY2" fmla="*/ 17883 h 433925"/>
              <a:gd name="connsiteX3" fmla="*/ 205589 w 382092"/>
              <a:gd name="connsiteY3" fmla="*/ 115521 h 433925"/>
              <a:gd name="connsiteX4" fmla="*/ 361911 w 382092"/>
              <a:gd name="connsiteY4" fmla="*/ 194867 h 433925"/>
              <a:gd name="connsiteX5" fmla="*/ 367130 w 382092"/>
              <a:gd name="connsiteY5" fmla="*/ 197694 h 433925"/>
              <a:gd name="connsiteX6" fmla="*/ 381994 w 382092"/>
              <a:gd name="connsiteY6" fmla="*/ 217811 h 433925"/>
              <a:gd name="connsiteX7" fmla="*/ 382092 w 382092"/>
              <a:gd name="connsiteY7" fmla="*/ 218368 h 433925"/>
              <a:gd name="connsiteX8" fmla="*/ 367130 w 382092"/>
              <a:gd name="connsiteY8" fmla="*/ 237929 h 433925"/>
              <a:gd name="connsiteX9" fmla="*/ 345987 w 382092"/>
              <a:gd name="connsiteY9" fmla="*/ 249379 h 433925"/>
              <a:gd name="connsiteX10" fmla="*/ 186801 w 382092"/>
              <a:gd name="connsiteY10" fmla="*/ 329828 h 433925"/>
              <a:gd name="connsiteX11" fmla="*/ 39920 w 382092"/>
              <a:gd name="connsiteY11" fmla="*/ 425537 h 433925"/>
              <a:gd name="connsiteX12" fmla="*/ 34863 w 382092"/>
              <a:gd name="connsiteY12" fmla="*/ 428643 h 433925"/>
              <a:gd name="connsiteX13" fmla="*/ 10008 w 382092"/>
              <a:gd name="connsiteY13" fmla="*/ 431456 h 433925"/>
              <a:gd name="connsiteX14" fmla="*/ 9477 w 382092"/>
              <a:gd name="connsiteY14" fmla="*/ 431264 h 433925"/>
              <a:gd name="connsiteX15" fmla="*/ 18 w 382092"/>
              <a:gd name="connsiteY15" fmla="*/ 408526 h 433925"/>
              <a:gd name="connsiteX16" fmla="*/ 673 w 382092"/>
              <a:gd name="connsiteY16" fmla="*/ 384490 h 433925"/>
              <a:gd name="connsiteX17" fmla="*/ 10596 w 382092"/>
              <a:gd name="connsiteY17" fmla="*/ 206399 h 433925"/>
              <a:gd name="connsiteX18" fmla="*/ 1150 w 382092"/>
              <a:gd name="connsiteY18" fmla="*/ 31349 h 433925"/>
              <a:gd name="connsiteX19" fmla="*/ 989 w 382092"/>
              <a:gd name="connsiteY19" fmla="*/ 25415 h 433925"/>
              <a:gd name="connsiteX20" fmla="*/ 10979 w 382092"/>
              <a:gd name="connsiteY20" fmla="*/ 2485 h 433925"/>
              <a:gd name="connsiteX21" fmla="*/ 11412 w 382092"/>
              <a:gd name="connsiteY21" fmla="*/ 2121 h 43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2092" h="433924">
                <a:moveTo>
                  <a:pt x="11412" y="2121"/>
                </a:moveTo>
                <a:cubicBezTo>
                  <a:pt x="17544" y="-1419"/>
                  <a:pt x="26168" y="-640"/>
                  <a:pt x="35833" y="5298"/>
                </a:cubicBezTo>
                <a:lnTo>
                  <a:pt x="56322" y="17883"/>
                </a:lnTo>
                <a:cubicBezTo>
                  <a:pt x="84614" y="36254"/>
                  <a:pt x="154657" y="86023"/>
                  <a:pt x="205589" y="115521"/>
                </a:cubicBezTo>
                <a:cubicBezTo>
                  <a:pt x="256520" y="145018"/>
                  <a:pt x="334988" y="181171"/>
                  <a:pt x="361911" y="194867"/>
                </a:cubicBezTo>
                <a:lnTo>
                  <a:pt x="367130" y="197694"/>
                </a:lnTo>
                <a:cubicBezTo>
                  <a:pt x="377367" y="203236"/>
                  <a:pt x="382351" y="210548"/>
                  <a:pt x="381994" y="217811"/>
                </a:cubicBezTo>
                <a:cubicBezTo>
                  <a:pt x="382088" y="217995"/>
                  <a:pt x="382092" y="218182"/>
                  <a:pt x="382092" y="218368"/>
                </a:cubicBezTo>
                <a:cubicBezTo>
                  <a:pt x="382092" y="225447"/>
                  <a:pt x="377104" y="232527"/>
                  <a:pt x="367130" y="237929"/>
                </a:cubicBezTo>
                <a:lnTo>
                  <a:pt x="345987" y="249379"/>
                </a:lnTo>
                <a:cubicBezTo>
                  <a:pt x="315932" y="264696"/>
                  <a:pt x="237812" y="300468"/>
                  <a:pt x="186801" y="329828"/>
                </a:cubicBezTo>
                <a:cubicBezTo>
                  <a:pt x="135790" y="359187"/>
                  <a:pt x="65243" y="409068"/>
                  <a:pt x="39920" y="425537"/>
                </a:cubicBezTo>
                <a:lnTo>
                  <a:pt x="34863" y="428643"/>
                </a:lnTo>
                <a:cubicBezTo>
                  <a:pt x="24944" y="434737"/>
                  <a:pt x="16121" y="435397"/>
                  <a:pt x="10008" y="431456"/>
                </a:cubicBezTo>
                <a:cubicBezTo>
                  <a:pt x="9802" y="431446"/>
                  <a:pt x="9638" y="431357"/>
                  <a:pt x="9477" y="431264"/>
                </a:cubicBezTo>
                <a:cubicBezTo>
                  <a:pt x="3346" y="427724"/>
                  <a:pt x="-292" y="419865"/>
                  <a:pt x="18" y="408526"/>
                </a:cubicBezTo>
                <a:lnTo>
                  <a:pt x="673" y="384490"/>
                </a:lnTo>
                <a:cubicBezTo>
                  <a:pt x="2435" y="350802"/>
                  <a:pt x="10516" y="265256"/>
                  <a:pt x="10596" y="206399"/>
                </a:cubicBezTo>
                <a:cubicBezTo>
                  <a:pt x="10676" y="147542"/>
                  <a:pt x="2751" y="61513"/>
                  <a:pt x="1150" y="31349"/>
                </a:cubicBezTo>
                <a:lnTo>
                  <a:pt x="989" y="25415"/>
                </a:lnTo>
                <a:cubicBezTo>
                  <a:pt x="671" y="13779"/>
                  <a:pt x="4511" y="5807"/>
                  <a:pt x="10979" y="2485"/>
                </a:cubicBezTo>
                <a:cubicBezTo>
                  <a:pt x="11092" y="2310"/>
                  <a:pt x="11252" y="2214"/>
                  <a:pt x="11412" y="212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709660" y="2095500"/>
            <a:ext cx="1280160" cy="128016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3172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49580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7893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823960" y="2247900"/>
            <a:ext cx="1051560" cy="97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2858135" y="3528060"/>
            <a:ext cx="0" cy="55626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5022215" y="3482340"/>
            <a:ext cx="0" cy="55626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205345" y="3482340"/>
            <a:ext cx="0" cy="55626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9349740" y="3482340"/>
            <a:ext cx="0" cy="556260"/>
          </a:xfrm>
          <a:prstGeom prst="line">
            <a:avLst/>
          </a:prstGeom>
          <a:ln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757680" y="4175760"/>
            <a:ext cx="2199640" cy="136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921760" y="4175760"/>
            <a:ext cx="2199640" cy="136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085840" y="4175760"/>
            <a:ext cx="2199640" cy="136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249920" y="4175760"/>
            <a:ext cx="2199640" cy="136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5"/>
          <p:cNvSpPr txBox="1"/>
          <p:nvPr/>
        </p:nvSpPr>
        <p:spPr>
          <a:xfrm flipH="1">
            <a:off x="1352931" y="4137706"/>
            <a:ext cx="408730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en-US" altLang="zh-CN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r>
              <a:rPr lang="zh-CN" altLang="en-US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研究方法及过程</a:t>
            </a:r>
            <a:r>
              <a:rPr lang="en-US" altLang="zh-CN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endParaRPr lang="zh-CN" altLang="zh-CN" dirty="0">
              <a:latin typeface="思源宋体 CN Heavy" pitchFamily="18" charset="-122"/>
              <a:ea typeface="思源宋体 CN Heavy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492265" y="1900490"/>
            <a:ext cx="1808634" cy="18086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2930" y="4645330"/>
            <a:ext cx="4087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methods and processes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books-stack-of-three_29302"/>
          <p:cNvSpPr>
            <a:spLocks noChangeAspect="1"/>
          </p:cNvSpPr>
          <p:nvPr/>
        </p:nvSpPr>
        <p:spPr bwMode="auto">
          <a:xfrm>
            <a:off x="2806946" y="2251379"/>
            <a:ext cx="1179268" cy="1106856"/>
          </a:xfrm>
          <a:custGeom>
            <a:avLst/>
            <a:gdLst>
              <a:gd name="connsiteX0" fmla="*/ 374444 w 605663"/>
              <a:gd name="connsiteY0" fmla="*/ 479361 h 568475"/>
              <a:gd name="connsiteX1" fmla="*/ 338074 w 605663"/>
              <a:gd name="connsiteY1" fmla="*/ 506122 h 568475"/>
              <a:gd name="connsiteX2" fmla="*/ 332749 w 605663"/>
              <a:gd name="connsiteY2" fmla="*/ 507204 h 568475"/>
              <a:gd name="connsiteX3" fmla="*/ 328417 w 605663"/>
              <a:gd name="connsiteY3" fmla="*/ 503780 h 568475"/>
              <a:gd name="connsiteX4" fmla="*/ 322641 w 605663"/>
              <a:gd name="connsiteY4" fmla="*/ 491976 h 568475"/>
              <a:gd name="connsiteX5" fmla="*/ 310819 w 605663"/>
              <a:gd name="connsiteY5" fmla="*/ 526126 h 568475"/>
              <a:gd name="connsiteX6" fmla="*/ 315512 w 605663"/>
              <a:gd name="connsiteY6" fmla="*/ 526126 h 568475"/>
              <a:gd name="connsiteX7" fmla="*/ 322009 w 605663"/>
              <a:gd name="connsiteY7" fmla="*/ 532523 h 568475"/>
              <a:gd name="connsiteX8" fmla="*/ 315512 w 605663"/>
              <a:gd name="connsiteY8" fmla="*/ 539011 h 568475"/>
              <a:gd name="connsiteX9" fmla="*/ 308382 w 605663"/>
              <a:gd name="connsiteY9" fmla="*/ 539011 h 568475"/>
              <a:gd name="connsiteX10" fmla="*/ 308201 w 605663"/>
              <a:gd name="connsiteY10" fmla="*/ 540813 h 568475"/>
              <a:gd name="connsiteX11" fmla="*/ 315602 w 605663"/>
              <a:gd name="connsiteY11" fmla="*/ 540813 h 568475"/>
              <a:gd name="connsiteX12" fmla="*/ 322009 w 605663"/>
              <a:gd name="connsiteY12" fmla="*/ 547300 h 568475"/>
              <a:gd name="connsiteX13" fmla="*/ 315602 w 605663"/>
              <a:gd name="connsiteY13" fmla="*/ 553698 h 568475"/>
              <a:gd name="connsiteX14" fmla="*/ 307118 w 605663"/>
              <a:gd name="connsiteY14" fmla="*/ 553698 h 568475"/>
              <a:gd name="connsiteX15" fmla="*/ 307118 w 605663"/>
              <a:gd name="connsiteY15" fmla="*/ 555410 h 568475"/>
              <a:gd name="connsiteX16" fmla="*/ 412710 w 605663"/>
              <a:gd name="connsiteY16" fmla="*/ 529099 h 568475"/>
              <a:gd name="connsiteX17" fmla="*/ 383650 w 605663"/>
              <a:gd name="connsiteY17" fmla="*/ 483416 h 568475"/>
              <a:gd name="connsiteX18" fmla="*/ 374444 w 605663"/>
              <a:gd name="connsiteY18" fmla="*/ 479361 h 568475"/>
              <a:gd name="connsiteX19" fmla="*/ 226526 w 605663"/>
              <a:gd name="connsiteY19" fmla="*/ 479361 h 568475"/>
              <a:gd name="connsiteX20" fmla="*/ 217411 w 605663"/>
              <a:gd name="connsiteY20" fmla="*/ 483416 h 568475"/>
              <a:gd name="connsiteX21" fmla="*/ 188260 w 605663"/>
              <a:gd name="connsiteY21" fmla="*/ 529460 h 568475"/>
              <a:gd name="connsiteX22" fmla="*/ 293942 w 605663"/>
              <a:gd name="connsiteY22" fmla="*/ 555410 h 568475"/>
              <a:gd name="connsiteX23" fmla="*/ 293852 w 605663"/>
              <a:gd name="connsiteY23" fmla="*/ 553788 h 568475"/>
              <a:gd name="connsiteX24" fmla="*/ 285459 w 605663"/>
              <a:gd name="connsiteY24" fmla="*/ 553788 h 568475"/>
              <a:gd name="connsiteX25" fmla="*/ 278961 w 605663"/>
              <a:gd name="connsiteY25" fmla="*/ 547300 h 568475"/>
              <a:gd name="connsiteX26" fmla="*/ 285459 w 605663"/>
              <a:gd name="connsiteY26" fmla="*/ 540813 h 568475"/>
              <a:gd name="connsiteX27" fmla="*/ 292859 w 605663"/>
              <a:gd name="connsiteY27" fmla="*/ 540813 h 568475"/>
              <a:gd name="connsiteX28" fmla="*/ 292588 w 605663"/>
              <a:gd name="connsiteY28" fmla="*/ 539011 h 568475"/>
              <a:gd name="connsiteX29" fmla="*/ 285459 w 605663"/>
              <a:gd name="connsiteY29" fmla="*/ 539011 h 568475"/>
              <a:gd name="connsiteX30" fmla="*/ 278961 w 605663"/>
              <a:gd name="connsiteY30" fmla="*/ 532613 h 568475"/>
              <a:gd name="connsiteX31" fmla="*/ 285459 w 605663"/>
              <a:gd name="connsiteY31" fmla="*/ 526126 h 568475"/>
              <a:gd name="connsiteX32" fmla="*/ 290242 w 605663"/>
              <a:gd name="connsiteY32" fmla="*/ 526126 h 568475"/>
              <a:gd name="connsiteX33" fmla="*/ 278329 w 605663"/>
              <a:gd name="connsiteY33" fmla="*/ 491976 h 568475"/>
              <a:gd name="connsiteX34" fmla="*/ 272553 w 605663"/>
              <a:gd name="connsiteY34" fmla="*/ 503780 h 568475"/>
              <a:gd name="connsiteX35" fmla="*/ 268311 w 605663"/>
              <a:gd name="connsiteY35" fmla="*/ 507204 h 568475"/>
              <a:gd name="connsiteX36" fmla="*/ 262896 w 605663"/>
              <a:gd name="connsiteY36" fmla="*/ 506122 h 568475"/>
              <a:gd name="connsiteX37" fmla="*/ 289249 w 605663"/>
              <a:gd name="connsiteY37" fmla="*/ 466206 h 568475"/>
              <a:gd name="connsiteX38" fmla="*/ 284737 w 605663"/>
              <a:gd name="connsiteY38" fmla="*/ 476117 h 568475"/>
              <a:gd name="connsiteX39" fmla="*/ 300530 w 605663"/>
              <a:gd name="connsiteY39" fmla="*/ 514052 h 568475"/>
              <a:gd name="connsiteX40" fmla="*/ 316324 w 605663"/>
              <a:gd name="connsiteY40" fmla="*/ 476117 h 568475"/>
              <a:gd name="connsiteX41" fmla="*/ 311721 w 605663"/>
              <a:gd name="connsiteY41" fmla="*/ 466206 h 568475"/>
              <a:gd name="connsiteX42" fmla="*/ 300530 w 605663"/>
              <a:gd name="connsiteY42" fmla="*/ 467197 h 568475"/>
              <a:gd name="connsiteX43" fmla="*/ 289249 w 605663"/>
              <a:gd name="connsiteY43" fmla="*/ 466206 h 568475"/>
              <a:gd name="connsiteX44" fmla="*/ 347911 w 605663"/>
              <a:gd name="connsiteY44" fmla="*/ 449536 h 568475"/>
              <a:gd name="connsiteX45" fmla="*/ 323273 w 605663"/>
              <a:gd name="connsiteY45" fmla="*/ 463142 h 568475"/>
              <a:gd name="connsiteX46" fmla="*/ 335998 w 605663"/>
              <a:gd name="connsiteY46" fmla="*/ 490624 h 568475"/>
              <a:gd name="connsiteX47" fmla="*/ 362622 w 605663"/>
              <a:gd name="connsiteY47" fmla="*/ 470981 h 568475"/>
              <a:gd name="connsiteX48" fmla="*/ 347911 w 605663"/>
              <a:gd name="connsiteY48" fmla="*/ 449536 h 568475"/>
              <a:gd name="connsiteX49" fmla="*/ 251796 w 605663"/>
              <a:gd name="connsiteY49" fmla="*/ 449536 h 568475"/>
              <a:gd name="connsiteX50" fmla="*/ 237085 w 605663"/>
              <a:gd name="connsiteY50" fmla="*/ 471071 h 568475"/>
              <a:gd name="connsiteX51" fmla="*/ 263708 w 605663"/>
              <a:gd name="connsiteY51" fmla="*/ 490714 h 568475"/>
              <a:gd name="connsiteX52" fmla="*/ 276434 w 605663"/>
              <a:gd name="connsiteY52" fmla="*/ 463232 h 568475"/>
              <a:gd name="connsiteX53" fmla="*/ 251796 w 605663"/>
              <a:gd name="connsiteY53" fmla="*/ 449536 h 568475"/>
              <a:gd name="connsiteX54" fmla="*/ 329823 w 605663"/>
              <a:gd name="connsiteY54" fmla="*/ 362706 h 568475"/>
              <a:gd name="connsiteX55" fmla="*/ 342948 w 605663"/>
              <a:gd name="connsiteY55" fmla="*/ 375831 h 568475"/>
              <a:gd name="connsiteX56" fmla="*/ 329823 w 605663"/>
              <a:gd name="connsiteY56" fmla="*/ 388956 h 568475"/>
              <a:gd name="connsiteX57" fmla="*/ 316698 w 605663"/>
              <a:gd name="connsiteY57" fmla="*/ 375831 h 568475"/>
              <a:gd name="connsiteX58" fmla="*/ 329823 w 605663"/>
              <a:gd name="connsiteY58" fmla="*/ 362706 h 568475"/>
              <a:gd name="connsiteX59" fmla="*/ 300543 w 605663"/>
              <a:gd name="connsiteY59" fmla="*/ 362706 h 568475"/>
              <a:gd name="connsiteX60" fmla="*/ 306959 w 605663"/>
              <a:gd name="connsiteY60" fmla="*/ 369200 h 568475"/>
              <a:gd name="connsiteX61" fmla="*/ 306959 w 605663"/>
              <a:gd name="connsiteY61" fmla="*/ 409065 h 568475"/>
              <a:gd name="connsiteX62" fmla="*/ 300543 w 605663"/>
              <a:gd name="connsiteY62" fmla="*/ 415559 h 568475"/>
              <a:gd name="connsiteX63" fmla="*/ 287710 w 605663"/>
              <a:gd name="connsiteY63" fmla="*/ 415559 h 568475"/>
              <a:gd name="connsiteX64" fmla="*/ 281203 w 605663"/>
              <a:gd name="connsiteY64" fmla="*/ 409065 h 568475"/>
              <a:gd name="connsiteX65" fmla="*/ 287710 w 605663"/>
              <a:gd name="connsiteY65" fmla="*/ 402662 h 568475"/>
              <a:gd name="connsiteX66" fmla="*/ 294036 w 605663"/>
              <a:gd name="connsiteY66" fmla="*/ 402662 h 568475"/>
              <a:gd name="connsiteX67" fmla="*/ 294036 w 605663"/>
              <a:gd name="connsiteY67" fmla="*/ 369200 h 568475"/>
              <a:gd name="connsiteX68" fmla="*/ 300543 w 605663"/>
              <a:gd name="connsiteY68" fmla="*/ 362706 h 568475"/>
              <a:gd name="connsiteX69" fmla="*/ 271536 w 605663"/>
              <a:gd name="connsiteY69" fmla="*/ 362706 h 568475"/>
              <a:gd name="connsiteX70" fmla="*/ 284661 w 605663"/>
              <a:gd name="connsiteY70" fmla="*/ 375831 h 568475"/>
              <a:gd name="connsiteX71" fmla="*/ 271536 w 605663"/>
              <a:gd name="connsiteY71" fmla="*/ 388956 h 568475"/>
              <a:gd name="connsiteX72" fmla="*/ 258411 w 605663"/>
              <a:gd name="connsiteY72" fmla="*/ 375831 h 568475"/>
              <a:gd name="connsiteX73" fmla="*/ 271536 w 605663"/>
              <a:gd name="connsiteY73" fmla="*/ 362706 h 568475"/>
              <a:gd name="connsiteX74" fmla="*/ 387697 w 605663"/>
              <a:gd name="connsiteY74" fmla="*/ 342854 h 568475"/>
              <a:gd name="connsiteX75" fmla="*/ 396805 w 605663"/>
              <a:gd name="connsiteY75" fmla="*/ 342854 h 568475"/>
              <a:gd name="connsiteX76" fmla="*/ 396805 w 605663"/>
              <a:gd name="connsiteY76" fmla="*/ 351932 h 568475"/>
              <a:gd name="connsiteX77" fmla="*/ 387697 w 605663"/>
              <a:gd name="connsiteY77" fmla="*/ 361100 h 568475"/>
              <a:gd name="connsiteX78" fmla="*/ 383097 w 605663"/>
              <a:gd name="connsiteY78" fmla="*/ 362988 h 568475"/>
              <a:gd name="connsiteX79" fmla="*/ 378498 w 605663"/>
              <a:gd name="connsiteY79" fmla="*/ 361100 h 568475"/>
              <a:gd name="connsiteX80" fmla="*/ 378498 w 605663"/>
              <a:gd name="connsiteY80" fmla="*/ 351932 h 568475"/>
              <a:gd name="connsiteX81" fmla="*/ 196933 w 605663"/>
              <a:gd name="connsiteY81" fmla="*/ 338415 h 568475"/>
              <a:gd name="connsiteX82" fmla="*/ 206041 w 605663"/>
              <a:gd name="connsiteY82" fmla="*/ 338415 h 568475"/>
              <a:gd name="connsiteX83" fmla="*/ 215240 w 605663"/>
              <a:gd name="connsiteY83" fmla="*/ 347522 h 568475"/>
              <a:gd name="connsiteX84" fmla="*/ 215240 w 605663"/>
              <a:gd name="connsiteY84" fmla="*/ 356719 h 568475"/>
              <a:gd name="connsiteX85" fmla="*/ 210641 w 605663"/>
              <a:gd name="connsiteY85" fmla="*/ 358613 h 568475"/>
              <a:gd name="connsiteX86" fmla="*/ 206041 w 605663"/>
              <a:gd name="connsiteY86" fmla="*/ 356719 h 568475"/>
              <a:gd name="connsiteX87" fmla="*/ 196933 w 605663"/>
              <a:gd name="connsiteY87" fmla="*/ 347522 h 568475"/>
              <a:gd name="connsiteX88" fmla="*/ 196933 w 605663"/>
              <a:gd name="connsiteY88" fmla="*/ 338415 h 568475"/>
              <a:gd name="connsiteX89" fmla="*/ 300530 w 605663"/>
              <a:gd name="connsiteY89" fmla="*/ 327893 h 568475"/>
              <a:gd name="connsiteX90" fmla="*/ 237265 w 605663"/>
              <a:gd name="connsiteY90" fmla="*/ 391058 h 568475"/>
              <a:gd name="connsiteX91" fmla="*/ 300530 w 605663"/>
              <a:gd name="connsiteY91" fmla="*/ 454222 h 568475"/>
              <a:gd name="connsiteX92" fmla="*/ 363795 w 605663"/>
              <a:gd name="connsiteY92" fmla="*/ 391058 h 568475"/>
              <a:gd name="connsiteX93" fmla="*/ 300530 w 605663"/>
              <a:gd name="connsiteY93" fmla="*/ 327893 h 568475"/>
              <a:gd name="connsiteX94" fmla="*/ 412183 w 605663"/>
              <a:gd name="connsiteY94" fmla="*/ 318375 h 568475"/>
              <a:gd name="connsiteX95" fmla="*/ 421291 w 605663"/>
              <a:gd name="connsiteY95" fmla="*/ 318375 h 568475"/>
              <a:gd name="connsiteX96" fmla="*/ 421291 w 605663"/>
              <a:gd name="connsiteY96" fmla="*/ 327482 h 568475"/>
              <a:gd name="connsiteX97" fmla="*/ 412183 w 605663"/>
              <a:gd name="connsiteY97" fmla="*/ 336679 h 568475"/>
              <a:gd name="connsiteX98" fmla="*/ 407583 w 605663"/>
              <a:gd name="connsiteY98" fmla="*/ 338573 h 568475"/>
              <a:gd name="connsiteX99" fmla="*/ 402984 w 605663"/>
              <a:gd name="connsiteY99" fmla="*/ 336679 h 568475"/>
              <a:gd name="connsiteX100" fmla="*/ 402984 w 605663"/>
              <a:gd name="connsiteY100" fmla="*/ 327482 h 568475"/>
              <a:gd name="connsiteX101" fmla="*/ 176892 w 605663"/>
              <a:gd name="connsiteY101" fmla="*/ 318375 h 568475"/>
              <a:gd name="connsiteX102" fmla="*/ 186000 w 605663"/>
              <a:gd name="connsiteY102" fmla="*/ 318375 h 568475"/>
              <a:gd name="connsiteX103" fmla="*/ 195199 w 605663"/>
              <a:gd name="connsiteY103" fmla="*/ 327482 h 568475"/>
              <a:gd name="connsiteX104" fmla="*/ 195199 w 605663"/>
              <a:gd name="connsiteY104" fmla="*/ 336679 h 568475"/>
              <a:gd name="connsiteX105" fmla="*/ 190600 w 605663"/>
              <a:gd name="connsiteY105" fmla="*/ 338573 h 568475"/>
              <a:gd name="connsiteX106" fmla="*/ 186000 w 605663"/>
              <a:gd name="connsiteY106" fmla="*/ 336679 h 568475"/>
              <a:gd name="connsiteX107" fmla="*/ 176892 w 605663"/>
              <a:gd name="connsiteY107" fmla="*/ 327482 h 568475"/>
              <a:gd name="connsiteX108" fmla="*/ 176892 w 605663"/>
              <a:gd name="connsiteY108" fmla="*/ 318375 h 568475"/>
              <a:gd name="connsiteX109" fmla="*/ 300548 w 605663"/>
              <a:gd name="connsiteY109" fmla="*/ 274499 h 568475"/>
              <a:gd name="connsiteX110" fmla="*/ 306959 w 605663"/>
              <a:gd name="connsiteY110" fmla="*/ 280910 h 568475"/>
              <a:gd name="connsiteX111" fmla="*/ 306959 w 605663"/>
              <a:gd name="connsiteY111" fmla="*/ 293914 h 568475"/>
              <a:gd name="connsiteX112" fmla="*/ 300548 w 605663"/>
              <a:gd name="connsiteY112" fmla="*/ 300326 h 568475"/>
              <a:gd name="connsiteX113" fmla="*/ 294046 w 605663"/>
              <a:gd name="connsiteY113" fmla="*/ 293914 h 568475"/>
              <a:gd name="connsiteX114" fmla="*/ 294046 w 605663"/>
              <a:gd name="connsiteY114" fmla="*/ 280910 h 568475"/>
              <a:gd name="connsiteX115" fmla="*/ 300548 w 605663"/>
              <a:gd name="connsiteY115" fmla="*/ 274499 h 568475"/>
              <a:gd name="connsiteX116" fmla="*/ 300548 w 605663"/>
              <a:gd name="connsiteY116" fmla="*/ 236394 h 568475"/>
              <a:gd name="connsiteX117" fmla="*/ 306959 w 605663"/>
              <a:gd name="connsiteY117" fmla="*/ 242891 h 568475"/>
              <a:gd name="connsiteX118" fmla="*/ 306959 w 605663"/>
              <a:gd name="connsiteY118" fmla="*/ 261933 h 568475"/>
              <a:gd name="connsiteX119" fmla="*/ 300548 w 605663"/>
              <a:gd name="connsiteY119" fmla="*/ 268431 h 568475"/>
              <a:gd name="connsiteX120" fmla="*/ 294046 w 605663"/>
              <a:gd name="connsiteY120" fmla="*/ 261933 h 568475"/>
              <a:gd name="connsiteX121" fmla="*/ 294046 w 605663"/>
              <a:gd name="connsiteY121" fmla="*/ 242891 h 568475"/>
              <a:gd name="connsiteX122" fmla="*/ 300548 w 605663"/>
              <a:gd name="connsiteY122" fmla="*/ 236394 h 568475"/>
              <a:gd name="connsiteX123" fmla="*/ 80322 w 605663"/>
              <a:gd name="connsiteY123" fmla="*/ 226525 h 568475"/>
              <a:gd name="connsiteX124" fmla="*/ 73824 w 605663"/>
              <a:gd name="connsiteY124" fmla="*/ 232922 h 568475"/>
              <a:gd name="connsiteX125" fmla="*/ 80322 w 605663"/>
              <a:gd name="connsiteY125" fmla="*/ 239410 h 568475"/>
              <a:gd name="connsiteX126" fmla="*/ 87542 w 605663"/>
              <a:gd name="connsiteY126" fmla="*/ 239410 h 568475"/>
              <a:gd name="connsiteX127" fmla="*/ 87542 w 605663"/>
              <a:gd name="connsiteY127" fmla="*/ 297978 h 568475"/>
              <a:gd name="connsiteX128" fmla="*/ 93950 w 605663"/>
              <a:gd name="connsiteY128" fmla="*/ 304466 h 568475"/>
              <a:gd name="connsiteX129" fmla="*/ 100447 w 605663"/>
              <a:gd name="connsiteY129" fmla="*/ 297978 h 568475"/>
              <a:gd name="connsiteX130" fmla="*/ 100447 w 605663"/>
              <a:gd name="connsiteY130" fmla="*/ 232922 h 568475"/>
              <a:gd name="connsiteX131" fmla="*/ 93950 w 605663"/>
              <a:gd name="connsiteY131" fmla="*/ 226525 h 568475"/>
              <a:gd name="connsiteX132" fmla="*/ 511623 w 605663"/>
              <a:gd name="connsiteY132" fmla="*/ 225624 h 568475"/>
              <a:gd name="connsiteX133" fmla="*/ 488339 w 605663"/>
              <a:gd name="connsiteY133" fmla="*/ 248871 h 568475"/>
              <a:gd name="connsiteX134" fmla="*/ 494837 w 605663"/>
              <a:gd name="connsiteY134" fmla="*/ 255358 h 568475"/>
              <a:gd name="connsiteX135" fmla="*/ 501335 w 605663"/>
              <a:gd name="connsiteY135" fmla="*/ 248871 h 568475"/>
              <a:gd name="connsiteX136" fmla="*/ 511623 w 605663"/>
              <a:gd name="connsiteY136" fmla="*/ 238509 h 568475"/>
              <a:gd name="connsiteX137" fmla="*/ 522002 w 605663"/>
              <a:gd name="connsiteY137" fmla="*/ 248871 h 568475"/>
              <a:gd name="connsiteX138" fmla="*/ 520738 w 605663"/>
              <a:gd name="connsiteY138" fmla="*/ 253737 h 568475"/>
              <a:gd name="connsiteX139" fmla="*/ 511713 w 605663"/>
              <a:gd name="connsiteY139" fmla="*/ 252115 h 568475"/>
              <a:gd name="connsiteX140" fmla="*/ 505216 w 605663"/>
              <a:gd name="connsiteY140" fmla="*/ 258512 h 568475"/>
              <a:gd name="connsiteX141" fmla="*/ 511713 w 605663"/>
              <a:gd name="connsiteY141" fmla="*/ 265000 h 568475"/>
              <a:gd name="connsiteX142" fmla="*/ 525341 w 605663"/>
              <a:gd name="connsiteY142" fmla="*/ 278606 h 568475"/>
              <a:gd name="connsiteX143" fmla="*/ 511713 w 605663"/>
              <a:gd name="connsiteY143" fmla="*/ 292302 h 568475"/>
              <a:gd name="connsiteX144" fmla="*/ 497996 w 605663"/>
              <a:gd name="connsiteY144" fmla="*/ 278606 h 568475"/>
              <a:gd name="connsiteX145" fmla="*/ 491588 w 605663"/>
              <a:gd name="connsiteY145" fmla="*/ 272208 h 568475"/>
              <a:gd name="connsiteX146" fmla="*/ 485090 w 605663"/>
              <a:gd name="connsiteY146" fmla="*/ 278606 h 568475"/>
              <a:gd name="connsiteX147" fmla="*/ 511713 w 605663"/>
              <a:gd name="connsiteY147" fmla="*/ 305187 h 568475"/>
              <a:gd name="connsiteX148" fmla="*/ 538247 w 605663"/>
              <a:gd name="connsiteY148" fmla="*/ 278606 h 568475"/>
              <a:gd name="connsiteX149" fmla="*/ 531388 w 605663"/>
              <a:gd name="connsiteY149" fmla="*/ 260945 h 568475"/>
              <a:gd name="connsiteX150" fmla="*/ 534908 w 605663"/>
              <a:gd name="connsiteY150" fmla="*/ 248871 h 568475"/>
              <a:gd name="connsiteX151" fmla="*/ 511623 w 605663"/>
              <a:gd name="connsiteY151" fmla="*/ 225624 h 568475"/>
              <a:gd name="connsiteX152" fmla="*/ 300548 w 605663"/>
              <a:gd name="connsiteY152" fmla="*/ 204428 h 568475"/>
              <a:gd name="connsiteX153" fmla="*/ 306959 w 605663"/>
              <a:gd name="connsiteY153" fmla="*/ 210907 h 568475"/>
              <a:gd name="connsiteX154" fmla="*/ 306959 w 605663"/>
              <a:gd name="connsiteY154" fmla="*/ 223776 h 568475"/>
              <a:gd name="connsiteX155" fmla="*/ 300548 w 605663"/>
              <a:gd name="connsiteY155" fmla="*/ 230255 h 568475"/>
              <a:gd name="connsiteX156" fmla="*/ 294046 w 605663"/>
              <a:gd name="connsiteY156" fmla="*/ 223776 h 568475"/>
              <a:gd name="connsiteX157" fmla="*/ 294046 w 605663"/>
              <a:gd name="connsiteY157" fmla="*/ 210907 h 568475"/>
              <a:gd name="connsiteX158" fmla="*/ 300548 w 605663"/>
              <a:gd name="connsiteY158" fmla="*/ 204428 h 568475"/>
              <a:gd name="connsiteX159" fmla="*/ 209649 w 605663"/>
              <a:gd name="connsiteY159" fmla="*/ 70372 h 568475"/>
              <a:gd name="connsiteX160" fmla="*/ 88083 w 605663"/>
              <a:gd name="connsiteY160" fmla="*/ 169398 h 568475"/>
              <a:gd name="connsiteX161" fmla="*/ 93950 w 605663"/>
              <a:gd name="connsiteY161" fmla="*/ 169037 h 568475"/>
              <a:gd name="connsiteX162" fmla="*/ 187989 w 605663"/>
              <a:gd name="connsiteY162" fmla="*/ 262927 h 568475"/>
              <a:gd name="connsiteX163" fmla="*/ 93950 w 605663"/>
              <a:gd name="connsiteY163" fmla="*/ 356727 h 568475"/>
              <a:gd name="connsiteX164" fmla="*/ 51984 w 605663"/>
              <a:gd name="connsiteY164" fmla="*/ 346635 h 568475"/>
              <a:gd name="connsiteX165" fmla="*/ 176347 w 605663"/>
              <a:gd name="connsiteY165" fmla="*/ 523062 h 568475"/>
              <a:gd name="connsiteX166" fmla="*/ 214071 w 605663"/>
              <a:gd name="connsiteY166" fmla="*/ 470891 h 568475"/>
              <a:gd name="connsiteX167" fmla="*/ 222465 w 605663"/>
              <a:gd name="connsiteY167" fmla="*/ 466836 h 568475"/>
              <a:gd name="connsiteX168" fmla="*/ 242139 w 605663"/>
              <a:gd name="connsiteY168" fmla="*/ 439805 h 568475"/>
              <a:gd name="connsiteX169" fmla="*/ 224269 w 605663"/>
              <a:gd name="connsiteY169" fmla="*/ 391058 h 568475"/>
              <a:gd name="connsiteX170" fmla="*/ 300530 w 605663"/>
              <a:gd name="connsiteY170" fmla="*/ 314918 h 568475"/>
              <a:gd name="connsiteX171" fmla="*/ 376701 w 605663"/>
              <a:gd name="connsiteY171" fmla="*/ 391058 h 568475"/>
              <a:gd name="connsiteX172" fmla="*/ 358921 w 605663"/>
              <a:gd name="connsiteY172" fmla="*/ 439805 h 568475"/>
              <a:gd name="connsiteX173" fmla="*/ 378596 w 605663"/>
              <a:gd name="connsiteY173" fmla="*/ 466836 h 568475"/>
              <a:gd name="connsiteX174" fmla="*/ 386989 w 605663"/>
              <a:gd name="connsiteY174" fmla="*/ 470891 h 568475"/>
              <a:gd name="connsiteX175" fmla="*/ 424623 w 605663"/>
              <a:gd name="connsiteY175" fmla="*/ 522792 h 568475"/>
              <a:gd name="connsiteX176" fmla="*/ 546369 w 605663"/>
              <a:gd name="connsiteY176" fmla="*/ 352582 h 568475"/>
              <a:gd name="connsiteX177" fmla="*/ 511623 w 605663"/>
              <a:gd name="connsiteY177" fmla="*/ 359340 h 568475"/>
              <a:gd name="connsiteX178" fmla="*/ 417674 w 605663"/>
              <a:gd name="connsiteY178" fmla="*/ 265540 h 568475"/>
              <a:gd name="connsiteX179" fmla="*/ 511623 w 605663"/>
              <a:gd name="connsiteY179" fmla="*/ 171651 h 568475"/>
              <a:gd name="connsiteX180" fmla="*/ 512796 w 605663"/>
              <a:gd name="connsiteY180" fmla="*/ 171741 h 568475"/>
              <a:gd name="connsiteX181" fmla="*/ 391592 w 605663"/>
              <a:gd name="connsiteY181" fmla="*/ 71093 h 568475"/>
              <a:gd name="connsiteX182" fmla="*/ 394480 w 605663"/>
              <a:gd name="connsiteY182" fmla="*/ 93890 h 568475"/>
              <a:gd name="connsiteX183" fmla="*/ 300530 w 605663"/>
              <a:gd name="connsiteY183" fmla="*/ 187689 h 568475"/>
              <a:gd name="connsiteX184" fmla="*/ 206490 w 605663"/>
              <a:gd name="connsiteY184" fmla="*/ 93890 h 568475"/>
              <a:gd name="connsiteX185" fmla="*/ 209649 w 605663"/>
              <a:gd name="connsiteY185" fmla="*/ 70372 h 568475"/>
              <a:gd name="connsiteX186" fmla="*/ 299718 w 605663"/>
              <a:gd name="connsiteY186" fmla="*/ 59650 h 568475"/>
              <a:gd name="connsiteX187" fmla="*/ 276434 w 605663"/>
              <a:gd name="connsiteY187" fmla="*/ 82897 h 568475"/>
              <a:gd name="connsiteX188" fmla="*/ 282932 w 605663"/>
              <a:gd name="connsiteY188" fmla="*/ 89384 h 568475"/>
              <a:gd name="connsiteX189" fmla="*/ 289339 w 605663"/>
              <a:gd name="connsiteY189" fmla="*/ 82897 h 568475"/>
              <a:gd name="connsiteX190" fmla="*/ 299718 w 605663"/>
              <a:gd name="connsiteY190" fmla="*/ 72625 h 568475"/>
              <a:gd name="connsiteX191" fmla="*/ 310006 w 605663"/>
              <a:gd name="connsiteY191" fmla="*/ 82897 h 568475"/>
              <a:gd name="connsiteX192" fmla="*/ 306396 w 605663"/>
              <a:gd name="connsiteY192" fmla="*/ 90736 h 568475"/>
              <a:gd name="connsiteX193" fmla="*/ 306216 w 605663"/>
              <a:gd name="connsiteY193" fmla="*/ 91006 h 568475"/>
              <a:gd name="connsiteX194" fmla="*/ 306035 w 605663"/>
              <a:gd name="connsiteY194" fmla="*/ 91096 h 568475"/>
              <a:gd name="connsiteX195" fmla="*/ 277787 w 605663"/>
              <a:gd name="connsiteY195" fmla="*/ 119389 h 568475"/>
              <a:gd name="connsiteX196" fmla="*/ 276343 w 605663"/>
              <a:gd name="connsiteY196" fmla="*/ 121462 h 568475"/>
              <a:gd name="connsiteX197" fmla="*/ 276343 w 605663"/>
              <a:gd name="connsiteY197" fmla="*/ 126418 h 568475"/>
              <a:gd name="connsiteX198" fmla="*/ 279863 w 605663"/>
              <a:gd name="connsiteY198" fmla="*/ 129932 h 568475"/>
              <a:gd name="connsiteX199" fmla="*/ 282300 w 605663"/>
              <a:gd name="connsiteY199" fmla="*/ 130382 h 568475"/>
              <a:gd name="connsiteX200" fmla="*/ 316504 w 605663"/>
              <a:gd name="connsiteY200" fmla="*/ 130382 h 568475"/>
              <a:gd name="connsiteX201" fmla="*/ 323002 w 605663"/>
              <a:gd name="connsiteY201" fmla="*/ 123985 h 568475"/>
              <a:gd name="connsiteX202" fmla="*/ 316504 w 605663"/>
              <a:gd name="connsiteY202" fmla="*/ 117497 h 568475"/>
              <a:gd name="connsiteX203" fmla="*/ 297913 w 605663"/>
              <a:gd name="connsiteY203" fmla="*/ 117497 h 568475"/>
              <a:gd name="connsiteX204" fmla="*/ 315151 w 605663"/>
              <a:gd name="connsiteY204" fmla="*/ 100287 h 568475"/>
              <a:gd name="connsiteX205" fmla="*/ 315331 w 605663"/>
              <a:gd name="connsiteY205" fmla="*/ 100107 h 568475"/>
              <a:gd name="connsiteX206" fmla="*/ 323002 w 605663"/>
              <a:gd name="connsiteY206" fmla="*/ 82897 h 568475"/>
              <a:gd name="connsiteX207" fmla="*/ 299718 w 605663"/>
              <a:gd name="connsiteY207" fmla="*/ 59650 h 568475"/>
              <a:gd name="connsiteX208" fmla="*/ 300530 w 605663"/>
              <a:gd name="connsiteY208" fmla="*/ 0 h 568475"/>
              <a:gd name="connsiteX209" fmla="*/ 386086 w 605663"/>
              <a:gd name="connsiteY209" fmla="*/ 55234 h 568475"/>
              <a:gd name="connsiteX210" fmla="*/ 527688 w 605663"/>
              <a:gd name="connsiteY210" fmla="*/ 171200 h 568475"/>
              <a:gd name="connsiteX211" fmla="*/ 528951 w 605663"/>
              <a:gd name="connsiteY211" fmla="*/ 173272 h 568475"/>
              <a:gd name="connsiteX212" fmla="*/ 605663 w 605663"/>
              <a:gd name="connsiteY212" fmla="*/ 265450 h 568475"/>
              <a:gd name="connsiteX213" fmla="*/ 560809 w 605663"/>
              <a:gd name="connsiteY213" fmla="*/ 345284 h 568475"/>
              <a:gd name="connsiteX214" fmla="*/ 560809 w 605663"/>
              <a:gd name="connsiteY214" fmla="*/ 345554 h 568475"/>
              <a:gd name="connsiteX215" fmla="*/ 299718 w 605663"/>
              <a:gd name="connsiteY215" fmla="*/ 568475 h 568475"/>
              <a:gd name="connsiteX216" fmla="*/ 37544 w 605663"/>
              <a:gd name="connsiteY216" fmla="*/ 337715 h 568475"/>
              <a:gd name="connsiteX217" fmla="*/ 0 w 605663"/>
              <a:gd name="connsiteY217" fmla="*/ 262837 h 568475"/>
              <a:gd name="connsiteX218" fmla="*/ 71387 w 605663"/>
              <a:gd name="connsiteY218" fmla="*/ 171921 h 568475"/>
              <a:gd name="connsiteX219" fmla="*/ 215245 w 605663"/>
              <a:gd name="connsiteY219" fmla="*/ 54694 h 568475"/>
              <a:gd name="connsiteX220" fmla="*/ 300530 w 605663"/>
              <a:gd name="connsiteY220" fmla="*/ 0 h 56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605663" h="568475">
                <a:moveTo>
                  <a:pt x="374444" y="479361"/>
                </a:moveTo>
                <a:lnTo>
                  <a:pt x="338074" y="506122"/>
                </a:lnTo>
                <a:cubicBezTo>
                  <a:pt x="336540" y="507204"/>
                  <a:pt x="334554" y="507654"/>
                  <a:pt x="332749" y="507204"/>
                </a:cubicBezTo>
                <a:cubicBezTo>
                  <a:pt x="330854" y="506753"/>
                  <a:pt x="329320" y="505492"/>
                  <a:pt x="328417" y="503780"/>
                </a:cubicBezTo>
                <a:lnTo>
                  <a:pt x="322641" y="491976"/>
                </a:lnTo>
                <a:cubicBezTo>
                  <a:pt x="318851" y="499905"/>
                  <a:pt x="314068" y="511889"/>
                  <a:pt x="310819" y="526126"/>
                </a:cubicBezTo>
                <a:lnTo>
                  <a:pt x="315512" y="526126"/>
                </a:lnTo>
                <a:cubicBezTo>
                  <a:pt x="319121" y="526126"/>
                  <a:pt x="322009" y="529009"/>
                  <a:pt x="322009" y="532523"/>
                </a:cubicBezTo>
                <a:cubicBezTo>
                  <a:pt x="322009" y="536127"/>
                  <a:pt x="319121" y="539011"/>
                  <a:pt x="315512" y="539011"/>
                </a:cubicBezTo>
                <a:lnTo>
                  <a:pt x="308382" y="539011"/>
                </a:lnTo>
                <a:cubicBezTo>
                  <a:pt x="308292" y="539641"/>
                  <a:pt x="308201" y="540182"/>
                  <a:pt x="308201" y="540813"/>
                </a:cubicBezTo>
                <a:lnTo>
                  <a:pt x="315602" y="540813"/>
                </a:lnTo>
                <a:cubicBezTo>
                  <a:pt x="319121" y="540813"/>
                  <a:pt x="322009" y="543696"/>
                  <a:pt x="322009" y="547300"/>
                </a:cubicBezTo>
                <a:cubicBezTo>
                  <a:pt x="322009" y="550815"/>
                  <a:pt x="319121" y="553698"/>
                  <a:pt x="315602" y="553698"/>
                </a:cubicBezTo>
                <a:lnTo>
                  <a:pt x="307118" y="553698"/>
                </a:lnTo>
                <a:cubicBezTo>
                  <a:pt x="307118" y="554239"/>
                  <a:pt x="307118" y="554779"/>
                  <a:pt x="307118" y="555410"/>
                </a:cubicBezTo>
                <a:cubicBezTo>
                  <a:pt x="344933" y="554329"/>
                  <a:pt x="380762" y="545048"/>
                  <a:pt x="412710" y="529099"/>
                </a:cubicBezTo>
                <a:cubicBezTo>
                  <a:pt x="410995" y="520089"/>
                  <a:pt x="403685" y="488732"/>
                  <a:pt x="383650" y="483416"/>
                </a:cubicBezTo>
                <a:cubicBezTo>
                  <a:pt x="380491" y="482515"/>
                  <a:pt x="377423" y="481073"/>
                  <a:pt x="374444" y="479361"/>
                </a:cubicBezTo>
                <a:close/>
                <a:moveTo>
                  <a:pt x="226526" y="479361"/>
                </a:moveTo>
                <a:cubicBezTo>
                  <a:pt x="223547" y="481073"/>
                  <a:pt x="220479" y="482515"/>
                  <a:pt x="217411" y="483416"/>
                </a:cubicBezTo>
                <a:cubicBezTo>
                  <a:pt x="197014" y="488822"/>
                  <a:pt x="189794" y="520900"/>
                  <a:pt x="188260" y="529460"/>
                </a:cubicBezTo>
                <a:cubicBezTo>
                  <a:pt x="220389" y="545318"/>
                  <a:pt x="256218" y="554509"/>
                  <a:pt x="293942" y="555410"/>
                </a:cubicBezTo>
                <a:cubicBezTo>
                  <a:pt x="293942" y="554869"/>
                  <a:pt x="293852" y="554329"/>
                  <a:pt x="293852" y="553788"/>
                </a:cubicBezTo>
                <a:lnTo>
                  <a:pt x="285459" y="553788"/>
                </a:lnTo>
                <a:cubicBezTo>
                  <a:pt x="281849" y="553788"/>
                  <a:pt x="278961" y="550815"/>
                  <a:pt x="278961" y="547300"/>
                </a:cubicBezTo>
                <a:cubicBezTo>
                  <a:pt x="278961" y="543696"/>
                  <a:pt x="281849" y="540813"/>
                  <a:pt x="285459" y="540813"/>
                </a:cubicBezTo>
                <a:lnTo>
                  <a:pt x="292859" y="540813"/>
                </a:lnTo>
                <a:cubicBezTo>
                  <a:pt x="292769" y="540272"/>
                  <a:pt x="292678" y="539641"/>
                  <a:pt x="292588" y="539011"/>
                </a:cubicBezTo>
                <a:lnTo>
                  <a:pt x="285459" y="539011"/>
                </a:lnTo>
                <a:cubicBezTo>
                  <a:pt x="281849" y="539011"/>
                  <a:pt x="278961" y="536127"/>
                  <a:pt x="278961" y="532613"/>
                </a:cubicBezTo>
                <a:cubicBezTo>
                  <a:pt x="278961" y="529009"/>
                  <a:pt x="281849" y="526126"/>
                  <a:pt x="285459" y="526126"/>
                </a:cubicBezTo>
                <a:lnTo>
                  <a:pt x="290242" y="526126"/>
                </a:lnTo>
                <a:cubicBezTo>
                  <a:pt x="286903" y="511889"/>
                  <a:pt x="282119" y="499905"/>
                  <a:pt x="278329" y="491976"/>
                </a:cubicBezTo>
                <a:lnTo>
                  <a:pt x="272553" y="503780"/>
                </a:lnTo>
                <a:cubicBezTo>
                  <a:pt x="271650" y="505492"/>
                  <a:pt x="270116" y="506753"/>
                  <a:pt x="268311" y="507204"/>
                </a:cubicBezTo>
                <a:cubicBezTo>
                  <a:pt x="266416" y="507654"/>
                  <a:pt x="264430" y="507204"/>
                  <a:pt x="262896" y="506122"/>
                </a:cubicBezTo>
                <a:close/>
                <a:moveTo>
                  <a:pt x="289249" y="466206"/>
                </a:moveTo>
                <a:lnTo>
                  <a:pt x="284737" y="476117"/>
                </a:lnTo>
                <a:cubicBezTo>
                  <a:pt x="287444" y="480893"/>
                  <a:pt x="294935" y="494769"/>
                  <a:pt x="300530" y="514052"/>
                </a:cubicBezTo>
                <a:cubicBezTo>
                  <a:pt x="306035" y="494769"/>
                  <a:pt x="313526" y="480893"/>
                  <a:pt x="316324" y="476117"/>
                </a:cubicBezTo>
                <a:lnTo>
                  <a:pt x="311721" y="466206"/>
                </a:lnTo>
                <a:cubicBezTo>
                  <a:pt x="308021" y="466746"/>
                  <a:pt x="304321" y="467197"/>
                  <a:pt x="300530" y="467197"/>
                </a:cubicBezTo>
                <a:cubicBezTo>
                  <a:pt x="296649" y="467197"/>
                  <a:pt x="292949" y="466746"/>
                  <a:pt x="289249" y="466206"/>
                </a:cubicBezTo>
                <a:close/>
                <a:moveTo>
                  <a:pt x="347911" y="449536"/>
                </a:moveTo>
                <a:cubicBezTo>
                  <a:pt x="340691" y="455483"/>
                  <a:pt x="332388" y="460078"/>
                  <a:pt x="323273" y="463142"/>
                </a:cubicBezTo>
                <a:lnTo>
                  <a:pt x="335998" y="490624"/>
                </a:lnTo>
                <a:lnTo>
                  <a:pt x="362622" y="470981"/>
                </a:lnTo>
                <a:cubicBezTo>
                  <a:pt x="355853" y="464043"/>
                  <a:pt x="350979" y="455663"/>
                  <a:pt x="347911" y="449536"/>
                </a:cubicBezTo>
                <a:close/>
                <a:moveTo>
                  <a:pt x="251796" y="449536"/>
                </a:moveTo>
                <a:cubicBezTo>
                  <a:pt x="248817" y="455753"/>
                  <a:pt x="243854" y="464043"/>
                  <a:pt x="237085" y="471071"/>
                </a:cubicBezTo>
                <a:lnTo>
                  <a:pt x="263708" y="490714"/>
                </a:lnTo>
                <a:lnTo>
                  <a:pt x="276434" y="463232"/>
                </a:lnTo>
                <a:cubicBezTo>
                  <a:pt x="267409" y="460169"/>
                  <a:pt x="259015" y="455483"/>
                  <a:pt x="251796" y="449536"/>
                </a:cubicBezTo>
                <a:close/>
                <a:moveTo>
                  <a:pt x="329823" y="362706"/>
                </a:moveTo>
                <a:cubicBezTo>
                  <a:pt x="337072" y="362706"/>
                  <a:pt x="342948" y="368582"/>
                  <a:pt x="342948" y="375831"/>
                </a:cubicBezTo>
                <a:cubicBezTo>
                  <a:pt x="342948" y="383080"/>
                  <a:pt x="337072" y="388956"/>
                  <a:pt x="329823" y="388956"/>
                </a:cubicBezTo>
                <a:cubicBezTo>
                  <a:pt x="322574" y="388956"/>
                  <a:pt x="316698" y="383080"/>
                  <a:pt x="316698" y="375831"/>
                </a:cubicBezTo>
                <a:cubicBezTo>
                  <a:pt x="316698" y="368582"/>
                  <a:pt x="322574" y="362706"/>
                  <a:pt x="329823" y="362706"/>
                </a:cubicBezTo>
                <a:close/>
                <a:moveTo>
                  <a:pt x="300543" y="362706"/>
                </a:moveTo>
                <a:cubicBezTo>
                  <a:pt x="304067" y="362706"/>
                  <a:pt x="306959" y="365592"/>
                  <a:pt x="306959" y="369200"/>
                </a:cubicBezTo>
                <a:lnTo>
                  <a:pt x="306959" y="409065"/>
                </a:lnTo>
                <a:cubicBezTo>
                  <a:pt x="306959" y="412673"/>
                  <a:pt x="304067" y="415559"/>
                  <a:pt x="300543" y="415559"/>
                </a:cubicBezTo>
                <a:lnTo>
                  <a:pt x="287710" y="415559"/>
                </a:lnTo>
                <a:cubicBezTo>
                  <a:pt x="284095" y="415559"/>
                  <a:pt x="281203" y="412673"/>
                  <a:pt x="281203" y="409065"/>
                </a:cubicBezTo>
                <a:cubicBezTo>
                  <a:pt x="281203" y="405548"/>
                  <a:pt x="284095" y="402662"/>
                  <a:pt x="287710" y="402662"/>
                </a:cubicBezTo>
                <a:lnTo>
                  <a:pt x="294036" y="402662"/>
                </a:lnTo>
                <a:lnTo>
                  <a:pt x="294036" y="369200"/>
                </a:lnTo>
                <a:cubicBezTo>
                  <a:pt x="294036" y="365592"/>
                  <a:pt x="296928" y="362706"/>
                  <a:pt x="300543" y="362706"/>
                </a:cubicBezTo>
                <a:close/>
                <a:moveTo>
                  <a:pt x="271536" y="362706"/>
                </a:moveTo>
                <a:cubicBezTo>
                  <a:pt x="278785" y="362706"/>
                  <a:pt x="284661" y="368582"/>
                  <a:pt x="284661" y="375831"/>
                </a:cubicBezTo>
                <a:cubicBezTo>
                  <a:pt x="284661" y="383080"/>
                  <a:pt x="278785" y="388956"/>
                  <a:pt x="271536" y="388956"/>
                </a:cubicBezTo>
                <a:cubicBezTo>
                  <a:pt x="264287" y="388956"/>
                  <a:pt x="258411" y="383080"/>
                  <a:pt x="258411" y="375831"/>
                </a:cubicBezTo>
                <a:cubicBezTo>
                  <a:pt x="258411" y="368582"/>
                  <a:pt x="264287" y="362706"/>
                  <a:pt x="271536" y="362706"/>
                </a:cubicBezTo>
                <a:close/>
                <a:moveTo>
                  <a:pt x="387697" y="342854"/>
                </a:moveTo>
                <a:cubicBezTo>
                  <a:pt x="390222" y="340337"/>
                  <a:pt x="394280" y="340337"/>
                  <a:pt x="396805" y="342854"/>
                </a:cubicBezTo>
                <a:cubicBezTo>
                  <a:pt x="399330" y="345370"/>
                  <a:pt x="399330" y="349415"/>
                  <a:pt x="396805" y="351932"/>
                </a:cubicBezTo>
                <a:lnTo>
                  <a:pt x="387697" y="361100"/>
                </a:lnTo>
                <a:cubicBezTo>
                  <a:pt x="386434" y="362359"/>
                  <a:pt x="384721" y="362988"/>
                  <a:pt x="383097" y="362988"/>
                </a:cubicBezTo>
                <a:cubicBezTo>
                  <a:pt x="381474" y="362988"/>
                  <a:pt x="379761" y="362359"/>
                  <a:pt x="378498" y="361100"/>
                </a:cubicBezTo>
                <a:cubicBezTo>
                  <a:pt x="375973" y="358583"/>
                  <a:pt x="375973" y="354449"/>
                  <a:pt x="378498" y="351932"/>
                </a:cubicBezTo>
                <a:close/>
                <a:moveTo>
                  <a:pt x="196933" y="338415"/>
                </a:moveTo>
                <a:cubicBezTo>
                  <a:pt x="199458" y="335891"/>
                  <a:pt x="203516" y="335891"/>
                  <a:pt x="206041" y="338415"/>
                </a:cubicBezTo>
                <a:lnTo>
                  <a:pt x="215240" y="347522"/>
                </a:lnTo>
                <a:cubicBezTo>
                  <a:pt x="217765" y="350047"/>
                  <a:pt x="217765" y="354195"/>
                  <a:pt x="215240" y="356719"/>
                </a:cubicBezTo>
                <a:cubicBezTo>
                  <a:pt x="213977" y="357982"/>
                  <a:pt x="212264" y="358613"/>
                  <a:pt x="210641" y="358613"/>
                </a:cubicBezTo>
                <a:cubicBezTo>
                  <a:pt x="209017" y="358613"/>
                  <a:pt x="207304" y="357982"/>
                  <a:pt x="206041" y="356719"/>
                </a:cubicBezTo>
                <a:lnTo>
                  <a:pt x="196933" y="347522"/>
                </a:lnTo>
                <a:cubicBezTo>
                  <a:pt x="194408" y="344998"/>
                  <a:pt x="194408" y="340940"/>
                  <a:pt x="196933" y="338415"/>
                </a:cubicBezTo>
                <a:close/>
                <a:moveTo>
                  <a:pt x="300530" y="327893"/>
                </a:moveTo>
                <a:cubicBezTo>
                  <a:pt x="265604" y="327893"/>
                  <a:pt x="237265" y="356186"/>
                  <a:pt x="237265" y="391058"/>
                </a:cubicBezTo>
                <a:cubicBezTo>
                  <a:pt x="237265" y="425838"/>
                  <a:pt x="265604" y="454222"/>
                  <a:pt x="300530" y="454222"/>
                </a:cubicBezTo>
                <a:cubicBezTo>
                  <a:pt x="335366" y="454222"/>
                  <a:pt x="363795" y="425928"/>
                  <a:pt x="363795" y="391058"/>
                </a:cubicBezTo>
                <a:cubicBezTo>
                  <a:pt x="363795" y="356186"/>
                  <a:pt x="335457" y="327893"/>
                  <a:pt x="300530" y="327893"/>
                </a:cubicBezTo>
                <a:close/>
                <a:moveTo>
                  <a:pt x="412183" y="318375"/>
                </a:moveTo>
                <a:cubicBezTo>
                  <a:pt x="414708" y="315851"/>
                  <a:pt x="418766" y="315851"/>
                  <a:pt x="421291" y="318375"/>
                </a:cubicBezTo>
                <a:cubicBezTo>
                  <a:pt x="423816" y="320900"/>
                  <a:pt x="423816" y="324958"/>
                  <a:pt x="421291" y="327482"/>
                </a:cubicBezTo>
                <a:lnTo>
                  <a:pt x="412183" y="336679"/>
                </a:lnTo>
                <a:cubicBezTo>
                  <a:pt x="410920" y="337942"/>
                  <a:pt x="409207" y="338573"/>
                  <a:pt x="407583" y="338573"/>
                </a:cubicBezTo>
                <a:cubicBezTo>
                  <a:pt x="405960" y="338573"/>
                  <a:pt x="404247" y="337942"/>
                  <a:pt x="402984" y="336679"/>
                </a:cubicBezTo>
                <a:cubicBezTo>
                  <a:pt x="400459" y="334155"/>
                  <a:pt x="400459" y="330097"/>
                  <a:pt x="402984" y="327482"/>
                </a:cubicBezTo>
                <a:close/>
                <a:moveTo>
                  <a:pt x="176892" y="318375"/>
                </a:moveTo>
                <a:cubicBezTo>
                  <a:pt x="179417" y="315851"/>
                  <a:pt x="183475" y="315851"/>
                  <a:pt x="186000" y="318375"/>
                </a:cubicBezTo>
                <a:lnTo>
                  <a:pt x="195199" y="327482"/>
                </a:lnTo>
                <a:cubicBezTo>
                  <a:pt x="197724" y="330007"/>
                  <a:pt x="197724" y="334155"/>
                  <a:pt x="195199" y="336679"/>
                </a:cubicBezTo>
                <a:cubicBezTo>
                  <a:pt x="193936" y="337942"/>
                  <a:pt x="192313" y="338573"/>
                  <a:pt x="190600" y="338573"/>
                </a:cubicBezTo>
                <a:cubicBezTo>
                  <a:pt x="188976" y="338573"/>
                  <a:pt x="187263" y="337942"/>
                  <a:pt x="186000" y="336679"/>
                </a:cubicBezTo>
                <a:lnTo>
                  <a:pt x="176892" y="327482"/>
                </a:lnTo>
                <a:cubicBezTo>
                  <a:pt x="174367" y="324958"/>
                  <a:pt x="174367" y="320900"/>
                  <a:pt x="176892" y="318375"/>
                </a:cubicBezTo>
                <a:close/>
                <a:moveTo>
                  <a:pt x="300548" y="274499"/>
                </a:moveTo>
                <a:cubicBezTo>
                  <a:pt x="304069" y="274499"/>
                  <a:pt x="306959" y="277388"/>
                  <a:pt x="306959" y="280910"/>
                </a:cubicBezTo>
                <a:lnTo>
                  <a:pt x="306959" y="293914"/>
                </a:lnTo>
                <a:cubicBezTo>
                  <a:pt x="306959" y="297436"/>
                  <a:pt x="304069" y="300326"/>
                  <a:pt x="300548" y="300326"/>
                </a:cubicBezTo>
                <a:cubicBezTo>
                  <a:pt x="296936" y="300326"/>
                  <a:pt x="294046" y="297436"/>
                  <a:pt x="294046" y="293914"/>
                </a:cubicBezTo>
                <a:lnTo>
                  <a:pt x="294046" y="280910"/>
                </a:lnTo>
                <a:cubicBezTo>
                  <a:pt x="294046" y="277388"/>
                  <a:pt x="296936" y="274499"/>
                  <a:pt x="300548" y="274499"/>
                </a:cubicBezTo>
                <a:close/>
                <a:moveTo>
                  <a:pt x="300548" y="236394"/>
                </a:moveTo>
                <a:cubicBezTo>
                  <a:pt x="304069" y="236394"/>
                  <a:pt x="306959" y="239282"/>
                  <a:pt x="306959" y="242891"/>
                </a:cubicBezTo>
                <a:lnTo>
                  <a:pt x="306959" y="261933"/>
                </a:lnTo>
                <a:cubicBezTo>
                  <a:pt x="306959" y="265543"/>
                  <a:pt x="304069" y="268431"/>
                  <a:pt x="300548" y="268431"/>
                </a:cubicBezTo>
                <a:cubicBezTo>
                  <a:pt x="296936" y="268431"/>
                  <a:pt x="294046" y="265543"/>
                  <a:pt x="294046" y="261933"/>
                </a:cubicBezTo>
                <a:lnTo>
                  <a:pt x="294046" y="242891"/>
                </a:lnTo>
                <a:cubicBezTo>
                  <a:pt x="294046" y="239282"/>
                  <a:pt x="296936" y="236394"/>
                  <a:pt x="300548" y="236394"/>
                </a:cubicBezTo>
                <a:close/>
                <a:moveTo>
                  <a:pt x="80322" y="226525"/>
                </a:moveTo>
                <a:cubicBezTo>
                  <a:pt x="76712" y="226525"/>
                  <a:pt x="73824" y="229408"/>
                  <a:pt x="73824" y="232922"/>
                </a:cubicBezTo>
                <a:cubicBezTo>
                  <a:pt x="73824" y="236526"/>
                  <a:pt x="76712" y="239410"/>
                  <a:pt x="80322" y="239410"/>
                </a:cubicBezTo>
                <a:lnTo>
                  <a:pt x="87542" y="239410"/>
                </a:lnTo>
                <a:lnTo>
                  <a:pt x="87542" y="297978"/>
                </a:lnTo>
                <a:cubicBezTo>
                  <a:pt x="87542" y="301583"/>
                  <a:pt x="90430" y="304466"/>
                  <a:pt x="93950" y="304466"/>
                </a:cubicBezTo>
                <a:cubicBezTo>
                  <a:pt x="97559" y="304466"/>
                  <a:pt x="100447" y="301583"/>
                  <a:pt x="100447" y="297978"/>
                </a:cubicBezTo>
                <a:lnTo>
                  <a:pt x="100447" y="232922"/>
                </a:lnTo>
                <a:cubicBezTo>
                  <a:pt x="100447" y="229408"/>
                  <a:pt x="97559" y="226525"/>
                  <a:pt x="93950" y="226525"/>
                </a:cubicBezTo>
                <a:close/>
                <a:moveTo>
                  <a:pt x="511623" y="225624"/>
                </a:moveTo>
                <a:cubicBezTo>
                  <a:pt x="498808" y="225624"/>
                  <a:pt x="488339" y="236076"/>
                  <a:pt x="488339" y="248871"/>
                </a:cubicBezTo>
                <a:cubicBezTo>
                  <a:pt x="488339" y="252385"/>
                  <a:pt x="491227" y="255358"/>
                  <a:pt x="494837" y="255358"/>
                </a:cubicBezTo>
                <a:cubicBezTo>
                  <a:pt x="498447" y="255358"/>
                  <a:pt x="501335" y="252475"/>
                  <a:pt x="501335" y="248871"/>
                </a:cubicBezTo>
                <a:cubicBezTo>
                  <a:pt x="501335" y="243194"/>
                  <a:pt x="505938" y="238509"/>
                  <a:pt x="511623" y="238509"/>
                </a:cubicBezTo>
                <a:cubicBezTo>
                  <a:pt x="517399" y="238509"/>
                  <a:pt x="522002" y="243194"/>
                  <a:pt x="522002" y="248871"/>
                </a:cubicBezTo>
                <a:cubicBezTo>
                  <a:pt x="522002" y="250583"/>
                  <a:pt x="521551" y="252295"/>
                  <a:pt x="520738" y="253737"/>
                </a:cubicBezTo>
                <a:cubicBezTo>
                  <a:pt x="517850" y="252745"/>
                  <a:pt x="514872" y="252115"/>
                  <a:pt x="511713" y="252115"/>
                </a:cubicBezTo>
                <a:cubicBezTo>
                  <a:pt x="508103" y="252115"/>
                  <a:pt x="505216" y="254998"/>
                  <a:pt x="505216" y="258512"/>
                </a:cubicBezTo>
                <a:cubicBezTo>
                  <a:pt x="505216" y="262116"/>
                  <a:pt x="508103" y="265000"/>
                  <a:pt x="511713" y="265000"/>
                </a:cubicBezTo>
                <a:cubicBezTo>
                  <a:pt x="519204" y="265000"/>
                  <a:pt x="525341" y="271127"/>
                  <a:pt x="525341" y="278606"/>
                </a:cubicBezTo>
                <a:cubicBezTo>
                  <a:pt x="525341" y="286175"/>
                  <a:pt x="519204" y="292302"/>
                  <a:pt x="511713" y="292302"/>
                </a:cubicBezTo>
                <a:cubicBezTo>
                  <a:pt x="504133" y="292302"/>
                  <a:pt x="497996" y="286175"/>
                  <a:pt x="497996" y="278606"/>
                </a:cubicBezTo>
                <a:cubicBezTo>
                  <a:pt x="497996" y="275092"/>
                  <a:pt x="495108" y="272208"/>
                  <a:pt x="491588" y="272208"/>
                </a:cubicBezTo>
                <a:cubicBezTo>
                  <a:pt x="487978" y="272208"/>
                  <a:pt x="485090" y="275092"/>
                  <a:pt x="485090" y="278606"/>
                </a:cubicBezTo>
                <a:cubicBezTo>
                  <a:pt x="485090" y="293293"/>
                  <a:pt x="497003" y="305187"/>
                  <a:pt x="511713" y="305187"/>
                </a:cubicBezTo>
                <a:cubicBezTo>
                  <a:pt x="526334" y="305187"/>
                  <a:pt x="538247" y="293293"/>
                  <a:pt x="538247" y="278606"/>
                </a:cubicBezTo>
                <a:cubicBezTo>
                  <a:pt x="538247" y="271848"/>
                  <a:pt x="535630" y="265630"/>
                  <a:pt x="531388" y="260945"/>
                </a:cubicBezTo>
                <a:cubicBezTo>
                  <a:pt x="533644" y="257341"/>
                  <a:pt x="534908" y="253196"/>
                  <a:pt x="534908" y="248871"/>
                </a:cubicBezTo>
                <a:cubicBezTo>
                  <a:pt x="534908" y="236076"/>
                  <a:pt x="524529" y="225624"/>
                  <a:pt x="511623" y="225624"/>
                </a:cubicBezTo>
                <a:close/>
                <a:moveTo>
                  <a:pt x="300548" y="204428"/>
                </a:moveTo>
                <a:cubicBezTo>
                  <a:pt x="304069" y="204428"/>
                  <a:pt x="306959" y="207397"/>
                  <a:pt x="306959" y="210907"/>
                </a:cubicBezTo>
                <a:lnTo>
                  <a:pt x="306959" y="223776"/>
                </a:lnTo>
                <a:cubicBezTo>
                  <a:pt x="306959" y="227375"/>
                  <a:pt x="304069" y="230255"/>
                  <a:pt x="300548" y="230255"/>
                </a:cubicBezTo>
                <a:cubicBezTo>
                  <a:pt x="296936" y="230255"/>
                  <a:pt x="294046" y="227375"/>
                  <a:pt x="294046" y="223776"/>
                </a:cubicBezTo>
                <a:lnTo>
                  <a:pt x="294046" y="210907"/>
                </a:lnTo>
                <a:cubicBezTo>
                  <a:pt x="294046" y="207397"/>
                  <a:pt x="296936" y="204428"/>
                  <a:pt x="300548" y="204428"/>
                </a:cubicBezTo>
                <a:close/>
                <a:moveTo>
                  <a:pt x="209649" y="70372"/>
                </a:moveTo>
                <a:cubicBezTo>
                  <a:pt x="159561" y="89565"/>
                  <a:pt x="117144" y="124165"/>
                  <a:pt x="88083" y="169398"/>
                </a:cubicBezTo>
                <a:cubicBezTo>
                  <a:pt x="90069" y="169218"/>
                  <a:pt x="91964" y="169037"/>
                  <a:pt x="93950" y="169037"/>
                </a:cubicBezTo>
                <a:cubicBezTo>
                  <a:pt x="145753" y="169037"/>
                  <a:pt x="187989" y="211207"/>
                  <a:pt x="187989" y="262927"/>
                </a:cubicBezTo>
                <a:cubicBezTo>
                  <a:pt x="187989" y="314558"/>
                  <a:pt x="145753" y="356727"/>
                  <a:pt x="93950" y="356727"/>
                </a:cubicBezTo>
                <a:cubicBezTo>
                  <a:pt x="78878" y="356727"/>
                  <a:pt x="64618" y="353033"/>
                  <a:pt x="51984" y="346635"/>
                </a:cubicBezTo>
                <a:cubicBezTo>
                  <a:pt x="64799" y="423045"/>
                  <a:pt x="111999" y="486840"/>
                  <a:pt x="176347" y="523062"/>
                </a:cubicBezTo>
                <a:cubicBezTo>
                  <a:pt x="179416" y="509186"/>
                  <a:pt x="188982" y="477649"/>
                  <a:pt x="214071" y="470891"/>
                </a:cubicBezTo>
                <a:cubicBezTo>
                  <a:pt x="216869" y="470170"/>
                  <a:pt x="219667" y="468819"/>
                  <a:pt x="222465" y="466836"/>
                </a:cubicBezTo>
                <a:cubicBezTo>
                  <a:pt x="232753" y="459448"/>
                  <a:pt x="239341" y="446112"/>
                  <a:pt x="242139" y="439805"/>
                </a:cubicBezTo>
                <a:cubicBezTo>
                  <a:pt x="231038" y="426649"/>
                  <a:pt x="224269" y="409619"/>
                  <a:pt x="224269" y="391058"/>
                </a:cubicBezTo>
                <a:cubicBezTo>
                  <a:pt x="224269" y="349068"/>
                  <a:pt x="258474" y="314918"/>
                  <a:pt x="300530" y="314918"/>
                </a:cubicBezTo>
                <a:cubicBezTo>
                  <a:pt x="342586" y="314918"/>
                  <a:pt x="376701" y="349068"/>
                  <a:pt x="376701" y="391058"/>
                </a:cubicBezTo>
                <a:cubicBezTo>
                  <a:pt x="376701" y="409619"/>
                  <a:pt x="370022" y="426559"/>
                  <a:pt x="358921" y="439805"/>
                </a:cubicBezTo>
                <a:cubicBezTo>
                  <a:pt x="361629" y="446112"/>
                  <a:pt x="368398" y="459448"/>
                  <a:pt x="378596" y="466836"/>
                </a:cubicBezTo>
                <a:cubicBezTo>
                  <a:pt x="381303" y="468819"/>
                  <a:pt x="384191" y="470170"/>
                  <a:pt x="386989" y="470891"/>
                </a:cubicBezTo>
                <a:cubicBezTo>
                  <a:pt x="411808" y="477559"/>
                  <a:pt x="421464" y="508645"/>
                  <a:pt x="424623" y="522792"/>
                </a:cubicBezTo>
                <a:cubicBezTo>
                  <a:pt x="486624" y="487561"/>
                  <a:pt x="532110" y="426649"/>
                  <a:pt x="546369" y="352582"/>
                </a:cubicBezTo>
                <a:cubicBezTo>
                  <a:pt x="535630" y="356907"/>
                  <a:pt x="523897" y="359340"/>
                  <a:pt x="511623" y="359340"/>
                </a:cubicBezTo>
                <a:cubicBezTo>
                  <a:pt x="459820" y="359340"/>
                  <a:pt x="417674" y="317261"/>
                  <a:pt x="417674" y="265540"/>
                </a:cubicBezTo>
                <a:cubicBezTo>
                  <a:pt x="417674" y="213820"/>
                  <a:pt x="459820" y="171651"/>
                  <a:pt x="511623" y="171651"/>
                </a:cubicBezTo>
                <a:cubicBezTo>
                  <a:pt x="512074" y="171651"/>
                  <a:pt x="512435" y="171741"/>
                  <a:pt x="512796" y="171741"/>
                </a:cubicBezTo>
                <a:cubicBezTo>
                  <a:pt x="484187" y="126057"/>
                  <a:pt x="441590" y="90736"/>
                  <a:pt x="391592" y="71093"/>
                </a:cubicBezTo>
                <a:cubicBezTo>
                  <a:pt x="393397" y="78391"/>
                  <a:pt x="394480" y="85960"/>
                  <a:pt x="394480" y="93890"/>
                </a:cubicBezTo>
                <a:cubicBezTo>
                  <a:pt x="394480" y="145610"/>
                  <a:pt x="352333" y="187689"/>
                  <a:pt x="300530" y="187689"/>
                </a:cubicBezTo>
                <a:cubicBezTo>
                  <a:pt x="248727" y="187689"/>
                  <a:pt x="206490" y="145610"/>
                  <a:pt x="206490" y="93890"/>
                </a:cubicBezTo>
                <a:cubicBezTo>
                  <a:pt x="206490" y="85780"/>
                  <a:pt x="207664" y="77941"/>
                  <a:pt x="209649" y="70372"/>
                </a:cubicBezTo>
                <a:close/>
                <a:moveTo>
                  <a:pt x="299718" y="59650"/>
                </a:moveTo>
                <a:cubicBezTo>
                  <a:pt x="286903" y="59650"/>
                  <a:pt x="276434" y="70102"/>
                  <a:pt x="276434" y="82897"/>
                </a:cubicBezTo>
                <a:cubicBezTo>
                  <a:pt x="276434" y="86501"/>
                  <a:pt x="279322" y="89384"/>
                  <a:pt x="282932" y="89384"/>
                </a:cubicBezTo>
                <a:cubicBezTo>
                  <a:pt x="286451" y="89384"/>
                  <a:pt x="289339" y="86501"/>
                  <a:pt x="289339" y="82897"/>
                </a:cubicBezTo>
                <a:cubicBezTo>
                  <a:pt x="289339" y="77220"/>
                  <a:pt x="294032" y="72625"/>
                  <a:pt x="299718" y="72625"/>
                </a:cubicBezTo>
                <a:cubicBezTo>
                  <a:pt x="305404" y="72625"/>
                  <a:pt x="310006" y="77220"/>
                  <a:pt x="310006" y="82897"/>
                </a:cubicBezTo>
                <a:cubicBezTo>
                  <a:pt x="310006" y="85960"/>
                  <a:pt x="308743" y="88844"/>
                  <a:pt x="306396" y="90736"/>
                </a:cubicBezTo>
                <a:cubicBezTo>
                  <a:pt x="306306" y="90826"/>
                  <a:pt x="306306" y="90916"/>
                  <a:pt x="306216" y="91006"/>
                </a:cubicBezTo>
                <a:cubicBezTo>
                  <a:pt x="306216" y="91006"/>
                  <a:pt x="306126" y="91006"/>
                  <a:pt x="306035" y="91096"/>
                </a:cubicBezTo>
                <a:lnTo>
                  <a:pt x="277787" y="119389"/>
                </a:lnTo>
                <a:cubicBezTo>
                  <a:pt x="277156" y="119930"/>
                  <a:pt x="276704" y="120651"/>
                  <a:pt x="276343" y="121462"/>
                </a:cubicBezTo>
                <a:cubicBezTo>
                  <a:pt x="275712" y="123084"/>
                  <a:pt x="275712" y="124796"/>
                  <a:pt x="276343" y="126418"/>
                </a:cubicBezTo>
                <a:cubicBezTo>
                  <a:pt x="276975" y="127949"/>
                  <a:pt x="278239" y="129211"/>
                  <a:pt x="279863" y="129932"/>
                </a:cubicBezTo>
                <a:cubicBezTo>
                  <a:pt x="280585" y="130202"/>
                  <a:pt x="281488" y="130382"/>
                  <a:pt x="282300" y="130382"/>
                </a:cubicBezTo>
                <a:lnTo>
                  <a:pt x="316504" y="130382"/>
                </a:lnTo>
                <a:cubicBezTo>
                  <a:pt x="320114" y="130382"/>
                  <a:pt x="323002" y="127499"/>
                  <a:pt x="323002" y="123985"/>
                </a:cubicBezTo>
                <a:cubicBezTo>
                  <a:pt x="323002" y="120381"/>
                  <a:pt x="320114" y="117497"/>
                  <a:pt x="316504" y="117497"/>
                </a:cubicBezTo>
                <a:lnTo>
                  <a:pt x="297913" y="117497"/>
                </a:lnTo>
                <a:lnTo>
                  <a:pt x="315151" y="100287"/>
                </a:lnTo>
                <a:cubicBezTo>
                  <a:pt x="315241" y="100197"/>
                  <a:pt x="315241" y="100107"/>
                  <a:pt x="315331" y="100107"/>
                </a:cubicBezTo>
                <a:cubicBezTo>
                  <a:pt x="320114" y="95692"/>
                  <a:pt x="323002" y="89474"/>
                  <a:pt x="323002" y="82897"/>
                </a:cubicBezTo>
                <a:cubicBezTo>
                  <a:pt x="323002" y="70102"/>
                  <a:pt x="312533" y="59650"/>
                  <a:pt x="299718" y="59650"/>
                </a:cubicBezTo>
                <a:close/>
                <a:moveTo>
                  <a:pt x="300530" y="0"/>
                </a:moveTo>
                <a:cubicBezTo>
                  <a:pt x="338525" y="0"/>
                  <a:pt x="371286" y="22706"/>
                  <a:pt x="386086" y="55234"/>
                </a:cubicBezTo>
                <a:cubicBezTo>
                  <a:pt x="445471" y="75778"/>
                  <a:pt x="495739" y="116957"/>
                  <a:pt x="527688" y="171200"/>
                </a:cubicBezTo>
                <a:cubicBezTo>
                  <a:pt x="528049" y="171831"/>
                  <a:pt x="528500" y="172552"/>
                  <a:pt x="528951" y="173272"/>
                </a:cubicBezTo>
                <a:cubicBezTo>
                  <a:pt x="573083" y="181472"/>
                  <a:pt x="605663" y="219947"/>
                  <a:pt x="605663" y="265450"/>
                </a:cubicBezTo>
                <a:cubicBezTo>
                  <a:pt x="605663" y="299240"/>
                  <a:pt x="587613" y="328794"/>
                  <a:pt x="560809" y="345284"/>
                </a:cubicBezTo>
                <a:cubicBezTo>
                  <a:pt x="560809" y="345374"/>
                  <a:pt x="560809" y="345464"/>
                  <a:pt x="560809" y="345554"/>
                </a:cubicBezTo>
                <a:cubicBezTo>
                  <a:pt x="540683" y="474676"/>
                  <a:pt x="430850" y="568475"/>
                  <a:pt x="299718" y="568475"/>
                </a:cubicBezTo>
                <a:cubicBezTo>
                  <a:pt x="166781" y="568475"/>
                  <a:pt x="54059" y="469269"/>
                  <a:pt x="37544" y="337715"/>
                </a:cubicBezTo>
                <a:cubicBezTo>
                  <a:pt x="14801" y="320595"/>
                  <a:pt x="0" y="293473"/>
                  <a:pt x="0" y="262837"/>
                </a:cubicBezTo>
                <a:cubicBezTo>
                  <a:pt x="0" y="218866"/>
                  <a:pt x="30504" y="182013"/>
                  <a:pt x="71387" y="171921"/>
                </a:cubicBezTo>
                <a:cubicBezTo>
                  <a:pt x="103696" y="116506"/>
                  <a:pt x="154597" y="75058"/>
                  <a:pt x="215245" y="54694"/>
                </a:cubicBezTo>
                <a:cubicBezTo>
                  <a:pt x="230136" y="22436"/>
                  <a:pt x="262716" y="0"/>
                  <a:pt x="300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975987" y="638130"/>
            <a:ext cx="5216014" cy="6034271"/>
            <a:chOff x="6263957" y="0"/>
            <a:chExt cx="5928044" cy="6858000"/>
          </a:xfrm>
        </p:grpSpPr>
        <p:sp>
          <p:nvSpPr>
            <p:cNvPr id="14" name="任意多边形: 形状 13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3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研究方法</a:t>
            </a:r>
          </a:p>
        </p:txBody>
      </p:sp>
      <p:sp>
        <p:nvSpPr>
          <p:cNvPr id="17" name="平行四边形 16"/>
          <p:cNvSpPr/>
          <p:nvPr/>
        </p:nvSpPr>
        <p:spPr>
          <a:xfrm>
            <a:off x="65595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8" name="平行四边形 17"/>
          <p:cNvSpPr/>
          <p:nvPr/>
        </p:nvSpPr>
        <p:spPr>
          <a:xfrm>
            <a:off x="2832100" y="4739640"/>
            <a:ext cx="2176145" cy="807720"/>
          </a:xfrm>
          <a:prstGeom prst="parallelogram">
            <a:avLst>
              <a:gd name="adj" fmla="val 68789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9" name="平行四边形 18"/>
          <p:cNvSpPr/>
          <p:nvPr/>
        </p:nvSpPr>
        <p:spPr>
          <a:xfrm>
            <a:off x="500824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7184390" y="4739640"/>
            <a:ext cx="2176145" cy="807720"/>
          </a:xfrm>
          <a:prstGeom prst="parallelogram">
            <a:avLst>
              <a:gd name="adj" fmla="val 68789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936053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1735455" y="3596640"/>
            <a:ext cx="0" cy="1386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6088380" y="3596640"/>
            <a:ext cx="0" cy="1386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10440670" y="3596640"/>
            <a:ext cx="0" cy="138684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29895" y="2291721"/>
            <a:ext cx="2611120" cy="110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529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单击此处添加本章节的简要内容。本模板精心设计，模板所有均可自由编辑替换移动。本模板精心设计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4075" y="1755146"/>
            <a:ext cx="178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研究方法一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82820" y="2291721"/>
            <a:ext cx="2611120" cy="110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529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单击此处添加本章节的简要内容。本模板精心设计，模板所有均可自由编辑替换移动。本模板精心设计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07000" y="1755146"/>
            <a:ext cx="178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35110" y="2291721"/>
            <a:ext cx="2611120" cy="110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5293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单击此处添加本章节的简要内容。本模板精心设计，模板所有均可自由编辑替换移动。本模板精心设计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9559290" y="1755146"/>
            <a:ext cx="178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研究方法三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研究过程</a:t>
            </a:r>
          </a:p>
        </p:txBody>
      </p:sp>
      <p:sp>
        <p:nvSpPr>
          <p:cNvPr id="24" name="五边形 23"/>
          <p:cNvSpPr/>
          <p:nvPr/>
        </p:nvSpPr>
        <p:spPr>
          <a:xfrm>
            <a:off x="825500" y="1951909"/>
            <a:ext cx="1654291" cy="1575516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5" name="五边形 24"/>
          <p:cNvSpPr/>
          <p:nvPr/>
        </p:nvSpPr>
        <p:spPr>
          <a:xfrm flipV="1">
            <a:off x="3086980" y="1367882"/>
            <a:ext cx="1654291" cy="1575516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6" name="五边形 25"/>
          <p:cNvSpPr/>
          <p:nvPr/>
        </p:nvSpPr>
        <p:spPr>
          <a:xfrm>
            <a:off x="5348460" y="1951909"/>
            <a:ext cx="1654291" cy="1575516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7" name="五边形 26"/>
          <p:cNvSpPr/>
          <p:nvPr/>
        </p:nvSpPr>
        <p:spPr>
          <a:xfrm flipV="1">
            <a:off x="7609940" y="1367882"/>
            <a:ext cx="1654291" cy="1575516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8" name="五边形 27"/>
          <p:cNvSpPr/>
          <p:nvPr/>
        </p:nvSpPr>
        <p:spPr>
          <a:xfrm>
            <a:off x="9871421" y="2057042"/>
            <a:ext cx="1654291" cy="1575516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9" name="curved-arrow_154719"/>
          <p:cNvSpPr>
            <a:spLocks noChangeAspect="1"/>
          </p:cNvSpPr>
          <p:nvPr/>
        </p:nvSpPr>
        <p:spPr bwMode="auto">
          <a:xfrm rot="6118294" flipH="1">
            <a:off x="2663404" y="2314195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30" name="curved-arrow_154719"/>
          <p:cNvSpPr>
            <a:spLocks noChangeAspect="1"/>
          </p:cNvSpPr>
          <p:nvPr/>
        </p:nvSpPr>
        <p:spPr bwMode="auto">
          <a:xfrm rot="6118294" flipH="1">
            <a:off x="7236132" y="2314193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31" name="curved-arrow_154719"/>
          <p:cNvSpPr>
            <a:spLocks noChangeAspect="1"/>
          </p:cNvSpPr>
          <p:nvPr/>
        </p:nvSpPr>
        <p:spPr bwMode="auto">
          <a:xfrm rot="15481707" flipH="1" flipV="1">
            <a:off x="4949768" y="1764028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32" name="curved-arrow_154719"/>
          <p:cNvSpPr>
            <a:spLocks noChangeAspect="1"/>
          </p:cNvSpPr>
          <p:nvPr/>
        </p:nvSpPr>
        <p:spPr bwMode="auto">
          <a:xfrm rot="15481707" flipH="1" flipV="1">
            <a:off x="9522496" y="1764028"/>
            <a:ext cx="507898" cy="850943"/>
          </a:xfrm>
          <a:custGeom>
            <a:avLst/>
            <a:gdLst>
              <a:gd name="T0" fmla="*/ 2418 w 2418"/>
              <a:gd name="T1" fmla="*/ 1062 h 4058"/>
              <a:gd name="T2" fmla="*/ 2418 w 2418"/>
              <a:gd name="T3" fmla="*/ 1053 h 4058"/>
              <a:gd name="T4" fmla="*/ 2418 w 2418"/>
              <a:gd name="T5" fmla="*/ 1039 h 4058"/>
              <a:gd name="T6" fmla="*/ 2417 w 2418"/>
              <a:gd name="T7" fmla="*/ 1034 h 4058"/>
              <a:gd name="T8" fmla="*/ 2416 w 2418"/>
              <a:gd name="T9" fmla="*/ 1021 h 4058"/>
              <a:gd name="T10" fmla="*/ 2415 w 2418"/>
              <a:gd name="T11" fmla="*/ 1014 h 4058"/>
              <a:gd name="T12" fmla="*/ 2412 w 2418"/>
              <a:gd name="T13" fmla="*/ 1003 h 4058"/>
              <a:gd name="T14" fmla="*/ 2410 w 2418"/>
              <a:gd name="T15" fmla="*/ 995 h 4058"/>
              <a:gd name="T16" fmla="*/ 2407 w 2418"/>
              <a:gd name="T17" fmla="*/ 987 h 4058"/>
              <a:gd name="T18" fmla="*/ 2403 w 2418"/>
              <a:gd name="T19" fmla="*/ 977 h 4058"/>
              <a:gd name="T20" fmla="*/ 2400 w 2418"/>
              <a:gd name="T21" fmla="*/ 970 h 4058"/>
              <a:gd name="T22" fmla="*/ 2395 w 2418"/>
              <a:gd name="T23" fmla="*/ 959 h 4058"/>
              <a:gd name="T24" fmla="*/ 2392 w 2418"/>
              <a:gd name="T25" fmla="*/ 954 h 4058"/>
              <a:gd name="T26" fmla="*/ 2385 w 2418"/>
              <a:gd name="T27" fmla="*/ 942 h 4058"/>
              <a:gd name="T28" fmla="*/ 2379 w 2418"/>
              <a:gd name="T29" fmla="*/ 934 h 4058"/>
              <a:gd name="T30" fmla="*/ 2373 w 2418"/>
              <a:gd name="T31" fmla="*/ 927 h 4058"/>
              <a:gd name="T32" fmla="*/ 2360 w 2418"/>
              <a:gd name="T33" fmla="*/ 912 h 4058"/>
              <a:gd name="T34" fmla="*/ 2360 w 2418"/>
              <a:gd name="T35" fmla="*/ 912 h 4058"/>
              <a:gd name="T36" fmla="*/ 1527 w 2418"/>
              <a:gd name="T37" fmla="*/ 79 h 4058"/>
              <a:gd name="T38" fmla="*/ 1244 w 2418"/>
              <a:gd name="T39" fmla="*/ 79 h 4058"/>
              <a:gd name="T40" fmla="*/ 1244 w 2418"/>
              <a:gd name="T41" fmla="*/ 361 h 4058"/>
              <a:gd name="T42" fmla="*/ 1712 w 2418"/>
              <a:gd name="T43" fmla="*/ 830 h 4058"/>
              <a:gd name="T44" fmla="*/ 63 w 2418"/>
              <a:gd name="T45" fmla="*/ 2323 h 4058"/>
              <a:gd name="T46" fmla="*/ 118 w 2418"/>
              <a:gd name="T47" fmla="*/ 3262 h 4058"/>
              <a:gd name="T48" fmla="*/ 122 w 2418"/>
              <a:gd name="T49" fmla="*/ 3276 h 4058"/>
              <a:gd name="T50" fmla="*/ 565 w 2418"/>
              <a:gd name="T51" fmla="*/ 3998 h 4058"/>
              <a:gd name="T52" fmla="*/ 591 w 2418"/>
              <a:gd name="T53" fmla="*/ 4020 h 4058"/>
              <a:gd name="T54" fmla="*/ 707 w 2418"/>
              <a:gd name="T55" fmla="*/ 4058 h 4058"/>
              <a:gd name="T56" fmla="*/ 726 w 2418"/>
              <a:gd name="T57" fmla="*/ 4057 h 4058"/>
              <a:gd name="T58" fmla="*/ 847 w 2418"/>
              <a:gd name="T59" fmla="*/ 4000 h 4058"/>
              <a:gd name="T60" fmla="*/ 850 w 2418"/>
              <a:gd name="T61" fmla="*/ 3717 h 4058"/>
              <a:gd name="T62" fmla="*/ 717 w 2418"/>
              <a:gd name="T63" fmla="*/ 3563 h 4058"/>
              <a:gd name="T64" fmla="*/ 455 w 2418"/>
              <a:gd name="T65" fmla="*/ 2401 h 4058"/>
              <a:gd name="T66" fmla="*/ 1762 w 2418"/>
              <a:gd name="T67" fmla="*/ 1227 h 4058"/>
              <a:gd name="T68" fmla="*/ 1244 w 2418"/>
              <a:gd name="T69" fmla="*/ 1745 h 4058"/>
              <a:gd name="T70" fmla="*/ 1244 w 2418"/>
              <a:gd name="T71" fmla="*/ 2028 h 4058"/>
              <a:gd name="T72" fmla="*/ 1385 w 2418"/>
              <a:gd name="T73" fmla="*/ 2086 h 4058"/>
              <a:gd name="T74" fmla="*/ 1527 w 2418"/>
              <a:gd name="T75" fmla="*/ 2028 h 4058"/>
              <a:gd name="T76" fmla="*/ 2359 w 2418"/>
              <a:gd name="T77" fmla="*/ 1196 h 4058"/>
              <a:gd name="T78" fmla="*/ 2360 w 2418"/>
              <a:gd name="T79" fmla="*/ 1195 h 4058"/>
              <a:gd name="T80" fmla="*/ 2360 w 2418"/>
              <a:gd name="T81" fmla="*/ 1195 h 4058"/>
              <a:gd name="T82" fmla="*/ 2360 w 2418"/>
              <a:gd name="T83" fmla="*/ 1194 h 4058"/>
              <a:gd name="T84" fmla="*/ 2373 w 2418"/>
              <a:gd name="T85" fmla="*/ 1180 h 4058"/>
              <a:gd name="T86" fmla="*/ 2376 w 2418"/>
              <a:gd name="T87" fmla="*/ 1175 h 4058"/>
              <a:gd name="T88" fmla="*/ 2385 w 2418"/>
              <a:gd name="T89" fmla="*/ 1164 h 4058"/>
              <a:gd name="T90" fmla="*/ 2389 w 2418"/>
              <a:gd name="T91" fmla="*/ 1157 h 4058"/>
              <a:gd name="T92" fmla="*/ 2395 w 2418"/>
              <a:gd name="T93" fmla="*/ 1147 h 4058"/>
              <a:gd name="T94" fmla="*/ 2399 w 2418"/>
              <a:gd name="T95" fmla="*/ 1138 h 4058"/>
              <a:gd name="T96" fmla="*/ 2403 w 2418"/>
              <a:gd name="T97" fmla="*/ 1130 h 4058"/>
              <a:gd name="T98" fmla="*/ 2408 w 2418"/>
              <a:gd name="T99" fmla="*/ 1117 h 4058"/>
              <a:gd name="T100" fmla="*/ 2410 w 2418"/>
              <a:gd name="T101" fmla="*/ 1111 h 4058"/>
              <a:gd name="T102" fmla="*/ 2414 w 2418"/>
              <a:gd name="T103" fmla="*/ 1094 h 4058"/>
              <a:gd name="T104" fmla="*/ 2415 w 2418"/>
              <a:gd name="T105" fmla="*/ 1092 h 4058"/>
              <a:gd name="T106" fmla="*/ 2415 w 2418"/>
              <a:gd name="T107" fmla="*/ 1092 h 4058"/>
              <a:gd name="T108" fmla="*/ 2418 w 2418"/>
              <a:gd name="T109" fmla="*/ 1072 h 4058"/>
              <a:gd name="T110" fmla="*/ 2418 w 2418"/>
              <a:gd name="T111" fmla="*/ 1062 h 4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418" h="4058">
                <a:moveTo>
                  <a:pt x="2418" y="1062"/>
                </a:moveTo>
                <a:cubicBezTo>
                  <a:pt x="2418" y="1059"/>
                  <a:pt x="2418" y="1056"/>
                  <a:pt x="2418" y="1053"/>
                </a:cubicBezTo>
                <a:cubicBezTo>
                  <a:pt x="2418" y="1048"/>
                  <a:pt x="2418" y="1044"/>
                  <a:pt x="2418" y="1039"/>
                </a:cubicBezTo>
                <a:cubicBezTo>
                  <a:pt x="2418" y="1037"/>
                  <a:pt x="2418" y="1035"/>
                  <a:pt x="2417" y="1034"/>
                </a:cubicBezTo>
                <a:cubicBezTo>
                  <a:pt x="2417" y="1029"/>
                  <a:pt x="2416" y="1025"/>
                  <a:pt x="2416" y="1021"/>
                </a:cubicBezTo>
                <a:cubicBezTo>
                  <a:pt x="2415" y="1019"/>
                  <a:pt x="2415" y="1016"/>
                  <a:pt x="2415" y="1014"/>
                </a:cubicBezTo>
                <a:cubicBezTo>
                  <a:pt x="2414" y="1011"/>
                  <a:pt x="2413" y="1007"/>
                  <a:pt x="2412" y="1003"/>
                </a:cubicBezTo>
                <a:cubicBezTo>
                  <a:pt x="2411" y="1001"/>
                  <a:pt x="2411" y="998"/>
                  <a:pt x="2410" y="995"/>
                </a:cubicBezTo>
                <a:cubicBezTo>
                  <a:pt x="2409" y="992"/>
                  <a:pt x="2408" y="990"/>
                  <a:pt x="2407" y="987"/>
                </a:cubicBezTo>
                <a:cubicBezTo>
                  <a:pt x="2406" y="983"/>
                  <a:pt x="2405" y="980"/>
                  <a:pt x="2403" y="977"/>
                </a:cubicBezTo>
                <a:cubicBezTo>
                  <a:pt x="2402" y="974"/>
                  <a:pt x="2401" y="972"/>
                  <a:pt x="2400" y="970"/>
                </a:cubicBezTo>
                <a:cubicBezTo>
                  <a:pt x="2399" y="967"/>
                  <a:pt x="2397" y="963"/>
                  <a:pt x="2395" y="959"/>
                </a:cubicBezTo>
                <a:cubicBezTo>
                  <a:pt x="2394" y="957"/>
                  <a:pt x="2393" y="955"/>
                  <a:pt x="2392" y="954"/>
                </a:cubicBezTo>
                <a:cubicBezTo>
                  <a:pt x="2390" y="950"/>
                  <a:pt x="2387" y="946"/>
                  <a:pt x="2385" y="942"/>
                </a:cubicBezTo>
                <a:cubicBezTo>
                  <a:pt x="2383" y="939"/>
                  <a:pt x="2381" y="937"/>
                  <a:pt x="2379" y="934"/>
                </a:cubicBezTo>
                <a:cubicBezTo>
                  <a:pt x="2377" y="932"/>
                  <a:pt x="2375" y="929"/>
                  <a:pt x="2373" y="927"/>
                </a:cubicBezTo>
                <a:cubicBezTo>
                  <a:pt x="2369" y="922"/>
                  <a:pt x="2365" y="917"/>
                  <a:pt x="2360" y="912"/>
                </a:cubicBezTo>
                <a:cubicBezTo>
                  <a:pt x="2360" y="912"/>
                  <a:pt x="2360" y="912"/>
                  <a:pt x="2360" y="912"/>
                </a:cubicBezTo>
                <a:lnTo>
                  <a:pt x="1527" y="79"/>
                </a:lnTo>
                <a:cubicBezTo>
                  <a:pt x="1449" y="0"/>
                  <a:pt x="1322" y="0"/>
                  <a:pt x="1244" y="79"/>
                </a:cubicBezTo>
                <a:cubicBezTo>
                  <a:pt x="1166" y="157"/>
                  <a:pt x="1166" y="283"/>
                  <a:pt x="1244" y="361"/>
                </a:cubicBezTo>
                <a:lnTo>
                  <a:pt x="1712" y="830"/>
                </a:lnTo>
                <a:cubicBezTo>
                  <a:pt x="915" y="908"/>
                  <a:pt x="227" y="1498"/>
                  <a:pt x="63" y="2323"/>
                </a:cubicBezTo>
                <a:cubicBezTo>
                  <a:pt x="0" y="2641"/>
                  <a:pt x="21" y="2964"/>
                  <a:pt x="118" y="3262"/>
                </a:cubicBezTo>
                <a:cubicBezTo>
                  <a:pt x="119" y="3267"/>
                  <a:pt x="121" y="3272"/>
                  <a:pt x="122" y="3276"/>
                </a:cubicBezTo>
                <a:cubicBezTo>
                  <a:pt x="211" y="3543"/>
                  <a:pt x="361" y="3791"/>
                  <a:pt x="565" y="3998"/>
                </a:cubicBezTo>
                <a:cubicBezTo>
                  <a:pt x="573" y="4006"/>
                  <a:pt x="582" y="4013"/>
                  <a:pt x="591" y="4020"/>
                </a:cubicBezTo>
                <a:cubicBezTo>
                  <a:pt x="625" y="4045"/>
                  <a:pt x="666" y="4058"/>
                  <a:pt x="707" y="4058"/>
                </a:cubicBezTo>
                <a:cubicBezTo>
                  <a:pt x="713" y="4058"/>
                  <a:pt x="720" y="4057"/>
                  <a:pt x="726" y="4057"/>
                </a:cubicBezTo>
                <a:cubicBezTo>
                  <a:pt x="770" y="4052"/>
                  <a:pt x="813" y="4034"/>
                  <a:pt x="847" y="4000"/>
                </a:cubicBezTo>
                <a:cubicBezTo>
                  <a:pt x="926" y="3923"/>
                  <a:pt x="927" y="3796"/>
                  <a:pt x="850" y="3717"/>
                </a:cubicBezTo>
                <a:cubicBezTo>
                  <a:pt x="801" y="3668"/>
                  <a:pt x="757" y="3617"/>
                  <a:pt x="717" y="3563"/>
                </a:cubicBezTo>
                <a:cubicBezTo>
                  <a:pt x="471" y="3232"/>
                  <a:pt x="374" y="2811"/>
                  <a:pt x="455" y="2401"/>
                </a:cubicBezTo>
                <a:cubicBezTo>
                  <a:pt x="585" y="1750"/>
                  <a:pt x="1131" y="1284"/>
                  <a:pt x="1762" y="1227"/>
                </a:cubicBezTo>
                <a:lnTo>
                  <a:pt x="1244" y="1745"/>
                </a:lnTo>
                <a:cubicBezTo>
                  <a:pt x="1166" y="1823"/>
                  <a:pt x="1166" y="1950"/>
                  <a:pt x="1244" y="2028"/>
                </a:cubicBezTo>
                <a:cubicBezTo>
                  <a:pt x="1283" y="2067"/>
                  <a:pt x="1334" y="2086"/>
                  <a:pt x="1385" y="2086"/>
                </a:cubicBezTo>
                <a:cubicBezTo>
                  <a:pt x="1437" y="2086"/>
                  <a:pt x="1488" y="2067"/>
                  <a:pt x="1527" y="2028"/>
                </a:cubicBezTo>
                <a:lnTo>
                  <a:pt x="2359" y="1196"/>
                </a:lnTo>
                <a:cubicBezTo>
                  <a:pt x="2359" y="1195"/>
                  <a:pt x="2359" y="1195"/>
                  <a:pt x="2360" y="1195"/>
                </a:cubicBezTo>
                <a:lnTo>
                  <a:pt x="2360" y="1195"/>
                </a:lnTo>
                <a:cubicBezTo>
                  <a:pt x="2360" y="1194"/>
                  <a:pt x="2360" y="1194"/>
                  <a:pt x="2360" y="1194"/>
                </a:cubicBezTo>
                <a:cubicBezTo>
                  <a:pt x="2365" y="1189"/>
                  <a:pt x="2369" y="1185"/>
                  <a:pt x="2373" y="1180"/>
                </a:cubicBezTo>
                <a:cubicBezTo>
                  <a:pt x="2374" y="1178"/>
                  <a:pt x="2375" y="1177"/>
                  <a:pt x="2376" y="1175"/>
                </a:cubicBezTo>
                <a:cubicBezTo>
                  <a:pt x="2379" y="1172"/>
                  <a:pt x="2382" y="1168"/>
                  <a:pt x="2385" y="1164"/>
                </a:cubicBezTo>
                <a:cubicBezTo>
                  <a:pt x="2386" y="1162"/>
                  <a:pt x="2388" y="1159"/>
                  <a:pt x="2389" y="1157"/>
                </a:cubicBezTo>
                <a:cubicBezTo>
                  <a:pt x="2391" y="1154"/>
                  <a:pt x="2393" y="1151"/>
                  <a:pt x="2395" y="1147"/>
                </a:cubicBezTo>
                <a:cubicBezTo>
                  <a:pt x="2397" y="1144"/>
                  <a:pt x="2398" y="1141"/>
                  <a:pt x="2399" y="1138"/>
                </a:cubicBezTo>
                <a:cubicBezTo>
                  <a:pt x="2401" y="1135"/>
                  <a:pt x="2402" y="1133"/>
                  <a:pt x="2403" y="1130"/>
                </a:cubicBezTo>
                <a:cubicBezTo>
                  <a:pt x="2405" y="1126"/>
                  <a:pt x="2406" y="1121"/>
                  <a:pt x="2408" y="1117"/>
                </a:cubicBezTo>
                <a:cubicBezTo>
                  <a:pt x="2408" y="1115"/>
                  <a:pt x="2409" y="1113"/>
                  <a:pt x="2410" y="1111"/>
                </a:cubicBezTo>
                <a:cubicBezTo>
                  <a:pt x="2411" y="1106"/>
                  <a:pt x="2413" y="1100"/>
                  <a:pt x="2414" y="1094"/>
                </a:cubicBezTo>
                <a:cubicBezTo>
                  <a:pt x="2414" y="1094"/>
                  <a:pt x="2414" y="1093"/>
                  <a:pt x="2415" y="1092"/>
                </a:cubicBezTo>
                <a:cubicBezTo>
                  <a:pt x="2415" y="1092"/>
                  <a:pt x="2415" y="1092"/>
                  <a:pt x="2415" y="1092"/>
                </a:cubicBezTo>
                <a:cubicBezTo>
                  <a:pt x="2416" y="1085"/>
                  <a:pt x="2417" y="1079"/>
                  <a:pt x="2418" y="1072"/>
                </a:cubicBezTo>
                <a:cubicBezTo>
                  <a:pt x="2418" y="1069"/>
                  <a:pt x="2418" y="1065"/>
                  <a:pt x="2418" y="10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33" name="文本框 22"/>
          <p:cNvSpPr txBox="1"/>
          <p:nvPr/>
        </p:nvSpPr>
        <p:spPr>
          <a:xfrm flipH="1">
            <a:off x="690778" y="4402050"/>
            <a:ext cx="1789014" cy="16191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34" name="文本框 33"/>
          <p:cNvSpPr txBox="1"/>
          <p:nvPr/>
        </p:nvSpPr>
        <p:spPr>
          <a:xfrm flipH="1">
            <a:off x="690779" y="3978502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5" name="文本框 22"/>
          <p:cNvSpPr txBox="1"/>
          <p:nvPr/>
        </p:nvSpPr>
        <p:spPr>
          <a:xfrm flipH="1">
            <a:off x="2945809" y="3533312"/>
            <a:ext cx="1789014" cy="16191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36" name="文本框 35"/>
          <p:cNvSpPr txBox="1"/>
          <p:nvPr/>
        </p:nvSpPr>
        <p:spPr>
          <a:xfrm flipH="1">
            <a:off x="2945810" y="31097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7" name="文本框 22"/>
          <p:cNvSpPr txBox="1"/>
          <p:nvPr/>
        </p:nvSpPr>
        <p:spPr>
          <a:xfrm flipH="1">
            <a:off x="5281098" y="4384500"/>
            <a:ext cx="1789014" cy="16191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38" name="文本框 37"/>
          <p:cNvSpPr txBox="1"/>
          <p:nvPr/>
        </p:nvSpPr>
        <p:spPr>
          <a:xfrm flipH="1">
            <a:off x="5281099" y="3960952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9" name="文本框 22"/>
          <p:cNvSpPr txBox="1"/>
          <p:nvPr/>
        </p:nvSpPr>
        <p:spPr>
          <a:xfrm flipH="1">
            <a:off x="7536129" y="3533312"/>
            <a:ext cx="1789014" cy="16191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40" name="文本框 39"/>
          <p:cNvSpPr txBox="1"/>
          <p:nvPr/>
        </p:nvSpPr>
        <p:spPr>
          <a:xfrm flipH="1">
            <a:off x="7536130" y="31097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1" name="文本框 22"/>
          <p:cNvSpPr txBox="1"/>
          <p:nvPr/>
        </p:nvSpPr>
        <p:spPr>
          <a:xfrm flipH="1">
            <a:off x="9871418" y="4378612"/>
            <a:ext cx="1789014" cy="161917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42" name="文本框 41"/>
          <p:cNvSpPr txBox="1"/>
          <p:nvPr/>
        </p:nvSpPr>
        <p:spPr>
          <a:xfrm flipH="1">
            <a:off x="9871418" y="3955064"/>
            <a:ext cx="1789012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vintage-hand-phone_75252"/>
          <p:cNvSpPr>
            <a:spLocks noChangeAspect="1"/>
          </p:cNvSpPr>
          <p:nvPr/>
        </p:nvSpPr>
        <p:spPr bwMode="auto">
          <a:xfrm>
            <a:off x="1215628" y="2478974"/>
            <a:ext cx="876600" cy="706780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5028" h="487819">
                <a:moveTo>
                  <a:pt x="301773" y="359908"/>
                </a:moveTo>
                <a:cubicBezTo>
                  <a:pt x="298517" y="359908"/>
                  <a:pt x="295863" y="362559"/>
                  <a:pt x="295863" y="365811"/>
                </a:cubicBezTo>
                <a:cubicBezTo>
                  <a:pt x="295863" y="369064"/>
                  <a:pt x="298517" y="371835"/>
                  <a:pt x="301773" y="371835"/>
                </a:cubicBezTo>
                <a:cubicBezTo>
                  <a:pt x="305150" y="371835"/>
                  <a:pt x="307803" y="369064"/>
                  <a:pt x="307803" y="365811"/>
                </a:cubicBezTo>
                <a:cubicBezTo>
                  <a:pt x="307803" y="362559"/>
                  <a:pt x="305150" y="359908"/>
                  <a:pt x="301773" y="359908"/>
                </a:cubicBezTo>
                <a:close/>
                <a:moveTo>
                  <a:pt x="301773" y="334127"/>
                </a:moveTo>
                <a:cubicBezTo>
                  <a:pt x="319261" y="334127"/>
                  <a:pt x="333492" y="348343"/>
                  <a:pt x="333492" y="365811"/>
                </a:cubicBezTo>
                <a:cubicBezTo>
                  <a:pt x="333492" y="383280"/>
                  <a:pt x="319261" y="397495"/>
                  <a:pt x="301773" y="397495"/>
                </a:cubicBezTo>
                <a:cubicBezTo>
                  <a:pt x="284285" y="397495"/>
                  <a:pt x="270054" y="383280"/>
                  <a:pt x="270054" y="365811"/>
                </a:cubicBezTo>
                <a:cubicBezTo>
                  <a:pt x="270054" y="348343"/>
                  <a:pt x="284285" y="334127"/>
                  <a:pt x="301773" y="334127"/>
                </a:cubicBezTo>
                <a:close/>
                <a:moveTo>
                  <a:pt x="368589" y="321330"/>
                </a:moveTo>
                <a:cubicBezTo>
                  <a:pt x="366418" y="321330"/>
                  <a:pt x="364489" y="322414"/>
                  <a:pt x="363404" y="324341"/>
                </a:cubicBezTo>
                <a:cubicBezTo>
                  <a:pt x="361716" y="327233"/>
                  <a:pt x="362680" y="330847"/>
                  <a:pt x="365574" y="332534"/>
                </a:cubicBezTo>
                <a:cubicBezTo>
                  <a:pt x="366418" y="333015"/>
                  <a:pt x="367504" y="333256"/>
                  <a:pt x="368468" y="333256"/>
                </a:cubicBezTo>
                <a:cubicBezTo>
                  <a:pt x="370639" y="333256"/>
                  <a:pt x="372568" y="332172"/>
                  <a:pt x="373653" y="330245"/>
                </a:cubicBezTo>
                <a:cubicBezTo>
                  <a:pt x="375341" y="327474"/>
                  <a:pt x="374377" y="323739"/>
                  <a:pt x="371483" y="322173"/>
                </a:cubicBezTo>
                <a:cubicBezTo>
                  <a:pt x="370639" y="321571"/>
                  <a:pt x="369553" y="321330"/>
                  <a:pt x="368589" y="321330"/>
                </a:cubicBezTo>
                <a:close/>
                <a:moveTo>
                  <a:pt x="235089" y="321330"/>
                </a:moveTo>
                <a:cubicBezTo>
                  <a:pt x="234004" y="321330"/>
                  <a:pt x="233040" y="321571"/>
                  <a:pt x="232075" y="322173"/>
                </a:cubicBezTo>
                <a:cubicBezTo>
                  <a:pt x="229303" y="323739"/>
                  <a:pt x="228218" y="327474"/>
                  <a:pt x="229905" y="330245"/>
                </a:cubicBezTo>
                <a:cubicBezTo>
                  <a:pt x="230990" y="332172"/>
                  <a:pt x="232919" y="333256"/>
                  <a:pt x="235089" y="333256"/>
                </a:cubicBezTo>
                <a:cubicBezTo>
                  <a:pt x="236174" y="333256"/>
                  <a:pt x="237138" y="333015"/>
                  <a:pt x="238103" y="332534"/>
                </a:cubicBezTo>
                <a:cubicBezTo>
                  <a:pt x="240875" y="330847"/>
                  <a:pt x="241960" y="327233"/>
                  <a:pt x="240273" y="324341"/>
                </a:cubicBezTo>
                <a:cubicBezTo>
                  <a:pt x="239188" y="322414"/>
                  <a:pt x="237259" y="321330"/>
                  <a:pt x="235089" y="321330"/>
                </a:cubicBezTo>
                <a:close/>
                <a:moveTo>
                  <a:pt x="368589" y="295669"/>
                </a:moveTo>
                <a:cubicBezTo>
                  <a:pt x="374136" y="295669"/>
                  <a:pt x="379562" y="297115"/>
                  <a:pt x="384385" y="299886"/>
                </a:cubicBezTo>
                <a:cubicBezTo>
                  <a:pt x="399458" y="308560"/>
                  <a:pt x="404764" y="328076"/>
                  <a:pt x="395961" y="343135"/>
                </a:cubicBezTo>
                <a:cubicBezTo>
                  <a:pt x="390294" y="352893"/>
                  <a:pt x="379803" y="359037"/>
                  <a:pt x="368468" y="359037"/>
                </a:cubicBezTo>
                <a:cubicBezTo>
                  <a:pt x="362921" y="359037"/>
                  <a:pt x="357495" y="357471"/>
                  <a:pt x="352672" y="354700"/>
                </a:cubicBezTo>
                <a:cubicBezTo>
                  <a:pt x="337478" y="346026"/>
                  <a:pt x="332293" y="326630"/>
                  <a:pt x="341096" y="311451"/>
                </a:cubicBezTo>
                <a:cubicBezTo>
                  <a:pt x="346763" y="301693"/>
                  <a:pt x="357254" y="295669"/>
                  <a:pt x="368589" y="295669"/>
                </a:cubicBezTo>
                <a:close/>
                <a:moveTo>
                  <a:pt x="235089" y="295669"/>
                </a:moveTo>
                <a:cubicBezTo>
                  <a:pt x="246421" y="295669"/>
                  <a:pt x="256909" y="301693"/>
                  <a:pt x="262574" y="311451"/>
                </a:cubicBezTo>
                <a:cubicBezTo>
                  <a:pt x="271254" y="326630"/>
                  <a:pt x="266070" y="346026"/>
                  <a:pt x="250881" y="354700"/>
                </a:cubicBezTo>
                <a:cubicBezTo>
                  <a:pt x="246180" y="357471"/>
                  <a:pt x="240634" y="359037"/>
                  <a:pt x="235089" y="359037"/>
                </a:cubicBezTo>
                <a:cubicBezTo>
                  <a:pt x="223757" y="359037"/>
                  <a:pt x="213269" y="352893"/>
                  <a:pt x="207604" y="343135"/>
                </a:cubicBezTo>
                <a:cubicBezTo>
                  <a:pt x="198924" y="328076"/>
                  <a:pt x="204108" y="308560"/>
                  <a:pt x="219297" y="299886"/>
                </a:cubicBezTo>
                <a:cubicBezTo>
                  <a:pt x="224119" y="297115"/>
                  <a:pt x="229544" y="295669"/>
                  <a:pt x="235089" y="295669"/>
                </a:cubicBezTo>
                <a:close/>
                <a:moveTo>
                  <a:pt x="301783" y="282430"/>
                </a:moveTo>
                <a:cubicBezTo>
                  <a:pt x="298283" y="282430"/>
                  <a:pt x="295507" y="285200"/>
                  <a:pt x="295507" y="288694"/>
                </a:cubicBezTo>
                <a:cubicBezTo>
                  <a:pt x="295507" y="292188"/>
                  <a:pt x="298283" y="295079"/>
                  <a:pt x="301783" y="295079"/>
                </a:cubicBezTo>
                <a:cubicBezTo>
                  <a:pt x="305283" y="295079"/>
                  <a:pt x="308179" y="292188"/>
                  <a:pt x="308179" y="288694"/>
                </a:cubicBezTo>
                <a:cubicBezTo>
                  <a:pt x="308179" y="285200"/>
                  <a:pt x="305283" y="282430"/>
                  <a:pt x="301783" y="282430"/>
                </a:cubicBezTo>
                <a:close/>
                <a:moveTo>
                  <a:pt x="301783" y="269419"/>
                </a:moveTo>
                <a:cubicBezTo>
                  <a:pt x="312524" y="269419"/>
                  <a:pt x="321213" y="278093"/>
                  <a:pt x="321213" y="288694"/>
                </a:cubicBezTo>
                <a:cubicBezTo>
                  <a:pt x="321213" y="299416"/>
                  <a:pt x="312524" y="308089"/>
                  <a:pt x="301783" y="308089"/>
                </a:cubicBezTo>
                <a:cubicBezTo>
                  <a:pt x="291162" y="308089"/>
                  <a:pt x="282473" y="299416"/>
                  <a:pt x="282473" y="288694"/>
                </a:cubicBezTo>
                <a:cubicBezTo>
                  <a:pt x="282473" y="278093"/>
                  <a:pt x="291162" y="269419"/>
                  <a:pt x="301783" y="269419"/>
                </a:cubicBezTo>
                <a:close/>
                <a:moveTo>
                  <a:pt x="368468" y="244414"/>
                </a:moveTo>
                <a:cubicBezTo>
                  <a:pt x="367504" y="244414"/>
                  <a:pt x="366418" y="244775"/>
                  <a:pt x="365574" y="245257"/>
                </a:cubicBezTo>
                <a:cubicBezTo>
                  <a:pt x="362680" y="246944"/>
                  <a:pt x="361716" y="250558"/>
                  <a:pt x="363404" y="253449"/>
                </a:cubicBezTo>
                <a:cubicBezTo>
                  <a:pt x="364368" y="255256"/>
                  <a:pt x="366418" y="256340"/>
                  <a:pt x="368589" y="256340"/>
                </a:cubicBezTo>
                <a:cubicBezTo>
                  <a:pt x="369553" y="256340"/>
                  <a:pt x="370639" y="256099"/>
                  <a:pt x="371483" y="255618"/>
                </a:cubicBezTo>
                <a:cubicBezTo>
                  <a:pt x="373412" y="254533"/>
                  <a:pt x="374015" y="252847"/>
                  <a:pt x="374256" y="252003"/>
                </a:cubicBezTo>
                <a:cubicBezTo>
                  <a:pt x="374497" y="251040"/>
                  <a:pt x="374739" y="249353"/>
                  <a:pt x="373653" y="247425"/>
                </a:cubicBezTo>
                <a:cubicBezTo>
                  <a:pt x="372568" y="245618"/>
                  <a:pt x="370639" y="244414"/>
                  <a:pt x="368468" y="244414"/>
                </a:cubicBezTo>
                <a:close/>
                <a:moveTo>
                  <a:pt x="235089" y="244414"/>
                </a:moveTo>
                <a:cubicBezTo>
                  <a:pt x="232919" y="244414"/>
                  <a:pt x="230990" y="245618"/>
                  <a:pt x="229905" y="247425"/>
                </a:cubicBezTo>
                <a:cubicBezTo>
                  <a:pt x="228218" y="250317"/>
                  <a:pt x="229303" y="253931"/>
                  <a:pt x="232075" y="255618"/>
                </a:cubicBezTo>
                <a:cubicBezTo>
                  <a:pt x="233040" y="256099"/>
                  <a:pt x="234004" y="256340"/>
                  <a:pt x="235089" y="256340"/>
                </a:cubicBezTo>
                <a:cubicBezTo>
                  <a:pt x="237259" y="256340"/>
                  <a:pt x="239188" y="255256"/>
                  <a:pt x="240273" y="253449"/>
                </a:cubicBezTo>
                <a:cubicBezTo>
                  <a:pt x="241960" y="250558"/>
                  <a:pt x="240875" y="246944"/>
                  <a:pt x="238103" y="245257"/>
                </a:cubicBezTo>
                <a:cubicBezTo>
                  <a:pt x="237138" y="244775"/>
                  <a:pt x="236174" y="244414"/>
                  <a:pt x="235089" y="244414"/>
                </a:cubicBezTo>
                <a:close/>
                <a:moveTo>
                  <a:pt x="368468" y="218753"/>
                </a:moveTo>
                <a:cubicBezTo>
                  <a:pt x="379803" y="218753"/>
                  <a:pt x="390294" y="224777"/>
                  <a:pt x="395961" y="234535"/>
                </a:cubicBezTo>
                <a:cubicBezTo>
                  <a:pt x="404764" y="249714"/>
                  <a:pt x="399458" y="269110"/>
                  <a:pt x="384385" y="277905"/>
                </a:cubicBezTo>
                <a:cubicBezTo>
                  <a:pt x="379562" y="280676"/>
                  <a:pt x="374136" y="282121"/>
                  <a:pt x="368589" y="282121"/>
                </a:cubicBezTo>
                <a:cubicBezTo>
                  <a:pt x="357254" y="282121"/>
                  <a:pt x="346763" y="275977"/>
                  <a:pt x="341096" y="266219"/>
                </a:cubicBezTo>
                <a:cubicBezTo>
                  <a:pt x="332293" y="251160"/>
                  <a:pt x="337478" y="231764"/>
                  <a:pt x="352672" y="222970"/>
                </a:cubicBezTo>
                <a:cubicBezTo>
                  <a:pt x="357495" y="220199"/>
                  <a:pt x="362921" y="218753"/>
                  <a:pt x="368468" y="218753"/>
                </a:cubicBezTo>
                <a:close/>
                <a:moveTo>
                  <a:pt x="235089" y="218753"/>
                </a:moveTo>
                <a:cubicBezTo>
                  <a:pt x="240634" y="218753"/>
                  <a:pt x="246059" y="220199"/>
                  <a:pt x="250881" y="222970"/>
                </a:cubicBezTo>
                <a:cubicBezTo>
                  <a:pt x="266070" y="231764"/>
                  <a:pt x="271254" y="251160"/>
                  <a:pt x="262574" y="266219"/>
                </a:cubicBezTo>
                <a:cubicBezTo>
                  <a:pt x="256909" y="275977"/>
                  <a:pt x="246421" y="282121"/>
                  <a:pt x="235089" y="282121"/>
                </a:cubicBezTo>
                <a:cubicBezTo>
                  <a:pt x="229544" y="282121"/>
                  <a:pt x="224119" y="280676"/>
                  <a:pt x="219297" y="277784"/>
                </a:cubicBezTo>
                <a:cubicBezTo>
                  <a:pt x="204108" y="269110"/>
                  <a:pt x="198924" y="249714"/>
                  <a:pt x="207604" y="234535"/>
                </a:cubicBezTo>
                <a:cubicBezTo>
                  <a:pt x="213269" y="224777"/>
                  <a:pt x="223757" y="218753"/>
                  <a:pt x="235089" y="218753"/>
                </a:cubicBezTo>
                <a:close/>
                <a:moveTo>
                  <a:pt x="301773" y="205947"/>
                </a:moveTo>
                <a:cubicBezTo>
                  <a:pt x="298517" y="205947"/>
                  <a:pt x="295863" y="208597"/>
                  <a:pt x="295863" y="211849"/>
                </a:cubicBezTo>
                <a:cubicBezTo>
                  <a:pt x="295863" y="215221"/>
                  <a:pt x="298517" y="217870"/>
                  <a:pt x="301773" y="217870"/>
                </a:cubicBezTo>
                <a:cubicBezTo>
                  <a:pt x="305150" y="217870"/>
                  <a:pt x="307803" y="215221"/>
                  <a:pt x="307803" y="211849"/>
                </a:cubicBezTo>
                <a:cubicBezTo>
                  <a:pt x="307803" y="208597"/>
                  <a:pt x="305150" y="205947"/>
                  <a:pt x="301773" y="205947"/>
                </a:cubicBezTo>
                <a:close/>
                <a:moveTo>
                  <a:pt x="301773" y="180295"/>
                </a:moveTo>
                <a:cubicBezTo>
                  <a:pt x="319261" y="180295"/>
                  <a:pt x="333492" y="194506"/>
                  <a:pt x="333492" y="211849"/>
                </a:cubicBezTo>
                <a:cubicBezTo>
                  <a:pt x="333492" y="229311"/>
                  <a:pt x="319261" y="243522"/>
                  <a:pt x="301773" y="243522"/>
                </a:cubicBezTo>
                <a:cubicBezTo>
                  <a:pt x="284285" y="243522"/>
                  <a:pt x="270054" y="229311"/>
                  <a:pt x="270054" y="211849"/>
                </a:cubicBezTo>
                <a:cubicBezTo>
                  <a:pt x="270054" y="194506"/>
                  <a:pt x="284285" y="180295"/>
                  <a:pt x="301773" y="180295"/>
                </a:cubicBezTo>
                <a:close/>
                <a:moveTo>
                  <a:pt x="64390" y="179589"/>
                </a:moveTo>
                <a:lnTo>
                  <a:pt x="90160" y="179589"/>
                </a:lnTo>
                <a:lnTo>
                  <a:pt x="76850" y="416881"/>
                </a:lnTo>
                <a:cubicBezTo>
                  <a:pt x="77091" y="441811"/>
                  <a:pt x="96389" y="462166"/>
                  <a:pt x="120150" y="462166"/>
                </a:cubicBezTo>
                <a:lnTo>
                  <a:pt x="484878" y="462166"/>
                </a:lnTo>
                <a:cubicBezTo>
                  <a:pt x="508639" y="462166"/>
                  <a:pt x="527937" y="441811"/>
                  <a:pt x="528178" y="416881"/>
                </a:cubicBezTo>
                <a:lnTo>
                  <a:pt x="514868" y="179589"/>
                </a:lnTo>
                <a:lnTo>
                  <a:pt x="540638" y="179589"/>
                </a:lnTo>
                <a:lnTo>
                  <a:pt x="553868" y="415797"/>
                </a:lnTo>
                <a:cubicBezTo>
                  <a:pt x="553868" y="416038"/>
                  <a:pt x="553868" y="416278"/>
                  <a:pt x="553868" y="416519"/>
                </a:cubicBezTo>
                <a:cubicBezTo>
                  <a:pt x="553868" y="455903"/>
                  <a:pt x="522871" y="487819"/>
                  <a:pt x="484878" y="487819"/>
                </a:cubicBezTo>
                <a:lnTo>
                  <a:pt x="120150" y="487819"/>
                </a:lnTo>
                <a:cubicBezTo>
                  <a:pt x="82037" y="487819"/>
                  <a:pt x="51160" y="455903"/>
                  <a:pt x="51160" y="416519"/>
                </a:cubicBezTo>
                <a:cubicBezTo>
                  <a:pt x="51160" y="416278"/>
                  <a:pt x="51160" y="416038"/>
                  <a:pt x="51160" y="415797"/>
                </a:cubicBezTo>
                <a:close/>
                <a:moveTo>
                  <a:pt x="301783" y="166362"/>
                </a:moveTo>
                <a:cubicBezTo>
                  <a:pt x="234240" y="166362"/>
                  <a:pt x="179241" y="221283"/>
                  <a:pt x="179241" y="288730"/>
                </a:cubicBezTo>
                <a:cubicBezTo>
                  <a:pt x="179241" y="356297"/>
                  <a:pt x="234240" y="411097"/>
                  <a:pt x="301783" y="411097"/>
                </a:cubicBezTo>
                <a:cubicBezTo>
                  <a:pt x="369447" y="411097"/>
                  <a:pt x="424326" y="356297"/>
                  <a:pt x="424326" y="288730"/>
                </a:cubicBezTo>
                <a:cubicBezTo>
                  <a:pt x="424326" y="221283"/>
                  <a:pt x="369447" y="166362"/>
                  <a:pt x="301783" y="166362"/>
                </a:cubicBezTo>
                <a:close/>
                <a:moveTo>
                  <a:pt x="301783" y="140708"/>
                </a:moveTo>
                <a:cubicBezTo>
                  <a:pt x="383559" y="140708"/>
                  <a:pt x="450137" y="207071"/>
                  <a:pt x="450137" y="288730"/>
                </a:cubicBezTo>
                <a:cubicBezTo>
                  <a:pt x="450137" y="370388"/>
                  <a:pt x="383559" y="436871"/>
                  <a:pt x="301783" y="436871"/>
                </a:cubicBezTo>
                <a:cubicBezTo>
                  <a:pt x="220008" y="436871"/>
                  <a:pt x="153550" y="370388"/>
                  <a:pt x="153550" y="288730"/>
                </a:cubicBezTo>
                <a:cubicBezTo>
                  <a:pt x="153550" y="207071"/>
                  <a:pt x="220008" y="140708"/>
                  <a:pt x="301783" y="140708"/>
                </a:cubicBezTo>
                <a:close/>
                <a:moveTo>
                  <a:pt x="436908" y="102673"/>
                </a:moveTo>
                <a:lnTo>
                  <a:pt x="539053" y="102673"/>
                </a:lnTo>
                <a:cubicBezTo>
                  <a:pt x="546172" y="102673"/>
                  <a:pt x="551963" y="108446"/>
                  <a:pt x="551963" y="115541"/>
                </a:cubicBezTo>
                <a:cubicBezTo>
                  <a:pt x="551963" y="122636"/>
                  <a:pt x="546172" y="128288"/>
                  <a:pt x="539053" y="128288"/>
                </a:cubicBezTo>
                <a:lnTo>
                  <a:pt x="436957" y="128288"/>
                </a:lnTo>
                <a:close/>
                <a:moveTo>
                  <a:pt x="27316" y="102673"/>
                </a:moveTo>
                <a:lnTo>
                  <a:pt x="127362" y="102673"/>
                </a:lnTo>
                <a:cubicBezTo>
                  <a:pt x="134355" y="102673"/>
                  <a:pt x="140143" y="108446"/>
                  <a:pt x="140143" y="115541"/>
                </a:cubicBezTo>
                <a:cubicBezTo>
                  <a:pt x="140143" y="122636"/>
                  <a:pt x="134355" y="128288"/>
                  <a:pt x="127362" y="128288"/>
                </a:cubicBezTo>
                <a:lnTo>
                  <a:pt x="25692" y="128288"/>
                </a:lnTo>
                <a:lnTo>
                  <a:pt x="25692" y="109609"/>
                </a:lnTo>
                <a:close/>
                <a:moveTo>
                  <a:pt x="306374" y="25656"/>
                </a:moveTo>
                <a:cubicBezTo>
                  <a:pt x="213738" y="25656"/>
                  <a:pt x="122911" y="34569"/>
                  <a:pt x="50660" y="50709"/>
                </a:cubicBezTo>
                <a:cubicBezTo>
                  <a:pt x="43664" y="52275"/>
                  <a:pt x="38598" y="55286"/>
                  <a:pt x="37633" y="58177"/>
                </a:cubicBezTo>
                <a:cubicBezTo>
                  <a:pt x="37452" y="59261"/>
                  <a:pt x="36050" y="65359"/>
                  <a:pt x="31442" y="85058"/>
                </a:cubicBezTo>
                <a:lnTo>
                  <a:pt x="27316" y="102673"/>
                </a:lnTo>
                <a:lnTo>
                  <a:pt x="14384" y="102673"/>
                </a:lnTo>
                <a:cubicBezTo>
                  <a:pt x="7270" y="102673"/>
                  <a:pt x="1482" y="108446"/>
                  <a:pt x="1482" y="115541"/>
                </a:cubicBezTo>
                <a:cubicBezTo>
                  <a:pt x="1482" y="122636"/>
                  <a:pt x="7270" y="128288"/>
                  <a:pt x="14384" y="128288"/>
                </a:cubicBezTo>
                <a:lnTo>
                  <a:pt x="25692" y="128288"/>
                </a:lnTo>
                <a:lnTo>
                  <a:pt x="25692" y="153813"/>
                </a:lnTo>
                <a:lnTo>
                  <a:pt x="166938" y="153813"/>
                </a:lnTo>
                <a:lnTo>
                  <a:pt x="166938" y="91059"/>
                </a:lnTo>
                <a:lnTo>
                  <a:pt x="166938" y="83953"/>
                </a:lnTo>
                <a:cubicBezTo>
                  <a:pt x="166938" y="77569"/>
                  <a:pt x="171762" y="72029"/>
                  <a:pt x="178276" y="71306"/>
                </a:cubicBezTo>
                <a:cubicBezTo>
                  <a:pt x="220372" y="66127"/>
                  <a:pt x="263795" y="63477"/>
                  <a:pt x="307339" y="63477"/>
                </a:cubicBezTo>
                <a:cubicBezTo>
                  <a:pt x="348349" y="63477"/>
                  <a:pt x="388154" y="65765"/>
                  <a:pt x="425667" y="70463"/>
                </a:cubicBezTo>
                <a:cubicBezTo>
                  <a:pt x="432059" y="71185"/>
                  <a:pt x="436884" y="76726"/>
                  <a:pt x="436884" y="83230"/>
                </a:cubicBezTo>
                <a:lnTo>
                  <a:pt x="436884" y="89855"/>
                </a:lnTo>
                <a:cubicBezTo>
                  <a:pt x="436884" y="89855"/>
                  <a:pt x="436884" y="89975"/>
                  <a:pt x="436884" y="90096"/>
                </a:cubicBezTo>
                <a:lnTo>
                  <a:pt x="436908" y="102673"/>
                </a:lnTo>
                <a:lnTo>
                  <a:pt x="425879" y="102673"/>
                </a:lnTo>
                <a:cubicBezTo>
                  <a:pt x="418881" y="102673"/>
                  <a:pt x="413090" y="108446"/>
                  <a:pt x="413090" y="115541"/>
                </a:cubicBezTo>
                <a:cubicBezTo>
                  <a:pt x="413090" y="122636"/>
                  <a:pt x="418881" y="128288"/>
                  <a:pt x="425879" y="128288"/>
                </a:cubicBezTo>
                <a:lnTo>
                  <a:pt x="436957" y="128288"/>
                </a:lnTo>
                <a:lnTo>
                  <a:pt x="437005" y="153813"/>
                </a:lnTo>
                <a:lnTo>
                  <a:pt x="579215" y="153813"/>
                </a:lnTo>
                <a:lnTo>
                  <a:pt x="579215" y="115511"/>
                </a:lnTo>
                <a:cubicBezTo>
                  <a:pt x="568480" y="69138"/>
                  <a:pt x="566309" y="59622"/>
                  <a:pt x="565947" y="58297"/>
                </a:cubicBezTo>
                <a:cubicBezTo>
                  <a:pt x="564017" y="51191"/>
                  <a:pt x="562811" y="50830"/>
                  <a:pt x="562087" y="50709"/>
                </a:cubicBezTo>
                <a:cubicBezTo>
                  <a:pt x="489836" y="34569"/>
                  <a:pt x="399010" y="25656"/>
                  <a:pt x="306374" y="25656"/>
                </a:cubicBezTo>
                <a:close/>
                <a:moveTo>
                  <a:pt x="306374" y="0"/>
                </a:moveTo>
                <a:cubicBezTo>
                  <a:pt x="400819" y="0"/>
                  <a:pt x="493696" y="9034"/>
                  <a:pt x="567757" y="25656"/>
                </a:cubicBezTo>
                <a:cubicBezTo>
                  <a:pt x="584643" y="29510"/>
                  <a:pt x="588986" y="44928"/>
                  <a:pt x="590795" y="51552"/>
                </a:cubicBezTo>
                <a:cubicBezTo>
                  <a:pt x="590915" y="52034"/>
                  <a:pt x="591036" y="52636"/>
                  <a:pt x="604666" y="111174"/>
                </a:cubicBezTo>
                <a:cubicBezTo>
                  <a:pt x="604907" y="112138"/>
                  <a:pt x="605028" y="113102"/>
                  <a:pt x="605028" y="114065"/>
                </a:cubicBezTo>
                <a:lnTo>
                  <a:pt x="605028" y="166701"/>
                </a:lnTo>
                <a:cubicBezTo>
                  <a:pt x="605028" y="173808"/>
                  <a:pt x="599238" y="179589"/>
                  <a:pt x="592122" y="179589"/>
                </a:cubicBezTo>
                <a:lnTo>
                  <a:pt x="540638" y="179589"/>
                </a:lnTo>
                <a:lnTo>
                  <a:pt x="539877" y="166006"/>
                </a:lnTo>
                <a:cubicBezTo>
                  <a:pt x="539395" y="158900"/>
                  <a:pt x="533364" y="153480"/>
                  <a:pt x="526248" y="153842"/>
                </a:cubicBezTo>
                <a:cubicBezTo>
                  <a:pt x="519132" y="154323"/>
                  <a:pt x="513704" y="160345"/>
                  <a:pt x="514187" y="167451"/>
                </a:cubicBezTo>
                <a:lnTo>
                  <a:pt x="514868" y="179589"/>
                </a:lnTo>
                <a:lnTo>
                  <a:pt x="424099" y="179589"/>
                </a:lnTo>
                <a:cubicBezTo>
                  <a:pt x="417103" y="179589"/>
                  <a:pt x="411313" y="173808"/>
                  <a:pt x="411313" y="166701"/>
                </a:cubicBezTo>
                <a:lnTo>
                  <a:pt x="411192" y="94673"/>
                </a:lnTo>
                <a:cubicBezTo>
                  <a:pt x="378143" y="91059"/>
                  <a:pt x="343163" y="89132"/>
                  <a:pt x="307339" y="89132"/>
                </a:cubicBezTo>
                <a:cubicBezTo>
                  <a:pt x="268741" y="89132"/>
                  <a:pt x="230263" y="91300"/>
                  <a:pt x="192630" y="95396"/>
                </a:cubicBezTo>
                <a:lnTo>
                  <a:pt x="192750" y="165738"/>
                </a:lnTo>
                <a:cubicBezTo>
                  <a:pt x="192750" y="166099"/>
                  <a:pt x="192750" y="166340"/>
                  <a:pt x="192750" y="166701"/>
                </a:cubicBezTo>
                <a:cubicBezTo>
                  <a:pt x="192750" y="173808"/>
                  <a:pt x="186960" y="179589"/>
                  <a:pt x="179844" y="179589"/>
                </a:cubicBezTo>
                <a:lnTo>
                  <a:pt x="90160" y="179589"/>
                </a:lnTo>
                <a:lnTo>
                  <a:pt x="90841" y="167451"/>
                </a:lnTo>
                <a:cubicBezTo>
                  <a:pt x="91203" y="160345"/>
                  <a:pt x="85775" y="154323"/>
                  <a:pt x="78659" y="153842"/>
                </a:cubicBezTo>
                <a:cubicBezTo>
                  <a:pt x="71664" y="153480"/>
                  <a:pt x="65513" y="158900"/>
                  <a:pt x="65151" y="166006"/>
                </a:cubicBezTo>
                <a:lnTo>
                  <a:pt x="64390" y="179589"/>
                </a:lnTo>
                <a:lnTo>
                  <a:pt x="12906" y="179589"/>
                </a:lnTo>
                <a:cubicBezTo>
                  <a:pt x="5790" y="179589"/>
                  <a:pt x="0" y="173808"/>
                  <a:pt x="0" y="166701"/>
                </a:cubicBezTo>
                <a:lnTo>
                  <a:pt x="0" y="108163"/>
                </a:lnTo>
                <a:cubicBezTo>
                  <a:pt x="0" y="107200"/>
                  <a:pt x="121" y="106236"/>
                  <a:pt x="362" y="105272"/>
                </a:cubicBezTo>
                <a:cubicBezTo>
                  <a:pt x="12544" y="52636"/>
                  <a:pt x="12665" y="52155"/>
                  <a:pt x="12786" y="51673"/>
                </a:cubicBezTo>
                <a:cubicBezTo>
                  <a:pt x="16163" y="38785"/>
                  <a:pt x="27622" y="29510"/>
                  <a:pt x="44991" y="25656"/>
                </a:cubicBezTo>
                <a:cubicBezTo>
                  <a:pt x="119052" y="9034"/>
                  <a:pt x="211929" y="0"/>
                  <a:pt x="30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44" name="share_302377"/>
          <p:cNvSpPr>
            <a:spLocks noChangeAspect="1"/>
          </p:cNvSpPr>
          <p:nvPr/>
        </p:nvSpPr>
        <p:spPr bwMode="auto">
          <a:xfrm>
            <a:off x="3551504" y="1701615"/>
            <a:ext cx="762042" cy="760891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45" name="shared-folder_115794"/>
          <p:cNvSpPr>
            <a:spLocks noChangeAspect="1"/>
          </p:cNvSpPr>
          <p:nvPr/>
        </p:nvSpPr>
        <p:spPr bwMode="auto">
          <a:xfrm>
            <a:off x="5816007" y="2536192"/>
            <a:ext cx="719196" cy="617216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608133" h="521902">
                <a:moveTo>
                  <a:pt x="304032" y="341857"/>
                </a:moveTo>
                <a:cubicBezTo>
                  <a:pt x="259974" y="341857"/>
                  <a:pt x="223485" y="375178"/>
                  <a:pt x="218633" y="417992"/>
                </a:cubicBezTo>
                <a:lnTo>
                  <a:pt x="389527" y="417992"/>
                </a:lnTo>
                <a:cubicBezTo>
                  <a:pt x="384675" y="375178"/>
                  <a:pt x="348187" y="341857"/>
                  <a:pt x="304032" y="341857"/>
                </a:cubicBezTo>
                <a:close/>
                <a:moveTo>
                  <a:pt x="304032" y="322484"/>
                </a:moveTo>
                <a:cubicBezTo>
                  <a:pt x="362161" y="322484"/>
                  <a:pt x="409421" y="369657"/>
                  <a:pt x="409421" y="427679"/>
                </a:cubicBezTo>
                <a:cubicBezTo>
                  <a:pt x="409421" y="433006"/>
                  <a:pt x="405151" y="437365"/>
                  <a:pt x="399717" y="437365"/>
                </a:cubicBezTo>
                <a:lnTo>
                  <a:pt x="208347" y="437365"/>
                </a:lnTo>
                <a:cubicBezTo>
                  <a:pt x="203009" y="437365"/>
                  <a:pt x="198642" y="433006"/>
                  <a:pt x="198642" y="427679"/>
                </a:cubicBezTo>
                <a:cubicBezTo>
                  <a:pt x="198642" y="369657"/>
                  <a:pt x="245903" y="322484"/>
                  <a:pt x="304032" y="322484"/>
                </a:cubicBezTo>
                <a:close/>
                <a:moveTo>
                  <a:pt x="436242" y="318956"/>
                </a:moveTo>
                <a:cubicBezTo>
                  <a:pt x="480396" y="318956"/>
                  <a:pt x="516398" y="354803"/>
                  <a:pt x="516398" y="398886"/>
                </a:cubicBezTo>
                <a:cubicBezTo>
                  <a:pt x="516398" y="404214"/>
                  <a:pt x="512031" y="408574"/>
                  <a:pt x="506694" y="408574"/>
                </a:cubicBezTo>
                <a:lnTo>
                  <a:pt x="436242" y="408574"/>
                </a:lnTo>
                <a:cubicBezTo>
                  <a:pt x="430905" y="408574"/>
                  <a:pt x="426538" y="404214"/>
                  <a:pt x="426538" y="398886"/>
                </a:cubicBezTo>
                <a:cubicBezTo>
                  <a:pt x="426538" y="393557"/>
                  <a:pt x="430905" y="389197"/>
                  <a:pt x="436242" y="389197"/>
                </a:cubicBezTo>
                <a:lnTo>
                  <a:pt x="496214" y="389197"/>
                </a:lnTo>
                <a:cubicBezTo>
                  <a:pt x="491556" y="360326"/>
                  <a:pt x="466422" y="338333"/>
                  <a:pt x="436242" y="338333"/>
                </a:cubicBezTo>
                <a:cubicBezTo>
                  <a:pt x="426247" y="338333"/>
                  <a:pt x="416349" y="340755"/>
                  <a:pt x="407615" y="345406"/>
                </a:cubicBezTo>
                <a:cubicBezTo>
                  <a:pt x="402957" y="347925"/>
                  <a:pt x="397037" y="346181"/>
                  <a:pt x="394514" y="341433"/>
                </a:cubicBezTo>
                <a:cubicBezTo>
                  <a:pt x="391991" y="336783"/>
                  <a:pt x="393738" y="330873"/>
                  <a:pt x="398493" y="328354"/>
                </a:cubicBezTo>
                <a:cubicBezTo>
                  <a:pt x="410041" y="322153"/>
                  <a:pt x="423044" y="318956"/>
                  <a:pt x="436242" y="318956"/>
                </a:cubicBezTo>
                <a:close/>
                <a:moveTo>
                  <a:pt x="171724" y="318956"/>
                </a:moveTo>
                <a:cubicBezTo>
                  <a:pt x="184921" y="318956"/>
                  <a:pt x="198022" y="322153"/>
                  <a:pt x="209570" y="328354"/>
                </a:cubicBezTo>
                <a:cubicBezTo>
                  <a:pt x="214228" y="330873"/>
                  <a:pt x="216072" y="336783"/>
                  <a:pt x="213549" y="341433"/>
                </a:cubicBezTo>
                <a:cubicBezTo>
                  <a:pt x="210929" y="346181"/>
                  <a:pt x="205107" y="347925"/>
                  <a:pt x="200352" y="345406"/>
                </a:cubicBezTo>
                <a:cubicBezTo>
                  <a:pt x="191617" y="340755"/>
                  <a:pt x="181719" y="338333"/>
                  <a:pt x="171724" y="338333"/>
                </a:cubicBezTo>
                <a:cubicBezTo>
                  <a:pt x="141641" y="338333"/>
                  <a:pt x="116507" y="360326"/>
                  <a:pt x="111849" y="389197"/>
                </a:cubicBezTo>
                <a:lnTo>
                  <a:pt x="172597" y="389197"/>
                </a:lnTo>
                <a:cubicBezTo>
                  <a:pt x="178032" y="389197"/>
                  <a:pt x="182301" y="393557"/>
                  <a:pt x="182301" y="398886"/>
                </a:cubicBezTo>
                <a:cubicBezTo>
                  <a:pt x="182301" y="404214"/>
                  <a:pt x="178032" y="408574"/>
                  <a:pt x="172597" y="408574"/>
                </a:cubicBezTo>
                <a:lnTo>
                  <a:pt x="101369" y="408574"/>
                </a:lnTo>
                <a:cubicBezTo>
                  <a:pt x="96032" y="408574"/>
                  <a:pt x="91665" y="404214"/>
                  <a:pt x="91665" y="398886"/>
                </a:cubicBezTo>
                <a:cubicBezTo>
                  <a:pt x="91665" y="354803"/>
                  <a:pt x="127570" y="318956"/>
                  <a:pt x="171724" y="318956"/>
                </a:cubicBezTo>
                <a:close/>
                <a:moveTo>
                  <a:pt x="436271" y="221979"/>
                </a:moveTo>
                <a:cubicBezTo>
                  <a:pt x="420261" y="221979"/>
                  <a:pt x="407163" y="235064"/>
                  <a:pt x="407163" y="251058"/>
                </a:cubicBezTo>
                <a:cubicBezTo>
                  <a:pt x="407163" y="267148"/>
                  <a:pt x="420261" y="280234"/>
                  <a:pt x="436271" y="280234"/>
                </a:cubicBezTo>
                <a:cubicBezTo>
                  <a:pt x="452377" y="280234"/>
                  <a:pt x="465379" y="267148"/>
                  <a:pt x="465379" y="251058"/>
                </a:cubicBezTo>
                <a:cubicBezTo>
                  <a:pt x="465379" y="235064"/>
                  <a:pt x="452377" y="221979"/>
                  <a:pt x="436271" y="221979"/>
                </a:cubicBezTo>
                <a:close/>
                <a:moveTo>
                  <a:pt x="171743" y="221979"/>
                </a:moveTo>
                <a:cubicBezTo>
                  <a:pt x="155726" y="221979"/>
                  <a:pt x="142621" y="235064"/>
                  <a:pt x="142621" y="251058"/>
                </a:cubicBezTo>
                <a:cubicBezTo>
                  <a:pt x="142621" y="267148"/>
                  <a:pt x="155726" y="280234"/>
                  <a:pt x="171743" y="280234"/>
                </a:cubicBezTo>
                <a:cubicBezTo>
                  <a:pt x="187857" y="280234"/>
                  <a:pt x="200962" y="267148"/>
                  <a:pt x="200962" y="251058"/>
                </a:cubicBezTo>
                <a:cubicBezTo>
                  <a:pt x="200962" y="235064"/>
                  <a:pt x="187857" y="221979"/>
                  <a:pt x="171743" y="221979"/>
                </a:cubicBezTo>
                <a:close/>
                <a:moveTo>
                  <a:pt x="436271" y="202593"/>
                </a:moveTo>
                <a:cubicBezTo>
                  <a:pt x="463050" y="202593"/>
                  <a:pt x="484784" y="224305"/>
                  <a:pt x="484784" y="251058"/>
                </a:cubicBezTo>
                <a:cubicBezTo>
                  <a:pt x="484784" y="277810"/>
                  <a:pt x="463050" y="299620"/>
                  <a:pt x="436271" y="299620"/>
                </a:cubicBezTo>
                <a:cubicBezTo>
                  <a:pt x="409491" y="299620"/>
                  <a:pt x="387757" y="277810"/>
                  <a:pt x="387757" y="251058"/>
                </a:cubicBezTo>
                <a:cubicBezTo>
                  <a:pt x="387757" y="224305"/>
                  <a:pt x="409491" y="202593"/>
                  <a:pt x="436271" y="202593"/>
                </a:cubicBezTo>
                <a:close/>
                <a:moveTo>
                  <a:pt x="171743" y="202593"/>
                </a:moveTo>
                <a:cubicBezTo>
                  <a:pt x="198535" y="202593"/>
                  <a:pt x="220376" y="224305"/>
                  <a:pt x="220376" y="251058"/>
                </a:cubicBezTo>
                <a:cubicBezTo>
                  <a:pt x="220376" y="277810"/>
                  <a:pt x="198535" y="299620"/>
                  <a:pt x="171743" y="299620"/>
                </a:cubicBezTo>
                <a:cubicBezTo>
                  <a:pt x="145048" y="299620"/>
                  <a:pt x="123207" y="277810"/>
                  <a:pt x="123207" y="251058"/>
                </a:cubicBezTo>
                <a:cubicBezTo>
                  <a:pt x="123207" y="224305"/>
                  <a:pt x="145048" y="202593"/>
                  <a:pt x="171743" y="202593"/>
                </a:cubicBezTo>
                <a:close/>
                <a:moveTo>
                  <a:pt x="304032" y="197691"/>
                </a:moveTo>
                <a:cubicBezTo>
                  <a:pt x="280260" y="197691"/>
                  <a:pt x="260952" y="216967"/>
                  <a:pt x="260952" y="240699"/>
                </a:cubicBezTo>
                <a:cubicBezTo>
                  <a:pt x="260952" y="264333"/>
                  <a:pt x="280260" y="283706"/>
                  <a:pt x="304032" y="283706"/>
                </a:cubicBezTo>
                <a:cubicBezTo>
                  <a:pt x="327803" y="283706"/>
                  <a:pt x="347112" y="264333"/>
                  <a:pt x="347112" y="240699"/>
                </a:cubicBezTo>
                <a:cubicBezTo>
                  <a:pt x="347112" y="216967"/>
                  <a:pt x="327803" y="197691"/>
                  <a:pt x="304032" y="197691"/>
                </a:cubicBezTo>
                <a:close/>
                <a:moveTo>
                  <a:pt x="304032" y="178319"/>
                </a:moveTo>
                <a:cubicBezTo>
                  <a:pt x="338476" y="178319"/>
                  <a:pt x="366517" y="206215"/>
                  <a:pt x="366517" y="240699"/>
                </a:cubicBezTo>
                <a:cubicBezTo>
                  <a:pt x="366517" y="275085"/>
                  <a:pt x="338476" y="303079"/>
                  <a:pt x="304032" y="303079"/>
                </a:cubicBezTo>
                <a:cubicBezTo>
                  <a:pt x="269587" y="303079"/>
                  <a:pt x="241546" y="275085"/>
                  <a:pt x="241546" y="240699"/>
                </a:cubicBezTo>
                <a:cubicBezTo>
                  <a:pt x="241546" y="206215"/>
                  <a:pt x="269587" y="178319"/>
                  <a:pt x="304032" y="178319"/>
                </a:cubicBezTo>
                <a:close/>
                <a:moveTo>
                  <a:pt x="51721" y="19380"/>
                </a:moveTo>
                <a:cubicBezTo>
                  <a:pt x="33963" y="19380"/>
                  <a:pt x="19407" y="33915"/>
                  <a:pt x="19407" y="51744"/>
                </a:cubicBezTo>
                <a:lnTo>
                  <a:pt x="19407" y="502522"/>
                </a:lnTo>
                <a:lnTo>
                  <a:pt x="588726" y="502522"/>
                </a:lnTo>
                <a:lnTo>
                  <a:pt x="588726" y="145349"/>
                </a:lnTo>
                <a:cubicBezTo>
                  <a:pt x="588726" y="127617"/>
                  <a:pt x="574170" y="113082"/>
                  <a:pt x="556315" y="113082"/>
                </a:cubicBezTo>
                <a:lnTo>
                  <a:pt x="304018" y="113082"/>
                </a:lnTo>
                <a:cubicBezTo>
                  <a:pt x="298681" y="113082"/>
                  <a:pt x="294314" y="108721"/>
                  <a:pt x="294314" y="103392"/>
                </a:cubicBezTo>
                <a:lnTo>
                  <a:pt x="294314" y="51744"/>
                </a:lnTo>
                <a:cubicBezTo>
                  <a:pt x="294314" y="33915"/>
                  <a:pt x="279856" y="19380"/>
                  <a:pt x="262001" y="19380"/>
                </a:cubicBezTo>
                <a:close/>
                <a:moveTo>
                  <a:pt x="51721" y="0"/>
                </a:moveTo>
                <a:lnTo>
                  <a:pt x="262001" y="0"/>
                </a:lnTo>
                <a:cubicBezTo>
                  <a:pt x="290530" y="0"/>
                  <a:pt x="313722" y="23256"/>
                  <a:pt x="313722" y="51744"/>
                </a:cubicBezTo>
                <a:lnTo>
                  <a:pt x="313722" y="93702"/>
                </a:lnTo>
                <a:lnTo>
                  <a:pt x="556315" y="93702"/>
                </a:lnTo>
                <a:cubicBezTo>
                  <a:pt x="568542" y="93702"/>
                  <a:pt x="579798" y="97965"/>
                  <a:pt x="588726" y="105039"/>
                </a:cubicBezTo>
                <a:lnTo>
                  <a:pt x="588726" y="93702"/>
                </a:lnTo>
                <a:cubicBezTo>
                  <a:pt x="588726" y="75872"/>
                  <a:pt x="574170" y="61434"/>
                  <a:pt x="556315" y="61434"/>
                </a:cubicBezTo>
                <a:lnTo>
                  <a:pt x="342833" y="61434"/>
                </a:lnTo>
                <a:cubicBezTo>
                  <a:pt x="337496" y="61434"/>
                  <a:pt x="333129" y="57074"/>
                  <a:pt x="333129" y="51744"/>
                </a:cubicBezTo>
                <a:cubicBezTo>
                  <a:pt x="333129" y="46318"/>
                  <a:pt x="337496" y="42054"/>
                  <a:pt x="342833" y="42054"/>
                </a:cubicBezTo>
                <a:lnTo>
                  <a:pt x="556315" y="42054"/>
                </a:lnTo>
                <a:cubicBezTo>
                  <a:pt x="584844" y="42054"/>
                  <a:pt x="608133" y="65213"/>
                  <a:pt x="608133" y="93702"/>
                </a:cubicBezTo>
                <a:lnTo>
                  <a:pt x="608133" y="512212"/>
                </a:lnTo>
                <a:cubicBezTo>
                  <a:pt x="608133" y="517639"/>
                  <a:pt x="603767" y="521902"/>
                  <a:pt x="598429" y="521902"/>
                </a:cubicBezTo>
                <a:lnTo>
                  <a:pt x="9703" y="521902"/>
                </a:lnTo>
                <a:cubicBezTo>
                  <a:pt x="4366" y="521902"/>
                  <a:pt x="0" y="517639"/>
                  <a:pt x="0" y="512212"/>
                </a:cubicBezTo>
                <a:lnTo>
                  <a:pt x="0" y="51744"/>
                </a:lnTo>
                <a:cubicBezTo>
                  <a:pt x="0" y="23256"/>
                  <a:pt x="23192" y="0"/>
                  <a:pt x="517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46" name="social-connections_23057"/>
          <p:cNvSpPr>
            <a:spLocks noChangeAspect="1"/>
          </p:cNvSpPr>
          <p:nvPr/>
        </p:nvSpPr>
        <p:spPr bwMode="auto">
          <a:xfrm>
            <a:off x="8071038" y="1663254"/>
            <a:ext cx="719196" cy="876829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  <a:gd name="T98" fmla="*/ 472622 w 604011"/>
              <a:gd name="T99" fmla="*/ 472622 w 604011"/>
              <a:gd name="T100" fmla="*/ 472622 w 604011"/>
              <a:gd name="T101" fmla="*/ 472622 w 604011"/>
              <a:gd name="T102" fmla="*/ 472622 w 604011"/>
              <a:gd name="T103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39" h="412">
                <a:moveTo>
                  <a:pt x="239" y="215"/>
                </a:moveTo>
                <a:cubicBezTo>
                  <a:pt x="209" y="215"/>
                  <a:pt x="183" y="227"/>
                  <a:pt x="165" y="247"/>
                </a:cubicBezTo>
                <a:lnTo>
                  <a:pt x="132" y="221"/>
                </a:lnTo>
                <a:cubicBezTo>
                  <a:pt x="143" y="208"/>
                  <a:pt x="150" y="191"/>
                  <a:pt x="150" y="173"/>
                </a:cubicBezTo>
                <a:cubicBezTo>
                  <a:pt x="150" y="152"/>
                  <a:pt x="142" y="134"/>
                  <a:pt x="129" y="120"/>
                </a:cubicBezTo>
                <a:cubicBezTo>
                  <a:pt x="148" y="106"/>
                  <a:pt x="168" y="91"/>
                  <a:pt x="173" y="88"/>
                </a:cubicBezTo>
                <a:cubicBezTo>
                  <a:pt x="183" y="102"/>
                  <a:pt x="200" y="112"/>
                  <a:pt x="218" y="112"/>
                </a:cubicBezTo>
                <a:cubicBezTo>
                  <a:pt x="249" y="112"/>
                  <a:pt x="274" y="87"/>
                  <a:pt x="274" y="56"/>
                </a:cubicBezTo>
                <a:cubicBezTo>
                  <a:pt x="274" y="25"/>
                  <a:pt x="249" y="0"/>
                  <a:pt x="218" y="0"/>
                </a:cubicBezTo>
                <a:cubicBezTo>
                  <a:pt x="187" y="0"/>
                  <a:pt x="162" y="25"/>
                  <a:pt x="162" y="56"/>
                </a:cubicBezTo>
                <a:cubicBezTo>
                  <a:pt x="162" y="66"/>
                  <a:pt x="165" y="74"/>
                  <a:pt x="170" y="82"/>
                </a:cubicBezTo>
                <a:cubicBezTo>
                  <a:pt x="161" y="87"/>
                  <a:pt x="135" y="107"/>
                  <a:pt x="124" y="116"/>
                </a:cubicBezTo>
                <a:cubicBezTo>
                  <a:pt x="110" y="105"/>
                  <a:pt x="94" y="98"/>
                  <a:pt x="75" y="98"/>
                </a:cubicBezTo>
                <a:cubicBezTo>
                  <a:pt x="34" y="98"/>
                  <a:pt x="0" y="131"/>
                  <a:pt x="0" y="173"/>
                </a:cubicBezTo>
                <a:cubicBezTo>
                  <a:pt x="0" y="214"/>
                  <a:pt x="34" y="248"/>
                  <a:pt x="75" y="248"/>
                </a:cubicBezTo>
                <a:cubicBezTo>
                  <a:pt x="95" y="248"/>
                  <a:pt x="113" y="240"/>
                  <a:pt x="127" y="227"/>
                </a:cubicBezTo>
                <a:lnTo>
                  <a:pt x="125" y="229"/>
                </a:lnTo>
                <a:lnTo>
                  <a:pt x="158" y="256"/>
                </a:lnTo>
                <a:cubicBezTo>
                  <a:pt x="146" y="272"/>
                  <a:pt x="139" y="293"/>
                  <a:pt x="139" y="315"/>
                </a:cubicBezTo>
                <a:cubicBezTo>
                  <a:pt x="139" y="370"/>
                  <a:pt x="184" y="414"/>
                  <a:pt x="239" y="414"/>
                </a:cubicBezTo>
                <a:cubicBezTo>
                  <a:pt x="294" y="414"/>
                  <a:pt x="339" y="370"/>
                  <a:pt x="339" y="315"/>
                </a:cubicBezTo>
                <a:cubicBezTo>
                  <a:pt x="339" y="259"/>
                  <a:pt x="294" y="215"/>
                  <a:pt x="239" y="215"/>
                </a:cubicBezTo>
                <a:close/>
                <a:moveTo>
                  <a:pt x="169" y="56"/>
                </a:moveTo>
                <a:cubicBezTo>
                  <a:pt x="169" y="28"/>
                  <a:pt x="191" y="6"/>
                  <a:pt x="218" y="6"/>
                </a:cubicBezTo>
                <a:cubicBezTo>
                  <a:pt x="246" y="6"/>
                  <a:pt x="268" y="28"/>
                  <a:pt x="268" y="56"/>
                </a:cubicBezTo>
                <a:cubicBezTo>
                  <a:pt x="268" y="83"/>
                  <a:pt x="246" y="105"/>
                  <a:pt x="218" y="105"/>
                </a:cubicBezTo>
                <a:cubicBezTo>
                  <a:pt x="191" y="105"/>
                  <a:pt x="169" y="83"/>
                  <a:pt x="169" y="56"/>
                </a:cubicBezTo>
                <a:close/>
                <a:moveTo>
                  <a:pt x="75" y="240"/>
                </a:moveTo>
                <a:cubicBezTo>
                  <a:pt x="38" y="240"/>
                  <a:pt x="8" y="210"/>
                  <a:pt x="8" y="173"/>
                </a:cubicBezTo>
                <a:cubicBezTo>
                  <a:pt x="8" y="136"/>
                  <a:pt x="38" y="106"/>
                  <a:pt x="75" y="106"/>
                </a:cubicBezTo>
                <a:cubicBezTo>
                  <a:pt x="112" y="106"/>
                  <a:pt x="142" y="136"/>
                  <a:pt x="142" y="173"/>
                </a:cubicBezTo>
                <a:cubicBezTo>
                  <a:pt x="142" y="210"/>
                  <a:pt x="112" y="240"/>
                  <a:pt x="75" y="240"/>
                </a:cubicBezTo>
                <a:close/>
                <a:moveTo>
                  <a:pt x="239" y="403"/>
                </a:moveTo>
                <a:cubicBezTo>
                  <a:pt x="190" y="403"/>
                  <a:pt x="150" y="364"/>
                  <a:pt x="150" y="315"/>
                </a:cubicBezTo>
                <a:cubicBezTo>
                  <a:pt x="150" y="266"/>
                  <a:pt x="190" y="226"/>
                  <a:pt x="239" y="226"/>
                </a:cubicBezTo>
                <a:cubicBezTo>
                  <a:pt x="288" y="226"/>
                  <a:pt x="328" y="266"/>
                  <a:pt x="328" y="315"/>
                </a:cubicBezTo>
                <a:cubicBezTo>
                  <a:pt x="328" y="364"/>
                  <a:pt x="288" y="403"/>
                  <a:pt x="239" y="403"/>
                </a:cubicBezTo>
                <a:close/>
                <a:moveTo>
                  <a:pt x="247" y="88"/>
                </a:moveTo>
                <a:cubicBezTo>
                  <a:pt x="247" y="81"/>
                  <a:pt x="245" y="75"/>
                  <a:pt x="241" y="70"/>
                </a:cubicBezTo>
                <a:lnTo>
                  <a:pt x="241" y="45"/>
                </a:lnTo>
                <a:cubicBezTo>
                  <a:pt x="241" y="26"/>
                  <a:pt x="231" y="19"/>
                  <a:pt x="219" y="19"/>
                </a:cubicBezTo>
                <a:cubicBezTo>
                  <a:pt x="206" y="19"/>
                  <a:pt x="196" y="26"/>
                  <a:pt x="196" y="45"/>
                </a:cubicBezTo>
                <a:lnTo>
                  <a:pt x="196" y="70"/>
                </a:lnTo>
                <a:cubicBezTo>
                  <a:pt x="192" y="75"/>
                  <a:pt x="190" y="81"/>
                  <a:pt x="190" y="88"/>
                </a:cubicBezTo>
                <a:lnTo>
                  <a:pt x="190" y="89"/>
                </a:lnTo>
                <a:lnTo>
                  <a:pt x="247" y="89"/>
                </a:lnTo>
                <a:lnTo>
                  <a:pt x="247" y="88"/>
                </a:lnTo>
                <a:lnTo>
                  <a:pt x="247" y="88"/>
                </a:lnTo>
                <a:close/>
                <a:moveTo>
                  <a:pt x="203" y="47"/>
                </a:moveTo>
                <a:cubicBezTo>
                  <a:pt x="203" y="46"/>
                  <a:pt x="204" y="47"/>
                  <a:pt x="204" y="47"/>
                </a:cubicBezTo>
                <a:lnTo>
                  <a:pt x="204" y="45"/>
                </a:lnTo>
                <a:lnTo>
                  <a:pt x="206" y="45"/>
                </a:lnTo>
                <a:cubicBezTo>
                  <a:pt x="213" y="45"/>
                  <a:pt x="219" y="42"/>
                  <a:pt x="222" y="37"/>
                </a:cubicBezTo>
                <a:cubicBezTo>
                  <a:pt x="225" y="40"/>
                  <a:pt x="229" y="43"/>
                  <a:pt x="233" y="44"/>
                </a:cubicBezTo>
                <a:lnTo>
                  <a:pt x="233" y="47"/>
                </a:lnTo>
                <a:cubicBezTo>
                  <a:pt x="234" y="47"/>
                  <a:pt x="234" y="46"/>
                  <a:pt x="234" y="47"/>
                </a:cubicBezTo>
                <a:cubicBezTo>
                  <a:pt x="235" y="47"/>
                  <a:pt x="235" y="49"/>
                  <a:pt x="235" y="50"/>
                </a:cubicBezTo>
                <a:cubicBezTo>
                  <a:pt x="235" y="52"/>
                  <a:pt x="232" y="54"/>
                  <a:pt x="231" y="53"/>
                </a:cubicBezTo>
                <a:cubicBezTo>
                  <a:pt x="231" y="56"/>
                  <a:pt x="229" y="58"/>
                  <a:pt x="227" y="60"/>
                </a:cubicBezTo>
                <a:cubicBezTo>
                  <a:pt x="227" y="61"/>
                  <a:pt x="227" y="61"/>
                  <a:pt x="227" y="61"/>
                </a:cubicBezTo>
                <a:cubicBezTo>
                  <a:pt x="226" y="62"/>
                  <a:pt x="226" y="62"/>
                  <a:pt x="226" y="62"/>
                </a:cubicBezTo>
                <a:cubicBezTo>
                  <a:pt x="228" y="63"/>
                  <a:pt x="230" y="64"/>
                  <a:pt x="232" y="65"/>
                </a:cubicBezTo>
                <a:lnTo>
                  <a:pt x="226" y="72"/>
                </a:lnTo>
                <a:lnTo>
                  <a:pt x="221" y="77"/>
                </a:lnTo>
                <a:lnTo>
                  <a:pt x="220" y="72"/>
                </a:lnTo>
                <a:lnTo>
                  <a:pt x="220" y="69"/>
                </a:lnTo>
                <a:lnTo>
                  <a:pt x="222" y="67"/>
                </a:lnTo>
                <a:lnTo>
                  <a:pt x="220" y="66"/>
                </a:lnTo>
                <a:lnTo>
                  <a:pt x="219" y="64"/>
                </a:lnTo>
                <a:lnTo>
                  <a:pt x="217" y="66"/>
                </a:lnTo>
                <a:lnTo>
                  <a:pt x="215" y="67"/>
                </a:lnTo>
                <a:lnTo>
                  <a:pt x="217" y="69"/>
                </a:lnTo>
                <a:lnTo>
                  <a:pt x="217" y="72"/>
                </a:lnTo>
                <a:lnTo>
                  <a:pt x="216" y="77"/>
                </a:lnTo>
                <a:lnTo>
                  <a:pt x="211" y="72"/>
                </a:lnTo>
                <a:lnTo>
                  <a:pt x="205" y="65"/>
                </a:lnTo>
                <a:cubicBezTo>
                  <a:pt x="207" y="64"/>
                  <a:pt x="209" y="63"/>
                  <a:pt x="211" y="62"/>
                </a:cubicBezTo>
                <a:cubicBezTo>
                  <a:pt x="211" y="62"/>
                  <a:pt x="211" y="62"/>
                  <a:pt x="210" y="61"/>
                </a:cubicBezTo>
                <a:cubicBezTo>
                  <a:pt x="210" y="61"/>
                  <a:pt x="210" y="61"/>
                  <a:pt x="209" y="60"/>
                </a:cubicBezTo>
                <a:cubicBezTo>
                  <a:pt x="208" y="58"/>
                  <a:pt x="206" y="56"/>
                  <a:pt x="206" y="53"/>
                </a:cubicBezTo>
                <a:cubicBezTo>
                  <a:pt x="205" y="54"/>
                  <a:pt x="202" y="52"/>
                  <a:pt x="202" y="50"/>
                </a:cubicBezTo>
                <a:cubicBezTo>
                  <a:pt x="202" y="49"/>
                  <a:pt x="202" y="47"/>
                  <a:pt x="203" y="47"/>
                </a:cubicBezTo>
                <a:close/>
                <a:moveTo>
                  <a:pt x="192" y="86"/>
                </a:moveTo>
                <a:cubicBezTo>
                  <a:pt x="193" y="81"/>
                  <a:pt x="194" y="76"/>
                  <a:pt x="197" y="72"/>
                </a:cubicBezTo>
                <a:cubicBezTo>
                  <a:pt x="199" y="70"/>
                  <a:pt x="201" y="68"/>
                  <a:pt x="203" y="66"/>
                </a:cubicBezTo>
                <a:lnTo>
                  <a:pt x="208" y="72"/>
                </a:lnTo>
                <a:lnTo>
                  <a:pt x="218" y="83"/>
                </a:lnTo>
                <a:cubicBezTo>
                  <a:pt x="218" y="83"/>
                  <a:pt x="218" y="84"/>
                  <a:pt x="219" y="84"/>
                </a:cubicBezTo>
                <a:lnTo>
                  <a:pt x="219" y="84"/>
                </a:lnTo>
                <a:cubicBezTo>
                  <a:pt x="219" y="84"/>
                  <a:pt x="219" y="83"/>
                  <a:pt x="220" y="83"/>
                </a:cubicBezTo>
                <a:lnTo>
                  <a:pt x="229" y="72"/>
                </a:lnTo>
                <a:lnTo>
                  <a:pt x="234" y="66"/>
                </a:lnTo>
                <a:cubicBezTo>
                  <a:pt x="236" y="68"/>
                  <a:pt x="238" y="70"/>
                  <a:pt x="240" y="72"/>
                </a:cubicBezTo>
                <a:cubicBezTo>
                  <a:pt x="243" y="76"/>
                  <a:pt x="245" y="81"/>
                  <a:pt x="245" y="86"/>
                </a:cubicBezTo>
                <a:lnTo>
                  <a:pt x="192" y="86"/>
                </a:lnTo>
                <a:close/>
                <a:moveTo>
                  <a:pt x="105" y="154"/>
                </a:moveTo>
                <a:cubicBezTo>
                  <a:pt x="105" y="129"/>
                  <a:pt x="91" y="119"/>
                  <a:pt x="75" y="119"/>
                </a:cubicBezTo>
                <a:cubicBezTo>
                  <a:pt x="58" y="119"/>
                  <a:pt x="44" y="129"/>
                  <a:pt x="44" y="154"/>
                </a:cubicBezTo>
                <a:lnTo>
                  <a:pt x="44" y="188"/>
                </a:lnTo>
                <a:cubicBezTo>
                  <a:pt x="39" y="195"/>
                  <a:pt x="36" y="203"/>
                  <a:pt x="36" y="211"/>
                </a:cubicBezTo>
                <a:lnTo>
                  <a:pt x="36" y="213"/>
                </a:lnTo>
                <a:lnTo>
                  <a:pt x="113" y="213"/>
                </a:lnTo>
                <a:lnTo>
                  <a:pt x="113" y="211"/>
                </a:lnTo>
                <a:cubicBezTo>
                  <a:pt x="113" y="203"/>
                  <a:pt x="110" y="195"/>
                  <a:pt x="105" y="188"/>
                </a:cubicBezTo>
                <a:lnTo>
                  <a:pt x="105" y="154"/>
                </a:lnTo>
                <a:lnTo>
                  <a:pt x="105" y="154"/>
                </a:lnTo>
                <a:close/>
                <a:moveTo>
                  <a:pt x="54" y="156"/>
                </a:moveTo>
                <a:cubicBezTo>
                  <a:pt x="54" y="156"/>
                  <a:pt x="54" y="156"/>
                  <a:pt x="55" y="156"/>
                </a:cubicBezTo>
                <a:lnTo>
                  <a:pt x="55" y="154"/>
                </a:lnTo>
                <a:lnTo>
                  <a:pt x="57" y="154"/>
                </a:lnTo>
                <a:cubicBezTo>
                  <a:pt x="67" y="154"/>
                  <a:pt x="75" y="150"/>
                  <a:pt x="80" y="144"/>
                </a:cubicBezTo>
                <a:cubicBezTo>
                  <a:pt x="83" y="148"/>
                  <a:pt x="88" y="151"/>
                  <a:pt x="94" y="153"/>
                </a:cubicBezTo>
                <a:lnTo>
                  <a:pt x="94" y="156"/>
                </a:lnTo>
                <a:cubicBezTo>
                  <a:pt x="95" y="156"/>
                  <a:pt x="95" y="156"/>
                  <a:pt x="96" y="156"/>
                </a:cubicBezTo>
                <a:cubicBezTo>
                  <a:pt x="97" y="157"/>
                  <a:pt x="98" y="159"/>
                  <a:pt x="97" y="161"/>
                </a:cubicBezTo>
                <a:cubicBezTo>
                  <a:pt x="96" y="164"/>
                  <a:pt x="93" y="166"/>
                  <a:pt x="92" y="165"/>
                </a:cubicBezTo>
                <a:cubicBezTo>
                  <a:pt x="91" y="169"/>
                  <a:pt x="89" y="172"/>
                  <a:pt x="87" y="175"/>
                </a:cubicBezTo>
                <a:cubicBezTo>
                  <a:pt x="86" y="175"/>
                  <a:pt x="86" y="176"/>
                  <a:pt x="86" y="176"/>
                </a:cubicBezTo>
                <a:cubicBezTo>
                  <a:pt x="85" y="177"/>
                  <a:pt x="85" y="177"/>
                  <a:pt x="84" y="177"/>
                </a:cubicBezTo>
                <a:cubicBezTo>
                  <a:pt x="87" y="178"/>
                  <a:pt x="90" y="179"/>
                  <a:pt x="93" y="181"/>
                </a:cubicBezTo>
                <a:lnTo>
                  <a:pt x="85" y="191"/>
                </a:lnTo>
                <a:lnTo>
                  <a:pt x="79" y="198"/>
                </a:lnTo>
                <a:lnTo>
                  <a:pt x="77" y="191"/>
                </a:lnTo>
                <a:lnTo>
                  <a:pt x="76" y="187"/>
                </a:lnTo>
                <a:lnTo>
                  <a:pt x="79" y="184"/>
                </a:lnTo>
                <a:lnTo>
                  <a:pt x="77" y="182"/>
                </a:lnTo>
                <a:lnTo>
                  <a:pt x="75" y="180"/>
                </a:lnTo>
                <a:lnTo>
                  <a:pt x="72" y="182"/>
                </a:lnTo>
                <a:lnTo>
                  <a:pt x="70" y="184"/>
                </a:lnTo>
                <a:lnTo>
                  <a:pt x="73" y="187"/>
                </a:lnTo>
                <a:lnTo>
                  <a:pt x="72" y="191"/>
                </a:lnTo>
                <a:lnTo>
                  <a:pt x="71" y="197"/>
                </a:lnTo>
                <a:lnTo>
                  <a:pt x="65" y="191"/>
                </a:lnTo>
                <a:lnTo>
                  <a:pt x="56" y="181"/>
                </a:lnTo>
                <a:cubicBezTo>
                  <a:pt x="59" y="180"/>
                  <a:pt x="62" y="178"/>
                  <a:pt x="65" y="177"/>
                </a:cubicBezTo>
                <a:cubicBezTo>
                  <a:pt x="64" y="177"/>
                  <a:pt x="64" y="177"/>
                  <a:pt x="64" y="176"/>
                </a:cubicBezTo>
                <a:cubicBezTo>
                  <a:pt x="63" y="176"/>
                  <a:pt x="63" y="175"/>
                  <a:pt x="62" y="175"/>
                </a:cubicBezTo>
                <a:cubicBezTo>
                  <a:pt x="60" y="172"/>
                  <a:pt x="58" y="169"/>
                  <a:pt x="57" y="165"/>
                </a:cubicBezTo>
                <a:cubicBezTo>
                  <a:pt x="56" y="166"/>
                  <a:pt x="53" y="164"/>
                  <a:pt x="52" y="161"/>
                </a:cubicBezTo>
                <a:cubicBezTo>
                  <a:pt x="52" y="159"/>
                  <a:pt x="52" y="157"/>
                  <a:pt x="54" y="156"/>
                </a:cubicBezTo>
                <a:close/>
                <a:moveTo>
                  <a:pt x="110" y="210"/>
                </a:moveTo>
                <a:lnTo>
                  <a:pt x="39" y="210"/>
                </a:lnTo>
                <a:cubicBezTo>
                  <a:pt x="40" y="203"/>
                  <a:pt x="42" y="196"/>
                  <a:pt x="46" y="191"/>
                </a:cubicBezTo>
                <a:cubicBezTo>
                  <a:pt x="48" y="188"/>
                  <a:pt x="51" y="185"/>
                  <a:pt x="54" y="183"/>
                </a:cubicBezTo>
                <a:lnTo>
                  <a:pt x="61" y="191"/>
                </a:lnTo>
                <a:lnTo>
                  <a:pt x="74" y="205"/>
                </a:lnTo>
                <a:cubicBezTo>
                  <a:pt x="74" y="206"/>
                  <a:pt x="75" y="206"/>
                  <a:pt x="75" y="206"/>
                </a:cubicBezTo>
                <a:lnTo>
                  <a:pt x="75" y="206"/>
                </a:lnTo>
                <a:cubicBezTo>
                  <a:pt x="75" y="206"/>
                  <a:pt x="76" y="206"/>
                  <a:pt x="76" y="205"/>
                </a:cubicBezTo>
                <a:lnTo>
                  <a:pt x="89" y="191"/>
                </a:lnTo>
                <a:lnTo>
                  <a:pt x="95" y="183"/>
                </a:lnTo>
                <a:cubicBezTo>
                  <a:pt x="98" y="185"/>
                  <a:pt x="101" y="188"/>
                  <a:pt x="103" y="191"/>
                </a:cubicBezTo>
                <a:cubicBezTo>
                  <a:pt x="107" y="196"/>
                  <a:pt x="110" y="203"/>
                  <a:pt x="110" y="210"/>
                </a:cubicBezTo>
                <a:close/>
                <a:moveTo>
                  <a:pt x="285" y="292"/>
                </a:moveTo>
                <a:cubicBezTo>
                  <a:pt x="285" y="254"/>
                  <a:pt x="265" y="240"/>
                  <a:pt x="240" y="240"/>
                </a:cubicBezTo>
                <a:cubicBezTo>
                  <a:pt x="216" y="240"/>
                  <a:pt x="196" y="254"/>
                  <a:pt x="196" y="292"/>
                </a:cubicBezTo>
                <a:lnTo>
                  <a:pt x="196" y="341"/>
                </a:lnTo>
                <a:cubicBezTo>
                  <a:pt x="189" y="350"/>
                  <a:pt x="185" y="362"/>
                  <a:pt x="185" y="375"/>
                </a:cubicBezTo>
                <a:lnTo>
                  <a:pt x="185" y="377"/>
                </a:lnTo>
                <a:lnTo>
                  <a:pt x="296" y="377"/>
                </a:lnTo>
                <a:lnTo>
                  <a:pt x="296" y="375"/>
                </a:lnTo>
                <a:cubicBezTo>
                  <a:pt x="296" y="362"/>
                  <a:pt x="292" y="350"/>
                  <a:pt x="285" y="341"/>
                </a:cubicBezTo>
                <a:lnTo>
                  <a:pt x="285" y="292"/>
                </a:lnTo>
                <a:lnTo>
                  <a:pt x="285" y="292"/>
                </a:lnTo>
                <a:close/>
                <a:moveTo>
                  <a:pt x="210" y="294"/>
                </a:moveTo>
                <a:cubicBezTo>
                  <a:pt x="210" y="294"/>
                  <a:pt x="211" y="294"/>
                  <a:pt x="212" y="294"/>
                </a:cubicBezTo>
                <a:lnTo>
                  <a:pt x="212" y="291"/>
                </a:lnTo>
                <a:lnTo>
                  <a:pt x="215" y="290"/>
                </a:lnTo>
                <a:cubicBezTo>
                  <a:pt x="229" y="290"/>
                  <a:pt x="241" y="285"/>
                  <a:pt x="248" y="276"/>
                </a:cubicBezTo>
                <a:cubicBezTo>
                  <a:pt x="253" y="282"/>
                  <a:pt x="260" y="287"/>
                  <a:pt x="269" y="289"/>
                </a:cubicBezTo>
                <a:lnTo>
                  <a:pt x="269" y="294"/>
                </a:lnTo>
                <a:cubicBezTo>
                  <a:pt x="270" y="294"/>
                  <a:pt x="270" y="294"/>
                  <a:pt x="271" y="294"/>
                </a:cubicBezTo>
                <a:cubicBezTo>
                  <a:pt x="273" y="295"/>
                  <a:pt x="274" y="298"/>
                  <a:pt x="273" y="302"/>
                </a:cubicBezTo>
                <a:cubicBezTo>
                  <a:pt x="272" y="306"/>
                  <a:pt x="268" y="308"/>
                  <a:pt x="266" y="308"/>
                </a:cubicBezTo>
                <a:cubicBezTo>
                  <a:pt x="265" y="312"/>
                  <a:pt x="262" y="317"/>
                  <a:pt x="258" y="322"/>
                </a:cubicBezTo>
                <a:cubicBezTo>
                  <a:pt x="258" y="322"/>
                  <a:pt x="257" y="323"/>
                  <a:pt x="257" y="323"/>
                </a:cubicBezTo>
                <a:cubicBezTo>
                  <a:pt x="256" y="324"/>
                  <a:pt x="255" y="325"/>
                  <a:pt x="255" y="325"/>
                </a:cubicBezTo>
                <a:cubicBezTo>
                  <a:pt x="259" y="326"/>
                  <a:pt x="263" y="328"/>
                  <a:pt x="267" y="331"/>
                </a:cubicBezTo>
                <a:lnTo>
                  <a:pt x="255" y="344"/>
                </a:lnTo>
                <a:lnTo>
                  <a:pt x="246" y="355"/>
                </a:lnTo>
                <a:lnTo>
                  <a:pt x="244" y="344"/>
                </a:lnTo>
                <a:lnTo>
                  <a:pt x="243" y="339"/>
                </a:lnTo>
                <a:lnTo>
                  <a:pt x="247" y="335"/>
                </a:lnTo>
                <a:lnTo>
                  <a:pt x="244" y="332"/>
                </a:lnTo>
                <a:lnTo>
                  <a:pt x="240" y="328"/>
                </a:lnTo>
                <a:lnTo>
                  <a:pt x="237" y="332"/>
                </a:lnTo>
                <a:lnTo>
                  <a:pt x="234" y="335"/>
                </a:lnTo>
                <a:lnTo>
                  <a:pt x="238" y="339"/>
                </a:lnTo>
                <a:lnTo>
                  <a:pt x="237" y="344"/>
                </a:lnTo>
                <a:lnTo>
                  <a:pt x="235" y="354"/>
                </a:lnTo>
                <a:lnTo>
                  <a:pt x="226" y="344"/>
                </a:lnTo>
                <a:lnTo>
                  <a:pt x="214" y="331"/>
                </a:lnTo>
                <a:cubicBezTo>
                  <a:pt x="218" y="328"/>
                  <a:pt x="222" y="326"/>
                  <a:pt x="226" y="325"/>
                </a:cubicBezTo>
                <a:cubicBezTo>
                  <a:pt x="225" y="325"/>
                  <a:pt x="225" y="324"/>
                  <a:pt x="224" y="323"/>
                </a:cubicBezTo>
                <a:cubicBezTo>
                  <a:pt x="224" y="323"/>
                  <a:pt x="223" y="322"/>
                  <a:pt x="223" y="322"/>
                </a:cubicBezTo>
                <a:cubicBezTo>
                  <a:pt x="219" y="317"/>
                  <a:pt x="217" y="312"/>
                  <a:pt x="215" y="308"/>
                </a:cubicBezTo>
                <a:cubicBezTo>
                  <a:pt x="213" y="308"/>
                  <a:pt x="209" y="306"/>
                  <a:pt x="208" y="302"/>
                </a:cubicBezTo>
                <a:cubicBezTo>
                  <a:pt x="207" y="298"/>
                  <a:pt x="208" y="295"/>
                  <a:pt x="210" y="294"/>
                </a:cubicBezTo>
                <a:close/>
                <a:moveTo>
                  <a:pt x="292" y="372"/>
                </a:moveTo>
                <a:lnTo>
                  <a:pt x="189" y="372"/>
                </a:lnTo>
                <a:cubicBezTo>
                  <a:pt x="190" y="362"/>
                  <a:pt x="193" y="352"/>
                  <a:pt x="199" y="344"/>
                </a:cubicBezTo>
                <a:cubicBezTo>
                  <a:pt x="202" y="340"/>
                  <a:pt x="206" y="336"/>
                  <a:pt x="210" y="333"/>
                </a:cubicBezTo>
                <a:lnTo>
                  <a:pt x="220" y="344"/>
                </a:lnTo>
                <a:lnTo>
                  <a:pt x="239" y="366"/>
                </a:lnTo>
                <a:cubicBezTo>
                  <a:pt x="240" y="366"/>
                  <a:pt x="240" y="367"/>
                  <a:pt x="241" y="367"/>
                </a:cubicBezTo>
                <a:lnTo>
                  <a:pt x="241" y="367"/>
                </a:lnTo>
                <a:cubicBezTo>
                  <a:pt x="242" y="367"/>
                  <a:pt x="242" y="366"/>
                  <a:pt x="243" y="366"/>
                </a:cubicBezTo>
                <a:lnTo>
                  <a:pt x="261" y="344"/>
                </a:lnTo>
                <a:lnTo>
                  <a:pt x="271" y="333"/>
                </a:lnTo>
                <a:cubicBezTo>
                  <a:pt x="275" y="336"/>
                  <a:pt x="279" y="340"/>
                  <a:pt x="282" y="344"/>
                </a:cubicBezTo>
                <a:cubicBezTo>
                  <a:pt x="288" y="352"/>
                  <a:pt x="291" y="362"/>
                  <a:pt x="292" y="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b="1"/>
          </a:p>
        </p:txBody>
      </p:sp>
      <p:sp>
        <p:nvSpPr>
          <p:cNvPr id="47" name="newspaper_91016"/>
          <p:cNvSpPr>
            <a:spLocks noChangeAspect="1"/>
          </p:cNvSpPr>
          <p:nvPr/>
        </p:nvSpPr>
        <p:spPr bwMode="auto">
          <a:xfrm>
            <a:off x="10338968" y="2574724"/>
            <a:ext cx="719195" cy="737347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  <a:gd name="T66" fmla="*/ 472622 w 604011"/>
              <a:gd name="T67" fmla="*/ 472622 w 604011"/>
              <a:gd name="T68" fmla="*/ 472622 w 604011"/>
              <a:gd name="T69" fmla="*/ 472622 w 604011"/>
              <a:gd name="T70" fmla="*/ 472622 w 604011"/>
              <a:gd name="T71" fmla="*/ 472622 w 604011"/>
              <a:gd name="T72" fmla="*/ 472622 w 604011"/>
              <a:gd name="T73" fmla="*/ 472622 w 604011"/>
              <a:gd name="T74" fmla="*/ 472622 w 604011"/>
              <a:gd name="T75" fmla="*/ 472622 w 604011"/>
              <a:gd name="T76" fmla="*/ 472622 w 604011"/>
              <a:gd name="T77" fmla="*/ 472622 w 604011"/>
              <a:gd name="T78" fmla="*/ 472622 w 604011"/>
              <a:gd name="T79" fmla="*/ 472622 w 604011"/>
              <a:gd name="T80" fmla="*/ 472622 w 604011"/>
              <a:gd name="T81" fmla="*/ 472622 w 604011"/>
              <a:gd name="T82" fmla="*/ 472622 w 604011"/>
              <a:gd name="T83" fmla="*/ 472622 w 604011"/>
              <a:gd name="T84" fmla="*/ 472622 w 604011"/>
              <a:gd name="T85" fmla="*/ 472622 w 604011"/>
              <a:gd name="T86" fmla="*/ 472622 w 604011"/>
              <a:gd name="T87" fmla="*/ 472622 w 604011"/>
              <a:gd name="T88" fmla="*/ 472622 w 604011"/>
              <a:gd name="T89" fmla="*/ 472622 w 604011"/>
              <a:gd name="T90" fmla="*/ 472622 w 604011"/>
              <a:gd name="T91" fmla="*/ 472622 w 604011"/>
              <a:gd name="T92" fmla="*/ 472622 w 604011"/>
              <a:gd name="T93" fmla="*/ 472622 w 604011"/>
              <a:gd name="T94" fmla="*/ 472622 w 604011"/>
              <a:gd name="T95" fmla="*/ 472622 w 604011"/>
              <a:gd name="T96" fmla="*/ 472622 w 604011"/>
              <a:gd name="T97" fmla="*/ 472622 w 604011"/>
              <a:gd name="T98" fmla="*/ 472622 w 604011"/>
              <a:gd name="T99" fmla="*/ 472622 w 604011"/>
              <a:gd name="T100" fmla="*/ 472622 w 604011"/>
              <a:gd name="T101" fmla="*/ 472622 w 604011"/>
              <a:gd name="T102" fmla="*/ 472622 w 604011"/>
              <a:gd name="T103" fmla="*/ 472622 w 604011"/>
              <a:gd name="T104" fmla="*/ 472622 w 604011"/>
              <a:gd name="T105" fmla="*/ 472622 w 604011"/>
              <a:gd name="T106" fmla="*/ 472622 w 604011"/>
              <a:gd name="T107" fmla="*/ 472622 w 604011"/>
              <a:gd name="T108" fmla="*/ 472622 w 604011"/>
              <a:gd name="T109" fmla="*/ 472622 w 604011"/>
              <a:gd name="T110" fmla="*/ 472622 w 604011"/>
              <a:gd name="T111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028" h="5163">
                <a:moveTo>
                  <a:pt x="3140" y="3600"/>
                </a:moveTo>
                <a:cubicBezTo>
                  <a:pt x="3074" y="3600"/>
                  <a:pt x="3020" y="3547"/>
                  <a:pt x="3020" y="3480"/>
                </a:cubicBezTo>
                <a:lnTo>
                  <a:pt x="3020" y="2102"/>
                </a:lnTo>
                <a:cubicBezTo>
                  <a:pt x="3020" y="2047"/>
                  <a:pt x="2976" y="2002"/>
                  <a:pt x="2921" y="2002"/>
                </a:cubicBezTo>
                <a:lnTo>
                  <a:pt x="2701" y="2002"/>
                </a:lnTo>
                <a:cubicBezTo>
                  <a:pt x="2635" y="2002"/>
                  <a:pt x="2581" y="1948"/>
                  <a:pt x="2581" y="1882"/>
                </a:cubicBezTo>
                <a:cubicBezTo>
                  <a:pt x="2581" y="1816"/>
                  <a:pt x="2635" y="1762"/>
                  <a:pt x="2701" y="1762"/>
                </a:cubicBezTo>
                <a:lnTo>
                  <a:pt x="2921" y="1762"/>
                </a:lnTo>
                <a:cubicBezTo>
                  <a:pt x="3108" y="1762"/>
                  <a:pt x="3260" y="1915"/>
                  <a:pt x="3260" y="2102"/>
                </a:cubicBezTo>
                <a:lnTo>
                  <a:pt x="3260" y="3480"/>
                </a:lnTo>
                <a:cubicBezTo>
                  <a:pt x="3260" y="3547"/>
                  <a:pt x="3207" y="3600"/>
                  <a:pt x="3140" y="3600"/>
                </a:cubicBezTo>
                <a:close/>
                <a:moveTo>
                  <a:pt x="4908" y="1061"/>
                </a:moveTo>
                <a:lnTo>
                  <a:pt x="4462" y="1061"/>
                </a:lnTo>
                <a:cubicBezTo>
                  <a:pt x="4396" y="1061"/>
                  <a:pt x="4342" y="1114"/>
                  <a:pt x="4342" y="1181"/>
                </a:cubicBezTo>
                <a:cubicBezTo>
                  <a:pt x="4342" y="1247"/>
                  <a:pt x="4396" y="1301"/>
                  <a:pt x="4462" y="1301"/>
                </a:cubicBezTo>
                <a:lnTo>
                  <a:pt x="4788" y="1301"/>
                </a:lnTo>
                <a:lnTo>
                  <a:pt x="4788" y="3714"/>
                </a:lnTo>
                <a:cubicBezTo>
                  <a:pt x="4788" y="3914"/>
                  <a:pt x="4625" y="4078"/>
                  <a:pt x="4424" y="4078"/>
                </a:cubicBezTo>
                <a:cubicBezTo>
                  <a:pt x="4223" y="4078"/>
                  <a:pt x="4060" y="3914"/>
                  <a:pt x="4060" y="3714"/>
                </a:cubicBezTo>
                <a:lnTo>
                  <a:pt x="4060" y="757"/>
                </a:lnTo>
                <a:cubicBezTo>
                  <a:pt x="4060" y="339"/>
                  <a:pt x="3720" y="0"/>
                  <a:pt x="3303" y="0"/>
                </a:cubicBezTo>
                <a:lnTo>
                  <a:pt x="120" y="0"/>
                </a:lnTo>
                <a:cubicBezTo>
                  <a:pt x="54" y="0"/>
                  <a:pt x="0" y="54"/>
                  <a:pt x="0" y="120"/>
                </a:cubicBezTo>
                <a:lnTo>
                  <a:pt x="0" y="3561"/>
                </a:lnTo>
                <a:cubicBezTo>
                  <a:pt x="0" y="3978"/>
                  <a:pt x="340" y="4318"/>
                  <a:pt x="757" y="4318"/>
                </a:cubicBezTo>
                <a:lnTo>
                  <a:pt x="2118" y="4318"/>
                </a:lnTo>
                <a:cubicBezTo>
                  <a:pt x="2184" y="4318"/>
                  <a:pt x="2238" y="4264"/>
                  <a:pt x="2238" y="4198"/>
                </a:cubicBezTo>
                <a:cubicBezTo>
                  <a:pt x="2238" y="4132"/>
                  <a:pt x="2184" y="4078"/>
                  <a:pt x="2118" y="4078"/>
                </a:cubicBezTo>
                <a:lnTo>
                  <a:pt x="757" y="4078"/>
                </a:lnTo>
                <a:cubicBezTo>
                  <a:pt x="472" y="4078"/>
                  <a:pt x="240" y="3846"/>
                  <a:pt x="240" y="3561"/>
                </a:cubicBezTo>
                <a:lnTo>
                  <a:pt x="240" y="240"/>
                </a:lnTo>
                <a:lnTo>
                  <a:pt x="3303" y="240"/>
                </a:lnTo>
                <a:cubicBezTo>
                  <a:pt x="3588" y="240"/>
                  <a:pt x="3820" y="472"/>
                  <a:pt x="3820" y="757"/>
                </a:cubicBezTo>
                <a:lnTo>
                  <a:pt x="3820" y="3714"/>
                </a:lnTo>
                <a:cubicBezTo>
                  <a:pt x="3820" y="3850"/>
                  <a:pt x="3865" y="3976"/>
                  <a:pt x="3942" y="4078"/>
                </a:cubicBezTo>
                <a:lnTo>
                  <a:pt x="3280" y="4078"/>
                </a:lnTo>
                <a:cubicBezTo>
                  <a:pt x="3214" y="4078"/>
                  <a:pt x="3160" y="4132"/>
                  <a:pt x="3160" y="4198"/>
                </a:cubicBezTo>
                <a:cubicBezTo>
                  <a:pt x="3160" y="4264"/>
                  <a:pt x="3214" y="4318"/>
                  <a:pt x="3280" y="4318"/>
                </a:cubicBezTo>
                <a:lnTo>
                  <a:pt x="4424" y="4318"/>
                </a:lnTo>
                <a:cubicBezTo>
                  <a:pt x="4757" y="4318"/>
                  <a:pt x="5028" y="4047"/>
                  <a:pt x="5028" y="3714"/>
                </a:cubicBezTo>
                <a:lnTo>
                  <a:pt x="5028" y="1181"/>
                </a:lnTo>
                <a:cubicBezTo>
                  <a:pt x="5028" y="1114"/>
                  <a:pt x="4974" y="1061"/>
                  <a:pt x="4908" y="1061"/>
                </a:cubicBezTo>
                <a:close/>
                <a:moveTo>
                  <a:pt x="2701" y="2200"/>
                </a:moveTo>
                <a:cubicBezTo>
                  <a:pt x="2635" y="2200"/>
                  <a:pt x="2581" y="2254"/>
                  <a:pt x="2581" y="2320"/>
                </a:cubicBezTo>
                <a:lnTo>
                  <a:pt x="2581" y="4616"/>
                </a:lnTo>
                <a:cubicBezTo>
                  <a:pt x="2581" y="4682"/>
                  <a:pt x="2635" y="4736"/>
                  <a:pt x="2701" y="4736"/>
                </a:cubicBezTo>
                <a:cubicBezTo>
                  <a:pt x="2767" y="4736"/>
                  <a:pt x="2821" y="4682"/>
                  <a:pt x="2821" y="4616"/>
                </a:cubicBezTo>
                <a:lnTo>
                  <a:pt x="2821" y="2320"/>
                </a:lnTo>
                <a:cubicBezTo>
                  <a:pt x="2821" y="2254"/>
                  <a:pt x="2767" y="2200"/>
                  <a:pt x="2701" y="2200"/>
                </a:cubicBezTo>
                <a:close/>
                <a:moveTo>
                  <a:pt x="2701" y="4901"/>
                </a:moveTo>
                <a:cubicBezTo>
                  <a:pt x="2635" y="4901"/>
                  <a:pt x="2581" y="4955"/>
                  <a:pt x="2581" y="5021"/>
                </a:cubicBezTo>
                <a:lnTo>
                  <a:pt x="2581" y="5043"/>
                </a:lnTo>
                <a:cubicBezTo>
                  <a:pt x="2581" y="5109"/>
                  <a:pt x="2635" y="5163"/>
                  <a:pt x="2701" y="5163"/>
                </a:cubicBezTo>
                <a:cubicBezTo>
                  <a:pt x="2767" y="5163"/>
                  <a:pt x="2821" y="5109"/>
                  <a:pt x="2821" y="5043"/>
                </a:cubicBezTo>
                <a:lnTo>
                  <a:pt x="2821" y="5021"/>
                </a:lnTo>
                <a:cubicBezTo>
                  <a:pt x="2821" y="4955"/>
                  <a:pt x="2767" y="4901"/>
                  <a:pt x="2701" y="4901"/>
                </a:cubicBezTo>
                <a:close/>
                <a:moveTo>
                  <a:pt x="2070" y="845"/>
                </a:moveTo>
                <a:lnTo>
                  <a:pt x="3120" y="845"/>
                </a:lnTo>
                <a:cubicBezTo>
                  <a:pt x="3186" y="845"/>
                  <a:pt x="3240" y="791"/>
                  <a:pt x="3240" y="725"/>
                </a:cubicBezTo>
                <a:cubicBezTo>
                  <a:pt x="3240" y="659"/>
                  <a:pt x="3186" y="605"/>
                  <a:pt x="3120" y="605"/>
                </a:cubicBezTo>
                <a:lnTo>
                  <a:pt x="2070" y="605"/>
                </a:lnTo>
                <a:cubicBezTo>
                  <a:pt x="2003" y="605"/>
                  <a:pt x="1950" y="659"/>
                  <a:pt x="1950" y="725"/>
                </a:cubicBezTo>
                <a:cubicBezTo>
                  <a:pt x="1950" y="791"/>
                  <a:pt x="2003" y="845"/>
                  <a:pt x="2070" y="845"/>
                </a:cubicBezTo>
                <a:close/>
                <a:moveTo>
                  <a:pt x="2070" y="1349"/>
                </a:moveTo>
                <a:lnTo>
                  <a:pt x="2621" y="1349"/>
                </a:lnTo>
                <a:cubicBezTo>
                  <a:pt x="2687" y="1349"/>
                  <a:pt x="2741" y="1295"/>
                  <a:pt x="2741" y="1229"/>
                </a:cubicBezTo>
                <a:cubicBezTo>
                  <a:pt x="2741" y="1162"/>
                  <a:pt x="2687" y="1109"/>
                  <a:pt x="2621" y="1109"/>
                </a:cubicBezTo>
                <a:lnTo>
                  <a:pt x="2070" y="1109"/>
                </a:lnTo>
                <a:cubicBezTo>
                  <a:pt x="2003" y="1109"/>
                  <a:pt x="1950" y="1162"/>
                  <a:pt x="1950" y="1229"/>
                </a:cubicBezTo>
                <a:cubicBezTo>
                  <a:pt x="1950" y="1295"/>
                  <a:pt x="2003" y="1349"/>
                  <a:pt x="2070" y="1349"/>
                </a:cubicBezTo>
                <a:close/>
                <a:moveTo>
                  <a:pt x="544" y="1290"/>
                </a:moveTo>
                <a:lnTo>
                  <a:pt x="544" y="664"/>
                </a:lnTo>
                <a:cubicBezTo>
                  <a:pt x="544" y="597"/>
                  <a:pt x="598" y="544"/>
                  <a:pt x="664" y="544"/>
                </a:cubicBezTo>
                <a:lnTo>
                  <a:pt x="1291" y="544"/>
                </a:lnTo>
                <a:cubicBezTo>
                  <a:pt x="1357" y="544"/>
                  <a:pt x="1411" y="597"/>
                  <a:pt x="1411" y="664"/>
                </a:cubicBezTo>
                <a:lnTo>
                  <a:pt x="1411" y="1290"/>
                </a:lnTo>
                <a:cubicBezTo>
                  <a:pt x="1411" y="1356"/>
                  <a:pt x="1357" y="1410"/>
                  <a:pt x="1291" y="1410"/>
                </a:cubicBezTo>
                <a:lnTo>
                  <a:pt x="664" y="1410"/>
                </a:lnTo>
                <a:cubicBezTo>
                  <a:pt x="598" y="1410"/>
                  <a:pt x="544" y="1356"/>
                  <a:pt x="544" y="1290"/>
                </a:cubicBezTo>
                <a:close/>
                <a:moveTo>
                  <a:pt x="784" y="1170"/>
                </a:moveTo>
                <a:lnTo>
                  <a:pt x="1171" y="1170"/>
                </a:lnTo>
                <a:lnTo>
                  <a:pt x="1171" y="784"/>
                </a:lnTo>
                <a:lnTo>
                  <a:pt x="784" y="784"/>
                </a:lnTo>
                <a:lnTo>
                  <a:pt x="784" y="1170"/>
                </a:lnTo>
                <a:close/>
                <a:moveTo>
                  <a:pt x="1714" y="1762"/>
                </a:moveTo>
                <a:lnTo>
                  <a:pt x="664" y="1762"/>
                </a:lnTo>
                <a:cubicBezTo>
                  <a:pt x="598" y="1762"/>
                  <a:pt x="544" y="1816"/>
                  <a:pt x="544" y="1882"/>
                </a:cubicBezTo>
                <a:cubicBezTo>
                  <a:pt x="544" y="1949"/>
                  <a:pt x="598" y="2002"/>
                  <a:pt x="664" y="2002"/>
                </a:cubicBezTo>
                <a:lnTo>
                  <a:pt x="1714" y="2002"/>
                </a:lnTo>
                <a:cubicBezTo>
                  <a:pt x="1781" y="2002"/>
                  <a:pt x="1834" y="1949"/>
                  <a:pt x="1834" y="1882"/>
                </a:cubicBezTo>
                <a:cubicBezTo>
                  <a:pt x="1834" y="1816"/>
                  <a:pt x="1781" y="1762"/>
                  <a:pt x="1714" y="1762"/>
                </a:cubicBezTo>
                <a:close/>
                <a:moveTo>
                  <a:pt x="1834" y="2978"/>
                </a:moveTo>
                <a:cubicBezTo>
                  <a:pt x="1834" y="2911"/>
                  <a:pt x="1781" y="2858"/>
                  <a:pt x="1714" y="2858"/>
                </a:cubicBezTo>
                <a:lnTo>
                  <a:pt x="664" y="2858"/>
                </a:lnTo>
                <a:cubicBezTo>
                  <a:pt x="598" y="2858"/>
                  <a:pt x="544" y="2911"/>
                  <a:pt x="544" y="2978"/>
                </a:cubicBezTo>
                <a:cubicBezTo>
                  <a:pt x="544" y="3044"/>
                  <a:pt x="598" y="3098"/>
                  <a:pt x="664" y="3098"/>
                </a:cubicBezTo>
                <a:lnTo>
                  <a:pt x="1714" y="3098"/>
                </a:lnTo>
                <a:cubicBezTo>
                  <a:pt x="1781" y="3098"/>
                  <a:pt x="1834" y="3044"/>
                  <a:pt x="1834" y="2978"/>
                </a:cubicBezTo>
                <a:close/>
                <a:moveTo>
                  <a:pt x="664" y="3361"/>
                </a:moveTo>
                <a:cubicBezTo>
                  <a:pt x="598" y="3361"/>
                  <a:pt x="544" y="3415"/>
                  <a:pt x="544" y="3481"/>
                </a:cubicBezTo>
                <a:cubicBezTo>
                  <a:pt x="544" y="3548"/>
                  <a:pt x="598" y="3601"/>
                  <a:pt x="664" y="3601"/>
                </a:cubicBezTo>
                <a:lnTo>
                  <a:pt x="1215" y="3601"/>
                </a:lnTo>
                <a:cubicBezTo>
                  <a:pt x="1282" y="3601"/>
                  <a:pt x="1335" y="3548"/>
                  <a:pt x="1335" y="3481"/>
                </a:cubicBezTo>
                <a:cubicBezTo>
                  <a:pt x="1335" y="3415"/>
                  <a:pt x="1282" y="3361"/>
                  <a:pt x="1215" y="3361"/>
                </a:cubicBezTo>
                <a:lnTo>
                  <a:pt x="664" y="3361"/>
                </a:lnTo>
                <a:close/>
                <a:moveTo>
                  <a:pt x="664" y="2506"/>
                </a:moveTo>
                <a:lnTo>
                  <a:pt x="1215" y="2506"/>
                </a:lnTo>
                <a:cubicBezTo>
                  <a:pt x="1282" y="2506"/>
                  <a:pt x="1335" y="2452"/>
                  <a:pt x="1335" y="2386"/>
                </a:cubicBezTo>
                <a:cubicBezTo>
                  <a:pt x="1335" y="2320"/>
                  <a:pt x="1282" y="2266"/>
                  <a:pt x="1215" y="2266"/>
                </a:cubicBezTo>
                <a:lnTo>
                  <a:pt x="664" y="2266"/>
                </a:lnTo>
                <a:cubicBezTo>
                  <a:pt x="598" y="2266"/>
                  <a:pt x="544" y="2320"/>
                  <a:pt x="544" y="2386"/>
                </a:cubicBezTo>
                <a:cubicBezTo>
                  <a:pt x="544" y="2452"/>
                  <a:pt x="598" y="2506"/>
                  <a:pt x="664" y="25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5"/>
          <p:cNvSpPr txBox="1"/>
          <p:nvPr/>
        </p:nvSpPr>
        <p:spPr>
          <a:xfrm flipH="1">
            <a:off x="1816592" y="4137706"/>
            <a:ext cx="3139944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 fontAlgn="base"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论文总结</a:t>
            </a:r>
            <a:r>
              <a:rPr lang="en-US" altLang="zh-CN" sz="2800" noProof="1">
                <a:solidFill>
                  <a:schemeClr val="tx1">
                    <a:lumMod val="85000"/>
                    <a:lumOff val="15000"/>
                  </a:schemeClr>
                </a:solidFill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思源宋体 CN Heavy" pitchFamily="18" charset="-122"/>
              <a:ea typeface="思源宋体 CN Heavy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482247" y="1900490"/>
            <a:ext cx="1808634" cy="18086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6593" y="4645330"/>
            <a:ext cx="3139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 of papers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books-stack-of-three_29302"/>
          <p:cNvSpPr>
            <a:spLocks noChangeAspect="1"/>
          </p:cNvSpPr>
          <p:nvPr/>
        </p:nvSpPr>
        <p:spPr bwMode="auto">
          <a:xfrm>
            <a:off x="2958364" y="2344290"/>
            <a:ext cx="856400" cy="921034"/>
          </a:xfrm>
          <a:custGeom>
            <a:avLst/>
            <a:gdLst>
              <a:gd name="T0" fmla="*/ 33 w 1959"/>
              <a:gd name="T1" fmla="*/ 2111 h 2111"/>
              <a:gd name="T2" fmla="*/ 0 w 1959"/>
              <a:gd name="T3" fmla="*/ 33 h 2111"/>
              <a:gd name="T4" fmla="*/ 1550 w 1959"/>
              <a:gd name="T5" fmla="*/ 0 h 2111"/>
              <a:gd name="T6" fmla="*/ 1584 w 1959"/>
              <a:gd name="T7" fmla="*/ 2078 h 2111"/>
              <a:gd name="T8" fmla="*/ 67 w 1959"/>
              <a:gd name="T9" fmla="*/ 2045 h 2111"/>
              <a:gd name="T10" fmla="*/ 1517 w 1959"/>
              <a:gd name="T11" fmla="*/ 67 h 2111"/>
              <a:gd name="T12" fmla="*/ 67 w 1959"/>
              <a:gd name="T13" fmla="*/ 2045 h 2111"/>
              <a:gd name="T14" fmla="*/ 1776 w 1959"/>
              <a:gd name="T15" fmla="*/ 1942 h 2111"/>
              <a:gd name="T16" fmla="*/ 1742 w 1959"/>
              <a:gd name="T17" fmla="*/ 470 h 2111"/>
              <a:gd name="T18" fmla="*/ 1818 w 1959"/>
              <a:gd name="T19" fmla="*/ 145 h 2111"/>
              <a:gd name="T20" fmla="*/ 1883 w 1959"/>
              <a:gd name="T21" fmla="*/ 145 h 2111"/>
              <a:gd name="T22" fmla="*/ 1959 w 1959"/>
              <a:gd name="T23" fmla="*/ 470 h 2111"/>
              <a:gd name="T24" fmla="*/ 1926 w 1959"/>
              <a:gd name="T25" fmla="*/ 1942 h 2111"/>
              <a:gd name="T26" fmla="*/ 1892 w 1959"/>
              <a:gd name="T27" fmla="*/ 1875 h 2111"/>
              <a:gd name="T28" fmla="*/ 1809 w 1959"/>
              <a:gd name="T29" fmla="*/ 499 h 2111"/>
              <a:gd name="T30" fmla="*/ 1818 w 1959"/>
              <a:gd name="T31" fmla="*/ 432 h 2111"/>
              <a:gd name="T32" fmla="*/ 1851 w 1959"/>
              <a:gd name="T33" fmla="*/ 295 h 2111"/>
              <a:gd name="T34" fmla="*/ 1320 w 1959"/>
              <a:gd name="T35" fmla="*/ 1683 h 2111"/>
              <a:gd name="T36" fmla="*/ 231 w 1959"/>
              <a:gd name="T37" fmla="*/ 1650 h 2111"/>
              <a:gd name="T38" fmla="*/ 1320 w 1959"/>
              <a:gd name="T39" fmla="*/ 1616 h 2111"/>
              <a:gd name="T40" fmla="*/ 1320 w 1959"/>
              <a:gd name="T41" fmla="*/ 1683 h 2111"/>
              <a:gd name="T42" fmla="*/ 264 w 1959"/>
              <a:gd name="T43" fmla="*/ 1441 h 2111"/>
              <a:gd name="T44" fmla="*/ 264 w 1959"/>
              <a:gd name="T45" fmla="*/ 1374 h 2111"/>
              <a:gd name="T46" fmla="*/ 1353 w 1959"/>
              <a:gd name="T47" fmla="*/ 1407 h 2111"/>
              <a:gd name="T48" fmla="*/ 1320 w 1959"/>
              <a:gd name="T49" fmla="*/ 815 h 2111"/>
              <a:gd name="T50" fmla="*/ 231 w 1959"/>
              <a:gd name="T51" fmla="*/ 782 h 2111"/>
              <a:gd name="T52" fmla="*/ 1320 w 1959"/>
              <a:gd name="T53" fmla="*/ 748 h 2111"/>
              <a:gd name="T54" fmla="*/ 1320 w 1959"/>
              <a:gd name="T55" fmla="*/ 815 h 2111"/>
              <a:gd name="T56" fmla="*/ 264 w 1959"/>
              <a:gd name="T57" fmla="*/ 573 h 2111"/>
              <a:gd name="T58" fmla="*/ 264 w 1959"/>
              <a:gd name="T59" fmla="*/ 506 h 2111"/>
              <a:gd name="T60" fmla="*/ 1353 w 1959"/>
              <a:gd name="T61" fmla="*/ 539 h 2111"/>
              <a:gd name="T62" fmla="*/ 1320 w 1959"/>
              <a:gd name="T63" fmla="*/ 330 h 2111"/>
              <a:gd name="T64" fmla="*/ 231 w 1959"/>
              <a:gd name="T65" fmla="*/ 297 h 2111"/>
              <a:gd name="T66" fmla="*/ 1320 w 1959"/>
              <a:gd name="T67" fmla="*/ 264 h 2111"/>
              <a:gd name="T68" fmla="*/ 1320 w 1959"/>
              <a:gd name="T69" fmla="*/ 33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59" h="2111">
                <a:moveTo>
                  <a:pt x="1550" y="2111"/>
                </a:moveTo>
                <a:lnTo>
                  <a:pt x="33" y="2111"/>
                </a:lnTo>
                <a:cubicBezTo>
                  <a:pt x="15" y="2111"/>
                  <a:pt x="0" y="2096"/>
                  <a:pt x="0" y="2078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1550" y="0"/>
                </a:lnTo>
                <a:cubicBezTo>
                  <a:pt x="1569" y="0"/>
                  <a:pt x="1584" y="15"/>
                  <a:pt x="1584" y="33"/>
                </a:cubicBezTo>
                <a:lnTo>
                  <a:pt x="1584" y="2078"/>
                </a:lnTo>
                <a:cubicBezTo>
                  <a:pt x="1584" y="2096"/>
                  <a:pt x="1569" y="2111"/>
                  <a:pt x="1550" y="2111"/>
                </a:cubicBezTo>
                <a:close/>
                <a:moveTo>
                  <a:pt x="67" y="2045"/>
                </a:moveTo>
                <a:lnTo>
                  <a:pt x="1517" y="2045"/>
                </a:lnTo>
                <a:lnTo>
                  <a:pt x="1517" y="67"/>
                </a:lnTo>
                <a:lnTo>
                  <a:pt x="67" y="67"/>
                </a:lnTo>
                <a:lnTo>
                  <a:pt x="67" y="2045"/>
                </a:lnTo>
                <a:close/>
                <a:moveTo>
                  <a:pt x="1926" y="1942"/>
                </a:moveTo>
                <a:lnTo>
                  <a:pt x="1776" y="1942"/>
                </a:lnTo>
                <a:cubicBezTo>
                  <a:pt x="1757" y="1942"/>
                  <a:pt x="1742" y="1927"/>
                  <a:pt x="1742" y="1909"/>
                </a:cubicBezTo>
                <a:lnTo>
                  <a:pt x="1742" y="470"/>
                </a:lnTo>
                <a:cubicBezTo>
                  <a:pt x="1742" y="466"/>
                  <a:pt x="1742" y="462"/>
                  <a:pt x="1743" y="458"/>
                </a:cubicBezTo>
                <a:lnTo>
                  <a:pt x="1818" y="145"/>
                </a:lnTo>
                <a:cubicBezTo>
                  <a:pt x="1822" y="130"/>
                  <a:pt x="1835" y="119"/>
                  <a:pt x="1851" y="119"/>
                </a:cubicBezTo>
                <a:cubicBezTo>
                  <a:pt x="1866" y="119"/>
                  <a:pt x="1880" y="130"/>
                  <a:pt x="1883" y="145"/>
                </a:cubicBezTo>
                <a:lnTo>
                  <a:pt x="1958" y="458"/>
                </a:lnTo>
                <a:cubicBezTo>
                  <a:pt x="1959" y="462"/>
                  <a:pt x="1959" y="466"/>
                  <a:pt x="1959" y="470"/>
                </a:cubicBezTo>
                <a:lnTo>
                  <a:pt x="1959" y="1909"/>
                </a:lnTo>
                <a:cubicBezTo>
                  <a:pt x="1959" y="1927"/>
                  <a:pt x="1944" y="1942"/>
                  <a:pt x="1926" y="1942"/>
                </a:cubicBezTo>
                <a:close/>
                <a:moveTo>
                  <a:pt x="1809" y="1875"/>
                </a:moveTo>
                <a:lnTo>
                  <a:pt x="1892" y="1875"/>
                </a:lnTo>
                <a:lnTo>
                  <a:pt x="1892" y="499"/>
                </a:lnTo>
                <a:lnTo>
                  <a:pt x="1809" y="499"/>
                </a:lnTo>
                <a:lnTo>
                  <a:pt x="1809" y="1875"/>
                </a:lnTo>
                <a:close/>
                <a:moveTo>
                  <a:pt x="1818" y="432"/>
                </a:moveTo>
                <a:lnTo>
                  <a:pt x="1884" y="432"/>
                </a:lnTo>
                <a:lnTo>
                  <a:pt x="1851" y="295"/>
                </a:lnTo>
                <a:lnTo>
                  <a:pt x="1818" y="432"/>
                </a:lnTo>
                <a:close/>
                <a:moveTo>
                  <a:pt x="1320" y="1683"/>
                </a:moveTo>
                <a:lnTo>
                  <a:pt x="264" y="1683"/>
                </a:lnTo>
                <a:cubicBezTo>
                  <a:pt x="246" y="1683"/>
                  <a:pt x="231" y="1668"/>
                  <a:pt x="231" y="1650"/>
                </a:cubicBezTo>
                <a:cubicBezTo>
                  <a:pt x="231" y="1631"/>
                  <a:pt x="246" y="1616"/>
                  <a:pt x="264" y="1616"/>
                </a:cubicBezTo>
                <a:lnTo>
                  <a:pt x="1320" y="1616"/>
                </a:lnTo>
                <a:cubicBezTo>
                  <a:pt x="1338" y="1616"/>
                  <a:pt x="1353" y="1631"/>
                  <a:pt x="1353" y="1650"/>
                </a:cubicBezTo>
                <a:cubicBezTo>
                  <a:pt x="1353" y="1668"/>
                  <a:pt x="1338" y="1683"/>
                  <a:pt x="1320" y="1683"/>
                </a:cubicBezTo>
                <a:close/>
                <a:moveTo>
                  <a:pt x="1320" y="1441"/>
                </a:moveTo>
                <a:lnTo>
                  <a:pt x="264" y="1441"/>
                </a:lnTo>
                <a:cubicBezTo>
                  <a:pt x="246" y="1441"/>
                  <a:pt x="231" y="1426"/>
                  <a:pt x="231" y="1407"/>
                </a:cubicBezTo>
                <a:cubicBezTo>
                  <a:pt x="231" y="1389"/>
                  <a:pt x="246" y="1374"/>
                  <a:pt x="264" y="1374"/>
                </a:cubicBezTo>
                <a:lnTo>
                  <a:pt x="1320" y="1374"/>
                </a:lnTo>
                <a:cubicBezTo>
                  <a:pt x="1338" y="1374"/>
                  <a:pt x="1353" y="1389"/>
                  <a:pt x="1353" y="1407"/>
                </a:cubicBezTo>
                <a:cubicBezTo>
                  <a:pt x="1353" y="1426"/>
                  <a:pt x="1338" y="1441"/>
                  <a:pt x="1320" y="1441"/>
                </a:cubicBezTo>
                <a:close/>
                <a:moveTo>
                  <a:pt x="1320" y="815"/>
                </a:moveTo>
                <a:lnTo>
                  <a:pt x="264" y="815"/>
                </a:lnTo>
                <a:cubicBezTo>
                  <a:pt x="246" y="815"/>
                  <a:pt x="231" y="800"/>
                  <a:pt x="231" y="782"/>
                </a:cubicBezTo>
                <a:cubicBezTo>
                  <a:pt x="231" y="763"/>
                  <a:pt x="246" y="748"/>
                  <a:pt x="264" y="748"/>
                </a:cubicBezTo>
                <a:lnTo>
                  <a:pt x="1320" y="748"/>
                </a:lnTo>
                <a:cubicBezTo>
                  <a:pt x="1338" y="748"/>
                  <a:pt x="1353" y="763"/>
                  <a:pt x="1353" y="782"/>
                </a:cubicBezTo>
                <a:cubicBezTo>
                  <a:pt x="1353" y="800"/>
                  <a:pt x="1338" y="815"/>
                  <a:pt x="1320" y="815"/>
                </a:cubicBezTo>
                <a:close/>
                <a:moveTo>
                  <a:pt x="1320" y="573"/>
                </a:moveTo>
                <a:lnTo>
                  <a:pt x="264" y="573"/>
                </a:lnTo>
                <a:cubicBezTo>
                  <a:pt x="246" y="573"/>
                  <a:pt x="231" y="558"/>
                  <a:pt x="231" y="539"/>
                </a:cubicBezTo>
                <a:cubicBezTo>
                  <a:pt x="231" y="521"/>
                  <a:pt x="246" y="506"/>
                  <a:pt x="264" y="506"/>
                </a:cubicBezTo>
                <a:lnTo>
                  <a:pt x="1320" y="506"/>
                </a:lnTo>
                <a:cubicBezTo>
                  <a:pt x="1338" y="506"/>
                  <a:pt x="1353" y="521"/>
                  <a:pt x="1353" y="539"/>
                </a:cubicBezTo>
                <a:cubicBezTo>
                  <a:pt x="1353" y="558"/>
                  <a:pt x="1338" y="573"/>
                  <a:pt x="1320" y="573"/>
                </a:cubicBezTo>
                <a:close/>
                <a:moveTo>
                  <a:pt x="1320" y="330"/>
                </a:moveTo>
                <a:lnTo>
                  <a:pt x="264" y="330"/>
                </a:lnTo>
                <a:cubicBezTo>
                  <a:pt x="246" y="330"/>
                  <a:pt x="231" y="315"/>
                  <a:pt x="231" y="297"/>
                </a:cubicBezTo>
                <a:cubicBezTo>
                  <a:pt x="231" y="278"/>
                  <a:pt x="246" y="264"/>
                  <a:pt x="264" y="264"/>
                </a:cubicBezTo>
                <a:lnTo>
                  <a:pt x="1320" y="264"/>
                </a:lnTo>
                <a:cubicBezTo>
                  <a:pt x="1338" y="264"/>
                  <a:pt x="1353" y="278"/>
                  <a:pt x="1353" y="297"/>
                </a:cubicBezTo>
                <a:cubicBezTo>
                  <a:pt x="1353" y="315"/>
                  <a:pt x="1338" y="330"/>
                  <a:pt x="1320" y="3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75987" y="638130"/>
            <a:ext cx="5216014" cy="6034271"/>
            <a:chOff x="6263957" y="0"/>
            <a:chExt cx="5928044" cy="6858000"/>
          </a:xfrm>
        </p:grpSpPr>
        <p:sp>
          <p:nvSpPr>
            <p:cNvPr id="14" name="任意多边形: 形状 13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3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论文总结</a:t>
            </a:r>
          </a:p>
        </p:txBody>
      </p:sp>
      <p:sp>
        <p:nvSpPr>
          <p:cNvPr id="24" name="椭圆 23"/>
          <p:cNvSpPr/>
          <p:nvPr/>
        </p:nvSpPr>
        <p:spPr>
          <a:xfrm>
            <a:off x="846002" y="2727527"/>
            <a:ext cx="2117315" cy="2117315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43361" y="2824886"/>
            <a:ext cx="1922597" cy="19225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787899" y="1072285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4787899" y="2492403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787899" y="3912521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4787899" y="5332638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0" name="任意多边形: 形状 29"/>
          <p:cNvSpPr/>
          <p:nvPr/>
        </p:nvSpPr>
        <p:spPr>
          <a:xfrm rot="21289387">
            <a:off x="2597148" y="1779302"/>
            <a:ext cx="2133600" cy="914682"/>
          </a:xfrm>
          <a:custGeom>
            <a:avLst/>
            <a:gdLst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3" fmla="*/ 2172922 w 2172922"/>
              <a:gd name="connsiteY3" fmla="*/ 0 h 914400"/>
              <a:gd name="connsiteX4" fmla="*/ 2160894 w 2162321"/>
              <a:gd name="connsiteY4" fmla="*/ 253946 h 116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1" name="任意多边形: 形状 30"/>
          <p:cNvSpPr/>
          <p:nvPr/>
        </p:nvSpPr>
        <p:spPr>
          <a:xfrm rot="310612" flipV="1">
            <a:off x="2597148" y="4776396"/>
            <a:ext cx="2133600" cy="914682"/>
          </a:xfrm>
          <a:custGeom>
            <a:avLst/>
            <a:gdLst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3" fmla="*/ 2172922 w 2172922"/>
              <a:gd name="connsiteY3" fmla="*/ 0 h 914400"/>
              <a:gd name="connsiteX4" fmla="*/ 2160894 w 2162321"/>
              <a:gd name="connsiteY4" fmla="*/ 253946 h 116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2" name="任意多边形: 形状 31"/>
          <p:cNvSpPr/>
          <p:nvPr/>
        </p:nvSpPr>
        <p:spPr>
          <a:xfrm rot="1244883">
            <a:off x="3158334" y="2824814"/>
            <a:ext cx="1398803" cy="914682"/>
          </a:xfrm>
          <a:custGeom>
            <a:avLst/>
            <a:gdLst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3" fmla="*/ 2172922 w 2172922"/>
              <a:gd name="connsiteY3" fmla="*/ 0 h 914400"/>
              <a:gd name="connsiteX4" fmla="*/ 2160894 w 2162321"/>
              <a:gd name="connsiteY4" fmla="*/ 253946 h 116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3" name="任意多边形: 形状 32"/>
          <p:cNvSpPr/>
          <p:nvPr/>
        </p:nvSpPr>
        <p:spPr>
          <a:xfrm rot="20355115" flipV="1">
            <a:off x="3158334" y="3666050"/>
            <a:ext cx="1398803" cy="914682"/>
          </a:xfrm>
          <a:custGeom>
            <a:avLst/>
            <a:gdLst>
              <a:gd name="connsiteX0" fmla="*/ 0 w 2133600"/>
              <a:gd name="connsiteY0" fmla="*/ 914682 h 914682"/>
              <a:gd name="connsiteX1" fmla="*/ 2133600 w 2133600"/>
              <a:gd name="connsiteY1" fmla="*/ 282 h 914682"/>
              <a:gd name="connsiteX2" fmla="*/ 2133600 w 2133600"/>
              <a:gd name="connsiteY2" fmla="*/ 282 h 914682"/>
              <a:gd name="connsiteX3" fmla="*/ 2172922 w 2172922"/>
              <a:gd name="connsiteY3" fmla="*/ 0 h 914400"/>
              <a:gd name="connsiteX4" fmla="*/ 2160894 w 2162321"/>
              <a:gd name="connsiteY4" fmla="*/ 253946 h 1168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4" name="文本框 22"/>
          <p:cNvSpPr txBox="1"/>
          <p:nvPr/>
        </p:nvSpPr>
        <p:spPr>
          <a:xfrm flipH="1">
            <a:off x="6481893" y="1261885"/>
            <a:ext cx="4440105" cy="59504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本模板精心设计，模板所有均可自由编辑替换移动。单击此处添加本章节的简要内容。</a:t>
            </a:r>
          </a:p>
        </p:txBody>
      </p:sp>
      <p:sp>
        <p:nvSpPr>
          <p:cNvPr id="35" name="文本框 22"/>
          <p:cNvSpPr txBox="1"/>
          <p:nvPr/>
        </p:nvSpPr>
        <p:spPr>
          <a:xfrm flipH="1">
            <a:off x="6481893" y="2682003"/>
            <a:ext cx="4440105" cy="59504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本模板精心设计，模板所有均可自由编辑替换移动。单击此处添加本章节的简要内容。</a:t>
            </a:r>
          </a:p>
        </p:txBody>
      </p:sp>
      <p:sp>
        <p:nvSpPr>
          <p:cNvPr id="36" name="文本框 22"/>
          <p:cNvSpPr txBox="1"/>
          <p:nvPr/>
        </p:nvSpPr>
        <p:spPr>
          <a:xfrm flipH="1">
            <a:off x="6481893" y="4102121"/>
            <a:ext cx="4440105" cy="59504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本模板精心设计，模板所有均可自由编辑替换移动。单击此处添加本章节的简要内容。</a:t>
            </a:r>
          </a:p>
        </p:txBody>
      </p:sp>
      <p:sp>
        <p:nvSpPr>
          <p:cNvPr id="37" name="文本框 22"/>
          <p:cNvSpPr txBox="1"/>
          <p:nvPr/>
        </p:nvSpPr>
        <p:spPr>
          <a:xfrm flipH="1">
            <a:off x="6481893" y="5522239"/>
            <a:ext cx="4440105" cy="59504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本模板精心设计，模板所有均可自由编辑替换移动。单击此处添加本章节的简要内容。</a:t>
            </a:r>
          </a:p>
        </p:txBody>
      </p:sp>
      <p:sp>
        <p:nvSpPr>
          <p:cNvPr id="38" name="share_302377"/>
          <p:cNvSpPr>
            <a:spLocks noChangeAspect="1"/>
          </p:cNvSpPr>
          <p:nvPr/>
        </p:nvSpPr>
        <p:spPr bwMode="auto">
          <a:xfrm>
            <a:off x="1341728" y="3257570"/>
            <a:ext cx="1105138" cy="11034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39" name="椭圆 38"/>
          <p:cNvSpPr/>
          <p:nvPr/>
        </p:nvSpPr>
        <p:spPr>
          <a:xfrm>
            <a:off x="4846020" y="1139841"/>
            <a:ext cx="839489" cy="8394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846020" y="2558345"/>
            <a:ext cx="839489" cy="8394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4846020" y="3976849"/>
            <a:ext cx="839489" cy="8394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846020" y="5395352"/>
            <a:ext cx="839489" cy="83948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 flipH="1">
            <a:off x="5807917" y="1180942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1.</a:t>
            </a:r>
          </a:p>
        </p:txBody>
      </p:sp>
      <p:sp>
        <p:nvSpPr>
          <p:cNvPr id="44" name="文本框 43"/>
          <p:cNvSpPr txBox="1"/>
          <p:nvPr/>
        </p:nvSpPr>
        <p:spPr>
          <a:xfrm flipH="1">
            <a:off x="5807917" y="2582679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2.</a:t>
            </a:r>
          </a:p>
        </p:txBody>
      </p:sp>
      <p:sp>
        <p:nvSpPr>
          <p:cNvPr id="45" name="文本框 44"/>
          <p:cNvSpPr txBox="1"/>
          <p:nvPr/>
        </p:nvSpPr>
        <p:spPr>
          <a:xfrm flipH="1">
            <a:off x="5807917" y="3984416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</a:t>
            </a:r>
          </a:p>
        </p:txBody>
      </p:sp>
      <p:sp>
        <p:nvSpPr>
          <p:cNvPr id="46" name="文本框 45"/>
          <p:cNvSpPr txBox="1"/>
          <p:nvPr/>
        </p:nvSpPr>
        <p:spPr>
          <a:xfrm flipH="1">
            <a:off x="5807917" y="5386154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4.</a:t>
            </a:r>
          </a:p>
        </p:txBody>
      </p:sp>
      <p:sp>
        <p:nvSpPr>
          <p:cNvPr id="47" name="writing-with-a-feather-on-a-book_43883"/>
          <p:cNvSpPr>
            <a:spLocks noChangeAspect="1"/>
          </p:cNvSpPr>
          <p:nvPr/>
        </p:nvSpPr>
        <p:spPr bwMode="auto">
          <a:xfrm>
            <a:off x="4960921" y="1286727"/>
            <a:ext cx="609685" cy="560741"/>
          </a:xfrm>
          <a:custGeom>
            <a:avLst/>
            <a:gdLst>
              <a:gd name="connsiteX0" fmla="*/ 116720 w 601409"/>
              <a:gd name="connsiteY0" fmla="*/ 443443 h 553130"/>
              <a:gd name="connsiteX1" fmla="*/ 211045 w 601409"/>
              <a:gd name="connsiteY1" fmla="*/ 467230 h 553130"/>
              <a:gd name="connsiteX2" fmla="*/ 206736 w 601409"/>
              <a:gd name="connsiteY2" fmla="*/ 477264 h 553130"/>
              <a:gd name="connsiteX3" fmla="*/ 63106 w 601409"/>
              <a:gd name="connsiteY3" fmla="*/ 460062 h 553130"/>
              <a:gd name="connsiteX4" fmla="*/ 60233 w 601409"/>
              <a:gd name="connsiteY4" fmla="*/ 450028 h 553130"/>
              <a:gd name="connsiteX5" fmla="*/ 116720 w 601409"/>
              <a:gd name="connsiteY5" fmla="*/ 443443 h 553130"/>
              <a:gd name="connsiteX6" fmla="*/ 116720 w 601409"/>
              <a:gd name="connsiteY6" fmla="*/ 410776 h 553130"/>
              <a:gd name="connsiteX7" fmla="*/ 211045 w 601409"/>
              <a:gd name="connsiteY7" fmla="*/ 435745 h 553130"/>
              <a:gd name="connsiteX8" fmla="*/ 206736 w 601409"/>
              <a:gd name="connsiteY8" fmla="*/ 445768 h 553130"/>
              <a:gd name="connsiteX9" fmla="*/ 63106 w 601409"/>
              <a:gd name="connsiteY9" fmla="*/ 428585 h 553130"/>
              <a:gd name="connsiteX10" fmla="*/ 60233 w 601409"/>
              <a:gd name="connsiteY10" fmla="*/ 417130 h 553130"/>
              <a:gd name="connsiteX11" fmla="*/ 116720 w 601409"/>
              <a:gd name="connsiteY11" fmla="*/ 410776 h 553130"/>
              <a:gd name="connsiteX12" fmla="*/ 116720 w 601409"/>
              <a:gd name="connsiteY12" fmla="*/ 378843 h 553130"/>
              <a:gd name="connsiteX13" fmla="*/ 211045 w 601409"/>
              <a:gd name="connsiteY13" fmla="*/ 402630 h 553130"/>
              <a:gd name="connsiteX14" fmla="*/ 206736 w 601409"/>
              <a:gd name="connsiteY14" fmla="*/ 412664 h 553130"/>
              <a:gd name="connsiteX15" fmla="*/ 63106 w 601409"/>
              <a:gd name="connsiteY15" fmla="*/ 395462 h 553130"/>
              <a:gd name="connsiteX16" fmla="*/ 60233 w 601409"/>
              <a:gd name="connsiteY16" fmla="*/ 385428 h 553130"/>
              <a:gd name="connsiteX17" fmla="*/ 116720 w 601409"/>
              <a:gd name="connsiteY17" fmla="*/ 378843 h 553130"/>
              <a:gd name="connsiteX18" fmla="*/ 116720 w 601409"/>
              <a:gd name="connsiteY18" fmla="*/ 347347 h 553130"/>
              <a:gd name="connsiteX19" fmla="*/ 211045 w 601409"/>
              <a:gd name="connsiteY19" fmla="*/ 371134 h 553130"/>
              <a:gd name="connsiteX20" fmla="*/ 206736 w 601409"/>
              <a:gd name="connsiteY20" fmla="*/ 381168 h 553130"/>
              <a:gd name="connsiteX21" fmla="*/ 63106 w 601409"/>
              <a:gd name="connsiteY21" fmla="*/ 363966 h 553130"/>
              <a:gd name="connsiteX22" fmla="*/ 60233 w 601409"/>
              <a:gd name="connsiteY22" fmla="*/ 353932 h 553130"/>
              <a:gd name="connsiteX23" fmla="*/ 116720 w 601409"/>
              <a:gd name="connsiteY23" fmla="*/ 347347 h 553130"/>
              <a:gd name="connsiteX24" fmla="*/ 329548 w 601409"/>
              <a:gd name="connsiteY24" fmla="*/ 314250 h 553130"/>
              <a:gd name="connsiteX25" fmla="*/ 355892 w 601409"/>
              <a:gd name="connsiteY25" fmla="*/ 315317 h 553130"/>
              <a:gd name="connsiteX26" fmla="*/ 361627 w 601409"/>
              <a:gd name="connsiteY26" fmla="*/ 316739 h 553130"/>
              <a:gd name="connsiteX27" fmla="*/ 361627 w 601409"/>
              <a:gd name="connsiteY27" fmla="*/ 328119 h 553130"/>
              <a:gd name="connsiteX28" fmla="*/ 354458 w 601409"/>
              <a:gd name="connsiteY28" fmla="*/ 326697 h 553130"/>
              <a:gd name="connsiteX29" fmla="*/ 285640 w 601409"/>
              <a:gd name="connsiteY29" fmla="*/ 333809 h 553130"/>
              <a:gd name="connsiteX30" fmla="*/ 282773 w 601409"/>
              <a:gd name="connsiteY30" fmla="*/ 323851 h 553130"/>
              <a:gd name="connsiteX31" fmla="*/ 329548 w 601409"/>
              <a:gd name="connsiteY31" fmla="*/ 314250 h 553130"/>
              <a:gd name="connsiteX32" fmla="*/ 116720 w 601409"/>
              <a:gd name="connsiteY32" fmla="*/ 313300 h 553130"/>
              <a:gd name="connsiteX33" fmla="*/ 211045 w 601409"/>
              <a:gd name="connsiteY33" fmla="*/ 338269 h 553130"/>
              <a:gd name="connsiteX34" fmla="*/ 206736 w 601409"/>
              <a:gd name="connsiteY34" fmla="*/ 348292 h 553130"/>
              <a:gd name="connsiteX35" fmla="*/ 63106 w 601409"/>
              <a:gd name="connsiteY35" fmla="*/ 331109 h 553130"/>
              <a:gd name="connsiteX36" fmla="*/ 60233 w 601409"/>
              <a:gd name="connsiteY36" fmla="*/ 319654 h 553130"/>
              <a:gd name="connsiteX37" fmla="*/ 116720 w 601409"/>
              <a:gd name="connsiteY37" fmla="*/ 313300 h 553130"/>
              <a:gd name="connsiteX38" fmla="*/ 333569 w 601409"/>
              <a:gd name="connsiteY38" fmla="*/ 286264 h 553130"/>
              <a:gd name="connsiteX39" fmla="*/ 366056 w 601409"/>
              <a:gd name="connsiteY39" fmla="*/ 288059 h 553130"/>
              <a:gd name="connsiteX40" fmla="*/ 370364 w 601409"/>
              <a:gd name="connsiteY40" fmla="*/ 288059 h 553130"/>
              <a:gd name="connsiteX41" fmla="*/ 370364 w 601409"/>
              <a:gd name="connsiteY41" fmla="*/ 299555 h 553130"/>
              <a:gd name="connsiteX42" fmla="*/ 364620 w 601409"/>
              <a:gd name="connsiteY42" fmla="*/ 299555 h 553130"/>
              <a:gd name="connsiteX43" fmla="*/ 285645 w 601409"/>
              <a:gd name="connsiteY43" fmla="*/ 305302 h 553130"/>
              <a:gd name="connsiteX44" fmla="*/ 282773 w 601409"/>
              <a:gd name="connsiteY44" fmla="*/ 295244 h 553130"/>
              <a:gd name="connsiteX45" fmla="*/ 333569 w 601409"/>
              <a:gd name="connsiteY45" fmla="*/ 286264 h 553130"/>
              <a:gd name="connsiteX46" fmla="*/ 116720 w 601409"/>
              <a:gd name="connsiteY46" fmla="*/ 282976 h 553130"/>
              <a:gd name="connsiteX47" fmla="*/ 211045 w 601409"/>
              <a:gd name="connsiteY47" fmla="*/ 306763 h 553130"/>
              <a:gd name="connsiteX48" fmla="*/ 206736 w 601409"/>
              <a:gd name="connsiteY48" fmla="*/ 316797 h 553130"/>
              <a:gd name="connsiteX49" fmla="*/ 63106 w 601409"/>
              <a:gd name="connsiteY49" fmla="*/ 299595 h 553130"/>
              <a:gd name="connsiteX50" fmla="*/ 60233 w 601409"/>
              <a:gd name="connsiteY50" fmla="*/ 289561 h 553130"/>
              <a:gd name="connsiteX51" fmla="*/ 116720 w 601409"/>
              <a:gd name="connsiteY51" fmla="*/ 282976 h 553130"/>
              <a:gd name="connsiteX52" fmla="*/ 333536 w 601409"/>
              <a:gd name="connsiteY52" fmla="*/ 256138 h 553130"/>
              <a:gd name="connsiteX53" fmla="*/ 366003 w 601409"/>
              <a:gd name="connsiteY53" fmla="*/ 257930 h 553130"/>
              <a:gd name="connsiteX54" fmla="*/ 371743 w 601409"/>
              <a:gd name="connsiteY54" fmla="*/ 259363 h 553130"/>
              <a:gd name="connsiteX55" fmla="*/ 370308 w 601409"/>
              <a:gd name="connsiteY55" fmla="*/ 270831 h 553130"/>
              <a:gd name="connsiteX56" fmla="*/ 364568 w 601409"/>
              <a:gd name="connsiteY56" fmla="*/ 269398 h 553130"/>
              <a:gd name="connsiteX57" fmla="*/ 285643 w 601409"/>
              <a:gd name="connsiteY57" fmla="*/ 276565 h 553130"/>
              <a:gd name="connsiteX58" fmla="*/ 282773 w 601409"/>
              <a:gd name="connsiteY58" fmla="*/ 265097 h 553130"/>
              <a:gd name="connsiteX59" fmla="*/ 333536 w 601409"/>
              <a:gd name="connsiteY59" fmla="*/ 256138 h 553130"/>
              <a:gd name="connsiteX60" fmla="*/ 116720 w 601409"/>
              <a:gd name="connsiteY60" fmla="*/ 249871 h 553130"/>
              <a:gd name="connsiteX61" fmla="*/ 211045 w 601409"/>
              <a:gd name="connsiteY61" fmla="*/ 273658 h 553130"/>
              <a:gd name="connsiteX62" fmla="*/ 206736 w 601409"/>
              <a:gd name="connsiteY62" fmla="*/ 283692 h 553130"/>
              <a:gd name="connsiteX63" fmla="*/ 63106 w 601409"/>
              <a:gd name="connsiteY63" fmla="*/ 266490 h 553130"/>
              <a:gd name="connsiteX64" fmla="*/ 60233 w 601409"/>
              <a:gd name="connsiteY64" fmla="*/ 256456 h 553130"/>
              <a:gd name="connsiteX65" fmla="*/ 116720 w 601409"/>
              <a:gd name="connsiteY65" fmla="*/ 249871 h 553130"/>
              <a:gd name="connsiteX66" fmla="*/ 114841 w 601409"/>
              <a:gd name="connsiteY66" fmla="*/ 199115 h 553130"/>
              <a:gd name="connsiteX67" fmla="*/ 38759 w 601409"/>
              <a:gd name="connsiteY67" fmla="*/ 212015 h 553130"/>
              <a:gd name="connsiteX68" fmla="*/ 38759 w 601409"/>
              <a:gd name="connsiteY68" fmla="*/ 500099 h 553130"/>
              <a:gd name="connsiteX69" fmla="*/ 103357 w 601409"/>
              <a:gd name="connsiteY69" fmla="*/ 488633 h 553130"/>
              <a:gd name="connsiteX70" fmla="*/ 246908 w 601409"/>
              <a:gd name="connsiteY70" fmla="*/ 518732 h 553130"/>
              <a:gd name="connsiteX71" fmla="*/ 246908 w 601409"/>
              <a:gd name="connsiteY71" fmla="*/ 405504 h 553130"/>
              <a:gd name="connsiteX72" fmla="*/ 238295 w 601409"/>
              <a:gd name="connsiteY72" fmla="*/ 414104 h 553130"/>
              <a:gd name="connsiteX73" fmla="*/ 238295 w 601409"/>
              <a:gd name="connsiteY73" fmla="*/ 242113 h 553130"/>
              <a:gd name="connsiteX74" fmla="*/ 114841 w 601409"/>
              <a:gd name="connsiteY74" fmla="*/ 199115 h 553130"/>
              <a:gd name="connsiteX75" fmla="*/ 114841 w 601409"/>
              <a:gd name="connsiteY75" fmla="*/ 186216 h 553130"/>
              <a:gd name="connsiteX76" fmla="*/ 248344 w 601409"/>
              <a:gd name="connsiteY76" fmla="*/ 232080 h 553130"/>
              <a:gd name="connsiteX77" fmla="*/ 381847 w 601409"/>
              <a:gd name="connsiteY77" fmla="*/ 186216 h 553130"/>
              <a:gd name="connsiteX78" fmla="*/ 404815 w 601409"/>
              <a:gd name="connsiteY78" fmla="*/ 186216 h 553130"/>
              <a:gd name="connsiteX79" fmla="*/ 394766 w 601409"/>
              <a:gd name="connsiteY79" fmla="*/ 200549 h 553130"/>
              <a:gd name="connsiteX80" fmla="*/ 381847 w 601409"/>
              <a:gd name="connsiteY80" fmla="*/ 199115 h 553130"/>
              <a:gd name="connsiteX81" fmla="*/ 259828 w 601409"/>
              <a:gd name="connsiteY81" fmla="*/ 242113 h 553130"/>
              <a:gd name="connsiteX82" fmla="*/ 259828 w 601409"/>
              <a:gd name="connsiteY82" fmla="*/ 414104 h 553130"/>
              <a:gd name="connsiteX83" fmla="*/ 251215 w 601409"/>
              <a:gd name="connsiteY83" fmla="*/ 405504 h 553130"/>
              <a:gd name="connsiteX84" fmla="*/ 251215 w 601409"/>
              <a:gd name="connsiteY84" fmla="*/ 518732 h 553130"/>
              <a:gd name="connsiteX85" fmla="*/ 390460 w 601409"/>
              <a:gd name="connsiteY85" fmla="*/ 487200 h 553130"/>
              <a:gd name="connsiteX86" fmla="*/ 459365 w 601409"/>
              <a:gd name="connsiteY86" fmla="*/ 500099 h 553130"/>
              <a:gd name="connsiteX87" fmla="*/ 459365 w 601409"/>
              <a:gd name="connsiteY87" fmla="*/ 302310 h 553130"/>
              <a:gd name="connsiteX88" fmla="*/ 493817 w 601409"/>
              <a:gd name="connsiteY88" fmla="*/ 289411 h 553130"/>
              <a:gd name="connsiteX89" fmla="*/ 493817 w 601409"/>
              <a:gd name="connsiteY89" fmla="*/ 543097 h 553130"/>
              <a:gd name="connsiteX90" fmla="*/ 279925 w 601409"/>
              <a:gd name="connsiteY90" fmla="*/ 543097 h 553130"/>
              <a:gd name="connsiteX91" fmla="*/ 249780 w 601409"/>
              <a:gd name="connsiteY91" fmla="*/ 553130 h 553130"/>
              <a:gd name="connsiteX92" fmla="*/ 218198 w 601409"/>
              <a:gd name="connsiteY92" fmla="*/ 543097 h 553130"/>
              <a:gd name="connsiteX93" fmla="*/ 0 w 601409"/>
              <a:gd name="connsiteY93" fmla="*/ 543097 h 553130"/>
              <a:gd name="connsiteX94" fmla="*/ 0 w 601409"/>
              <a:gd name="connsiteY94" fmla="*/ 246413 h 553130"/>
              <a:gd name="connsiteX95" fmla="*/ 24404 w 601409"/>
              <a:gd name="connsiteY95" fmla="*/ 230647 h 553130"/>
              <a:gd name="connsiteX96" fmla="*/ 24404 w 601409"/>
              <a:gd name="connsiteY96" fmla="*/ 201982 h 553130"/>
              <a:gd name="connsiteX97" fmla="*/ 28710 w 601409"/>
              <a:gd name="connsiteY97" fmla="*/ 200549 h 553130"/>
              <a:gd name="connsiteX98" fmla="*/ 114841 w 601409"/>
              <a:gd name="connsiteY98" fmla="*/ 186216 h 553130"/>
              <a:gd name="connsiteX99" fmla="*/ 542564 w 601409"/>
              <a:gd name="connsiteY99" fmla="*/ 65942 h 553130"/>
              <a:gd name="connsiteX100" fmla="*/ 436357 w 601409"/>
              <a:gd name="connsiteY100" fmla="*/ 176323 h 553130"/>
              <a:gd name="connsiteX101" fmla="*/ 453580 w 601409"/>
              <a:gd name="connsiteY101" fmla="*/ 199259 h 553130"/>
              <a:gd name="connsiteX102" fmla="*/ 423440 w 601409"/>
              <a:gd name="connsiteY102" fmla="*/ 199259 h 553130"/>
              <a:gd name="connsiteX103" fmla="*/ 404782 w 601409"/>
              <a:gd name="connsiteY103" fmla="*/ 243699 h 553130"/>
              <a:gd name="connsiteX104" fmla="*/ 416264 w 601409"/>
              <a:gd name="connsiteY104" fmla="*/ 270935 h 553130"/>
              <a:gd name="connsiteX105" fmla="*/ 419135 w 601409"/>
              <a:gd name="connsiteY105" fmla="*/ 272369 h 553130"/>
              <a:gd name="connsiteX106" fmla="*/ 420570 w 601409"/>
              <a:gd name="connsiteY106" fmla="*/ 270935 h 553130"/>
              <a:gd name="connsiteX107" fmla="*/ 510989 w 601409"/>
              <a:gd name="connsiteY107" fmla="*/ 146219 h 553130"/>
              <a:gd name="connsiteX108" fmla="*/ 513860 w 601409"/>
              <a:gd name="connsiteY108" fmla="*/ 147653 h 553130"/>
              <a:gd name="connsiteX109" fmla="*/ 430616 w 601409"/>
              <a:gd name="connsiteY109" fmla="*/ 276670 h 553130"/>
              <a:gd name="connsiteX110" fmla="*/ 429181 w 601409"/>
              <a:gd name="connsiteY110" fmla="*/ 278103 h 553130"/>
              <a:gd name="connsiteX111" fmla="*/ 450710 w 601409"/>
              <a:gd name="connsiteY111" fmla="*/ 278103 h 553130"/>
              <a:gd name="connsiteX112" fmla="*/ 492331 w 601409"/>
              <a:gd name="connsiteY112" fmla="*/ 256600 h 553130"/>
              <a:gd name="connsiteX113" fmla="*/ 486590 w 601409"/>
              <a:gd name="connsiteY113" fmla="*/ 230797 h 553130"/>
              <a:gd name="connsiteX114" fmla="*/ 509554 w 601409"/>
              <a:gd name="connsiteY114" fmla="*/ 237965 h 553130"/>
              <a:gd name="connsiteX115" fmla="*/ 564093 w 601409"/>
              <a:gd name="connsiteY115" fmla="*/ 83144 h 553130"/>
              <a:gd name="connsiteX116" fmla="*/ 546870 w 601409"/>
              <a:gd name="connsiteY116" fmla="*/ 88878 h 553130"/>
              <a:gd name="connsiteX117" fmla="*/ 579881 w 601409"/>
              <a:gd name="connsiteY117" fmla="*/ 32971 h 553130"/>
              <a:gd name="connsiteX118" fmla="*/ 548305 w 601409"/>
              <a:gd name="connsiteY118" fmla="*/ 60208 h 553130"/>
              <a:gd name="connsiteX119" fmla="*/ 552611 w 601409"/>
              <a:gd name="connsiteY119" fmla="*/ 78844 h 553130"/>
              <a:gd name="connsiteX120" fmla="*/ 566963 w 601409"/>
              <a:gd name="connsiteY120" fmla="*/ 74543 h 553130"/>
              <a:gd name="connsiteX121" fmla="*/ 579881 w 601409"/>
              <a:gd name="connsiteY121" fmla="*/ 32971 h 553130"/>
              <a:gd name="connsiteX122" fmla="*/ 601409 w 601409"/>
              <a:gd name="connsiteY122" fmla="*/ 0 h 553130"/>
              <a:gd name="connsiteX123" fmla="*/ 595668 w 601409"/>
              <a:gd name="connsiteY123" fmla="*/ 18636 h 553130"/>
              <a:gd name="connsiteX124" fmla="*/ 561223 w 601409"/>
              <a:gd name="connsiteY124" fmla="*/ 130450 h 553130"/>
              <a:gd name="connsiteX125" fmla="*/ 510989 w 601409"/>
              <a:gd name="connsiteY125" fmla="*/ 249433 h 553130"/>
              <a:gd name="connsiteX126" fmla="*/ 508119 w 601409"/>
              <a:gd name="connsiteY126" fmla="*/ 249433 h 553130"/>
              <a:gd name="connsiteX127" fmla="*/ 502378 w 601409"/>
              <a:gd name="connsiteY127" fmla="*/ 247999 h 553130"/>
              <a:gd name="connsiteX128" fmla="*/ 503813 w 601409"/>
              <a:gd name="connsiteY128" fmla="*/ 253733 h 553130"/>
              <a:gd name="connsiteX129" fmla="*/ 503813 w 601409"/>
              <a:gd name="connsiteY129" fmla="*/ 259467 h 553130"/>
              <a:gd name="connsiteX130" fmla="*/ 453580 w 601409"/>
              <a:gd name="connsiteY130" fmla="*/ 289571 h 553130"/>
              <a:gd name="connsiteX131" fmla="*/ 423440 w 601409"/>
              <a:gd name="connsiteY131" fmla="*/ 286704 h 553130"/>
              <a:gd name="connsiteX132" fmla="*/ 414829 w 601409"/>
              <a:gd name="connsiteY132" fmla="*/ 298172 h 553130"/>
              <a:gd name="connsiteX133" fmla="*/ 423440 w 601409"/>
              <a:gd name="connsiteY133" fmla="*/ 303907 h 553130"/>
              <a:gd name="connsiteX134" fmla="*/ 419135 w 601409"/>
              <a:gd name="connsiteY134" fmla="*/ 311074 h 553130"/>
              <a:gd name="connsiteX135" fmla="*/ 410523 w 601409"/>
              <a:gd name="connsiteY135" fmla="*/ 305340 h 553130"/>
              <a:gd name="connsiteX136" fmla="*/ 371772 w 601409"/>
              <a:gd name="connsiteY136" fmla="*/ 356947 h 553130"/>
              <a:gd name="connsiteX137" fmla="*/ 347373 w 601409"/>
              <a:gd name="connsiteY137" fmla="*/ 371282 h 553130"/>
              <a:gd name="connsiteX138" fmla="*/ 400477 w 601409"/>
              <a:gd name="connsiteY138" fmla="*/ 298172 h 553130"/>
              <a:gd name="connsiteX139" fmla="*/ 388995 w 601409"/>
              <a:gd name="connsiteY139" fmla="*/ 291005 h 553130"/>
              <a:gd name="connsiteX140" fmla="*/ 394736 w 601409"/>
              <a:gd name="connsiteY140" fmla="*/ 283837 h 553130"/>
              <a:gd name="connsiteX141" fmla="*/ 406217 w 601409"/>
              <a:gd name="connsiteY141" fmla="*/ 291005 h 553130"/>
              <a:gd name="connsiteX142" fmla="*/ 413394 w 601409"/>
              <a:gd name="connsiteY142" fmla="*/ 282404 h 553130"/>
              <a:gd name="connsiteX143" fmla="*/ 410523 w 601409"/>
              <a:gd name="connsiteY143" fmla="*/ 279537 h 553130"/>
              <a:gd name="connsiteX144" fmla="*/ 394736 w 601409"/>
              <a:gd name="connsiteY144" fmla="*/ 230797 h 553130"/>
              <a:gd name="connsiteX145" fmla="*/ 422005 w 601409"/>
              <a:gd name="connsiteY145" fmla="*/ 187791 h 553130"/>
              <a:gd name="connsiteX146" fmla="*/ 423440 w 601409"/>
              <a:gd name="connsiteY146" fmla="*/ 187791 h 553130"/>
              <a:gd name="connsiteX147" fmla="*/ 432052 w 601409"/>
              <a:gd name="connsiteY147" fmla="*/ 187791 h 553130"/>
              <a:gd name="connsiteX148" fmla="*/ 426311 w 601409"/>
              <a:gd name="connsiteY148" fmla="*/ 180624 h 553130"/>
              <a:gd name="connsiteX149" fmla="*/ 426311 w 601409"/>
              <a:gd name="connsiteY149" fmla="*/ 179190 h 553130"/>
              <a:gd name="connsiteX150" fmla="*/ 587057 w 601409"/>
              <a:gd name="connsiteY150" fmla="*/ 12902 h 55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01409" h="553130">
                <a:moveTo>
                  <a:pt x="116720" y="443443"/>
                </a:moveTo>
                <a:cubicBezTo>
                  <a:pt x="169572" y="444921"/>
                  <a:pt x="208890" y="466155"/>
                  <a:pt x="211045" y="467230"/>
                </a:cubicBezTo>
                <a:lnTo>
                  <a:pt x="206736" y="477264"/>
                </a:lnTo>
                <a:cubicBezTo>
                  <a:pt x="205300" y="477264"/>
                  <a:pt x="137793" y="441427"/>
                  <a:pt x="63106" y="460062"/>
                </a:cubicBezTo>
                <a:lnTo>
                  <a:pt x="60233" y="450028"/>
                </a:lnTo>
                <a:cubicBezTo>
                  <a:pt x="79982" y="444652"/>
                  <a:pt x="99103" y="442950"/>
                  <a:pt x="116720" y="443443"/>
                </a:cubicBezTo>
                <a:close/>
                <a:moveTo>
                  <a:pt x="116720" y="410776"/>
                </a:moveTo>
                <a:cubicBezTo>
                  <a:pt x="169572" y="412655"/>
                  <a:pt x="208890" y="434671"/>
                  <a:pt x="211045" y="435745"/>
                </a:cubicBezTo>
                <a:lnTo>
                  <a:pt x="206736" y="445768"/>
                </a:lnTo>
                <a:cubicBezTo>
                  <a:pt x="205300" y="445768"/>
                  <a:pt x="137793" y="408538"/>
                  <a:pt x="63106" y="428585"/>
                </a:cubicBezTo>
                <a:lnTo>
                  <a:pt x="60233" y="417130"/>
                </a:lnTo>
                <a:cubicBezTo>
                  <a:pt x="79982" y="411760"/>
                  <a:pt x="99103" y="410149"/>
                  <a:pt x="116720" y="410776"/>
                </a:cubicBezTo>
                <a:close/>
                <a:moveTo>
                  <a:pt x="116720" y="378843"/>
                </a:moveTo>
                <a:cubicBezTo>
                  <a:pt x="169572" y="380321"/>
                  <a:pt x="208890" y="401555"/>
                  <a:pt x="211045" y="402630"/>
                </a:cubicBezTo>
                <a:lnTo>
                  <a:pt x="206736" y="412664"/>
                </a:lnTo>
                <a:cubicBezTo>
                  <a:pt x="205300" y="412664"/>
                  <a:pt x="137793" y="376827"/>
                  <a:pt x="63106" y="395462"/>
                </a:cubicBezTo>
                <a:lnTo>
                  <a:pt x="60233" y="385428"/>
                </a:lnTo>
                <a:cubicBezTo>
                  <a:pt x="79982" y="380053"/>
                  <a:pt x="99103" y="378350"/>
                  <a:pt x="116720" y="378843"/>
                </a:cubicBezTo>
                <a:close/>
                <a:moveTo>
                  <a:pt x="116720" y="347347"/>
                </a:moveTo>
                <a:cubicBezTo>
                  <a:pt x="169572" y="348825"/>
                  <a:pt x="208890" y="370059"/>
                  <a:pt x="211045" y="371134"/>
                </a:cubicBezTo>
                <a:lnTo>
                  <a:pt x="206736" y="381168"/>
                </a:lnTo>
                <a:cubicBezTo>
                  <a:pt x="205300" y="381168"/>
                  <a:pt x="137793" y="345331"/>
                  <a:pt x="63106" y="363966"/>
                </a:cubicBezTo>
                <a:lnTo>
                  <a:pt x="60233" y="353932"/>
                </a:lnTo>
                <a:cubicBezTo>
                  <a:pt x="79982" y="348557"/>
                  <a:pt x="99103" y="346854"/>
                  <a:pt x="116720" y="347347"/>
                </a:cubicBezTo>
                <a:close/>
                <a:moveTo>
                  <a:pt x="329548" y="314250"/>
                </a:moveTo>
                <a:cubicBezTo>
                  <a:pt x="341555" y="313539"/>
                  <a:pt x="350157" y="314606"/>
                  <a:pt x="355892" y="315317"/>
                </a:cubicBezTo>
                <a:cubicBezTo>
                  <a:pt x="358760" y="315317"/>
                  <a:pt x="360193" y="315317"/>
                  <a:pt x="361627" y="316739"/>
                </a:cubicBezTo>
                <a:lnTo>
                  <a:pt x="361627" y="328119"/>
                </a:lnTo>
                <a:cubicBezTo>
                  <a:pt x="360193" y="328119"/>
                  <a:pt x="357326" y="326697"/>
                  <a:pt x="354458" y="326697"/>
                </a:cubicBezTo>
                <a:cubicBezTo>
                  <a:pt x="344422" y="325274"/>
                  <a:pt x="322917" y="322429"/>
                  <a:pt x="285640" y="333809"/>
                </a:cubicBezTo>
                <a:lnTo>
                  <a:pt x="282773" y="323851"/>
                </a:lnTo>
                <a:cubicBezTo>
                  <a:pt x="302128" y="317450"/>
                  <a:pt x="317540" y="314961"/>
                  <a:pt x="329548" y="314250"/>
                </a:cubicBezTo>
                <a:close/>
                <a:moveTo>
                  <a:pt x="116720" y="313300"/>
                </a:moveTo>
                <a:cubicBezTo>
                  <a:pt x="169572" y="315179"/>
                  <a:pt x="208890" y="337195"/>
                  <a:pt x="211045" y="338269"/>
                </a:cubicBezTo>
                <a:lnTo>
                  <a:pt x="206736" y="348292"/>
                </a:lnTo>
                <a:cubicBezTo>
                  <a:pt x="205300" y="348292"/>
                  <a:pt x="137793" y="311062"/>
                  <a:pt x="63106" y="331109"/>
                </a:cubicBezTo>
                <a:lnTo>
                  <a:pt x="60233" y="319654"/>
                </a:lnTo>
                <a:cubicBezTo>
                  <a:pt x="79982" y="314284"/>
                  <a:pt x="99103" y="312673"/>
                  <a:pt x="116720" y="313300"/>
                </a:cubicBezTo>
                <a:close/>
                <a:moveTo>
                  <a:pt x="333569" y="286264"/>
                </a:moveTo>
                <a:cubicBezTo>
                  <a:pt x="347748" y="285904"/>
                  <a:pt x="358877" y="287341"/>
                  <a:pt x="366056" y="288059"/>
                </a:cubicBezTo>
                <a:cubicBezTo>
                  <a:pt x="367492" y="288059"/>
                  <a:pt x="370364" y="288059"/>
                  <a:pt x="370364" y="288059"/>
                </a:cubicBezTo>
                <a:lnTo>
                  <a:pt x="370364" y="299555"/>
                </a:lnTo>
                <a:cubicBezTo>
                  <a:pt x="368928" y="299555"/>
                  <a:pt x="367492" y="299555"/>
                  <a:pt x="364620" y="299555"/>
                </a:cubicBezTo>
                <a:cubicBezTo>
                  <a:pt x="350261" y="298118"/>
                  <a:pt x="322979" y="293807"/>
                  <a:pt x="285645" y="305302"/>
                </a:cubicBezTo>
                <a:lnTo>
                  <a:pt x="282773" y="295244"/>
                </a:lnTo>
                <a:cubicBezTo>
                  <a:pt x="302158" y="288778"/>
                  <a:pt x="319389" y="286623"/>
                  <a:pt x="333569" y="286264"/>
                </a:cubicBezTo>
                <a:close/>
                <a:moveTo>
                  <a:pt x="116720" y="282976"/>
                </a:moveTo>
                <a:cubicBezTo>
                  <a:pt x="169572" y="284454"/>
                  <a:pt x="208890" y="305688"/>
                  <a:pt x="211045" y="306763"/>
                </a:cubicBezTo>
                <a:lnTo>
                  <a:pt x="206736" y="316797"/>
                </a:lnTo>
                <a:cubicBezTo>
                  <a:pt x="205300" y="316797"/>
                  <a:pt x="137793" y="280960"/>
                  <a:pt x="63106" y="299595"/>
                </a:cubicBezTo>
                <a:lnTo>
                  <a:pt x="60233" y="289561"/>
                </a:lnTo>
                <a:cubicBezTo>
                  <a:pt x="79982" y="284186"/>
                  <a:pt x="99103" y="282483"/>
                  <a:pt x="116720" y="282976"/>
                </a:cubicBezTo>
                <a:close/>
                <a:moveTo>
                  <a:pt x="333536" y="256138"/>
                </a:moveTo>
                <a:cubicBezTo>
                  <a:pt x="347707" y="255780"/>
                  <a:pt x="358828" y="257213"/>
                  <a:pt x="366003" y="257930"/>
                </a:cubicBezTo>
                <a:cubicBezTo>
                  <a:pt x="367438" y="257930"/>
                  <a:pt x="370308" y="257930"/>
                  <a:pt x="371743" y="259363"/>
                </a:cubicBezTo>
                <a:lnTo>
                  <a:pt x="370308" y="270831"/>
                </a:lnTo>
                <a:cubicBezTo>
                  <a:pt x="368873" y="270831"/>
                  <a:pt x="367438" y="269398"/>
                  <a:pt x="364568" y="269398"/>
                </a:cubicBezTo>
                <a:cubicBezTo>
                  <a:pt x="350218" y="267964"/>
                  <a:pt x="322953" y="265097"/>
                  <a:pt x="285643" y="276565"/>
                </a:cubicBezTo>
                <a:lnTo>
                  <a:pt x="282773" y="265097"/>
                </a:lnTo>
                <a:cubicBezTo>
                  <a:pt x="302146" y="258647"/>
                  <a:pt x="319366" y="256496"/>
                  <a:pt x="333536" y="256138"/>
                </a:cubicBezTo>
                <a:close/>
                <a:moveTo>
                  <a:pt x="116720" y="249871"/>
                </a:moveTo>
                <a:cubicBezTo>
                  <a:pt x="169572" y="251349"/>
                  <a:pt x="208890" y="272583"/>
                  <a:pt x="211045" y="273658"/>
                </a:cubicBezTo>
                <a:lnTo>
                  <a:pt x="206736" y="283692"/>
                </a:lnTo>
                <a:cubicBezTo>
                  <a:pt x="205300" y="283692"/>
                  <a:pt x="137793" y="247855"/>
                  <a:pt x="63106" y="266490"/>
                </a:cubicBezTo>
                <a:lnTo>
                  <a:pt x="60233" y="256456"/>
                </a:lnTo>
                <a:cubicBezTo>
                  <a:pt x="79982" y="251081"/>
                  <a:pt x="99103" y="249378"/>
                  <a:pt x="116720" y="249871"/>
                </a:cubicBezTo>
                <a:close/>
                <a:moveTo>
                  <a:pt x="114841" y="199115"/>
                </a:moveTo>
                <a:cubicBezTo>
                  <a:pt x="78953" y="199115"/>
                  <a:pt x="48807" y="207715"/>
                  <a:pt x="38759" y="212015"/>
                </a:cubicBezTo>
                <a:lnTo>
                  <a:pt x="38759" y="500099"/>
                </a:lnTo>
                <a:cubicBezTo>
                  <a:pt x="57421" y="491500"/>
                  <a:pt x="78953" y="488633"/>
                  <a:pt x="103357" y="488633"/>
                </a:cubicBezTo>
                <a:cubicBezTo>
                  <a:pt x="166520" y="488633"/>
                  <a:pt x="228247" y="511566"/>
                  <a:pt x="246908" y="518732"/>
                </a:cubicBezTo>
                <a:lnTo>
                  <a:pt x="246908" y="405504"/>
                </a:lnTo>
                <a:lnTo>
                  <a:pt x="238295" y="414104"/>
                </a:lnTo>
                <a:lnTo>
                  <a:pt x="238295" y="242113"/>
                </a:lnTo>
                <a:cubicBezTo>
                  <a:pt x="203843" y="214881"/>
                  <a:pt x="163649" y="199115"/>
                  <a:pt x="114841" y="199115"/>
                </a:cubicBezTo>
                <a:close/>
                <a:moveTo>
                  <a:pt x="114841" y="186216"/>
                </a:moveTo>
                <a:cubicBezTo>
                  <a:pt x="167955" y="186216"/>
                  <a:pt x="212456" y="201982"/>
                  <a:pt x="248344" y="232080"/>
                </a:cubicBezTo>
                <a:cubicBezTo>
                  <a:pt x="285667" y="201982"/>
                  <a:pt x="330168" y="186216"/>
                  <a:pt x="381847" y="186216"/>
                </a:cubicBezTo>
                <a:cubicBezTo>
                  <a:pt x="390460" y="186216"/>
                  <a:pt x="397638" y="186216"/>
                  <a:pt x="404815" y="186216"/>
                </a:cubicBezTo>
                <a:lnTo>
                  <a:pt x="394766" y="200549"/>
                </a:lnTo>
                <a:cubicBezTo>
                  <a:pt x="390460" y="200549"/>
                  <a:pt x="386153" y="199115"/>
                  <a:pt x="381847" y="199115"/>
                </a:cubicBezTo>
                <a:cubicBezTo>
                  <a:pt x="334475" y="199115"/>
                  <a:pt x="292845" y="214881"/>
                  <a:pt x="259828" y="242113"/>
                </a:cubicBezTo>
                <a:lnTo>
                  <a:pt x="259828" y="414104"/>
                </a:lnTo>
                <a:lnTo>
                  <a:pt x="251215" y="405504"/>
                </a:lnTo>
                <a:lnTo>
                  <a:pt x="251215" y="518732"/>
                </a:lnTo>
                <a:cubicBezTo>
                  <a:pt x="268441" y="511566"/>
                  <a:pt x="328733" y="487200"/>
                  <a:pt x="390460" y="487200"/>
                </a:cubicBezTo>
                <a:cubicBezTo>
                  <a:pt x="416299" y="487200"/>
                  <a:pt x="439267" y="491500"/>
                  <a:pt x="459365" y="500099"/>
                </a:cubicBezTo>
                <a:lnTo>
                  <a:pt x="459365" y="302310"/>
                </a:lnTo>
                <a:cubicBezTo>
                  <a:pt x="459365" y="302310"/>
                  <a:pt x="480897" y="298010"/>
                  <a:pt x="493817" y="289411"/>
                </a:cubicBezTo>
                <a:lnTo>
                  <a:pt x="493817" y="543097"/>
                </a:lnTo>
                <a:lnTo>
                  <a:pt x="279925" y="543097"/>
                </a:lnTo>
                <a:cubicBezTo>
                  <a:pt x="272748" y="548830"/>
                  <a:pt x="261264" y="553130"/>
                  <a:pt x="249780" y="553130"/>
                </a:cubicBezTo>
                <a:cubicBezTo>
                  <a:pt x="236860" y="553130"/>
                  <a:pt x="225376" y="548830"/>
                  <a:pt x="218198" y="543097"/>
                </a:cubicBezTo>
                <a:lnTo>
                  <a:pt x="0" y="543097"/>
                </a:lnTo>
                <a:lnTo>
                  <a:pt x="0" y="246413"/>
                </a:lnTo>
                <a:cubicBezTo>
                  <a:pt x="0" y="239247"/>
                  <a:pt x="8613" y="233514"/>
                  <a:pt x="24404" y="230647"/>
                </a:cubicBezTo>
                <a:lnTo>
                  <a:pt x="24404" y="201982"/>
                </a:lnTo>
                <a:lnTo>
                  <a:pt x="28710" y="200549"/>
                </a:lnTo>
                <a:cubicBezTo>
                  <a:pt x="30146" y="199115"/>
                  <a:pt x="66034" y="186216"/>
                  <a:pt x="114841" y="186216"/>
                </a:cubicBezTo>
                <a:close/>
                <a:moveTo>
                  <a:pt x="542564" y="65942"/>
                </a:moveTo>
                <a:cubicBezTo>
                  <a:pt x="486590" y="116115"/>
                  <a:pt x="439228" y="163421"/>
                  <a:pt x="436357" y="176323"/>
                </a:cubicBezTo>
                <a:lnTo>
                  <a:pt x="453580" y="199259"/>
                </a:lnTo>
                <a:lnTo>
                  <a:pt x="423440" y="199259"/>
                </a:lnTo>
                <a:cubicBezTo>
                  <a:pt x="419135" y="202127"/>
                  <a:pt x="404782" y="223629"/>
                  <a:pt x="404782" y="243699"/>
                </a:cubicBezTo>
                <a:cubicBezTo>
                  <a:pt x="403347" y="255167"/>
                  <a:pt x="407653" y="265201"/>
                  <a:pt x="416264" y="270935"/>
                </a:cubicBezTo>
                <a:cubicBezTo>
                  <a:pt x="417699" y="272369"/>
                  <a:pt x="419135" y="272369"/>
                  <a:pt x="419135" y="272369"/>
                </a:cubicBezTo>
                <a:lnTo>
                  <a:pt x="420570" y="270935"/>
                </a:lnTo>
                <a:lnTo>
                  <a:pt x="510989" y="146219"/>
                </a:lnTo>
                <a:lnTo>
                  <a:pt x="513860" y="147653"/>
                </a:lnTo>
                <a:lnTo>
                  <a:pt x="430616" y="276670"/>
                </a:lnTo>
                <a:lnTo>
                  <a:pt x="429181" y="278103"/>
                </a:lnTo>
                <a:cubicBezTo>
                  <a:pt x="436357" y="279537"/>
                  <a:pt x="443534" y="279537"/>
                  <a:pt x="450710" y="278103"/>
                </a:cubicBezTo>
                <a:cubicBezTo>
                  <a:pt x="472238" y="275236"/>
                  <a:pt x="489461" y="260901"/>
                  <a:pt x="492331" y="256600"/>
                </a:cubicBezTo>
                <a:lnTo>
                  <a:pt x="486590" y="230797"/>
                </a:lnTo>
                <a:lnTo>
                  <a:pt x="509554" y="237965"/>
                </a:lnTo>
                <a:cubicBezTo>
                  <a:pt x="518166" y="227930"/>
                  <a:pt x="541129" y="159121"/>
                  <a:pt x="564093" y="83144"/>
                </a:cubicBezTo>
                <a:lnTo>
                  <a:pt x="546870" y="88878"/>
                </a:lnTo>
                <a:close/>
                <a:moveTo>
                  <a:pt x="579881" y="32971"/>
                </a:moveTo>
                <a:cubicBezTo>
                  <a:pt x="569834" y="41572"/>
                  <a:pt x="558352" y="51607"/>
                  <a:pt x="548305" y="60208"/>
                </a:cubicBezTo>
                <a:lnTo>
                  <a:pt x="552611" y="78844"/>
                </a:lnTo>
                <a:lnTo>
                  <a:pt x="566963" y="74543"/>
                </a:lnTo>
                <a:cubicBezTo>
                  <a:pt x="571269" y="60208"/>
                  <a:pt x="575575" y="47306"/>
                  <a:pt x="579881" y="32971"/>
                </a:cubicBezTo>
                <a:close/>
                <a:moveTo>
                  <a:pt x="601409" y="0"/>
                </a:moveTo>
                <a:lnTo>
                  <a:pt x="595668" y="18636"/>
                </a:lnTo>
                <a:cubicBezTo>
                  <a:pt x="595668" y="18636"/>
                  <a:pt x="578445" y="74543"/>
                  <a:pt x="561223" y="130450"/>
                </a:cubicBezTo>
                <a:cubicBezTo>
                  <a:pt x="523906" y="247999"/>
                  <a:pt x="516730" y="249433"/>
                  <a:pt x="510989" y="249433"/>
                </a:cubicBezTo>
                <a:lnTo>
                  <a:pt x="508119" y="249433"/>
                </a:lnTo>
                <a:lnTo>
                  <a:pt x="502378" y="247999"/>
                </a:lnTo>
                <a:lnTo>
                  <a:pt x="503813" y="253733"/>
                </a:lnTo>
                <a:cubicBezTo>
                  <a:pt x="503813" y="255167"/>
                  <a:pt x="505248" y="258034"/>
                  <a:pt x="503813" y="259467"/>
                </a:cubicBezTo>
                <a:cubicBezTo>
                  <a:pt x="499508" y="269502"/>
                  <a:pt x="476544" y="285271"/>
                  <a:pt x="453580" y="289571"/>
                </a:cubicBezTo>
                <a:cubicBezTo>
                  <a:pt x="442098" y="291005"/>
                  <a:pt x="432052" y="289571"/>
                  <a:pt x="423440" y="286704"/>
                </a:cubicBezTo>
                <a:lnTo>
                  <a:pt x="414829" y="298172"/>
                </a:lnTo>
                <a:lnTo>
                  <a:pt x="423440" y="303907"/>
                </a:lnTo>
                <a:lnTo>
                  <a:pt x="419135" y="311074"/>
                </a:lnTo>
                <a:lnTo>
                  <a:pt x="410523" y="305340"/>
                </a:lnTo>
                <a:lnTo>
                  <a:pt x="371772" y="356947"/>
                </a:lnTo>
                <a:lnTo>
                  <a:pt x="347373" y="371282"/>
                </a:lnTo>
                <a:lnTo>
                  <a:pt x="400477" y="298172"/>
                </a:lnTo>
                <a:lnTo>
                  <a:pt x="388995" y="291005"/>
                </a:lnTo>
                <a:lnTo>
                  <a:pt x="394736" y="283837"/>
                </a:lnTo>
                <a:lnTo>
                  <a:pt x="406217" y="291005"/>
                </a:lnTo>
                <a:lnTo>
                  <a:pt x="413394" y="282404"/>
                </a:lnTo>
                <a:cubicBezTo>
                  <a:pt x="411958" y="280970"/>
                  <a:pt x="410523" y="280970"/>
                  <a:pt x="410523" y="279537"/>
                </a:cubicBezTo>
                <a:cubicBezTo>
                  <a:pt x="394736" y="269502"/>
                  <a:pt x="390430" y="252300"/>
                  <a:pt x="394736" y="230797"/>
                </a:cubicBezTo>
                <a:cubicBezTo>
                  <a:pt x="400477" y="212161"/>
                  <a:pt x="413394" y="189225"/>
                  <a:pt x="422005" y="187791"/>
                </a:cubicBezTo>
                <a:lnTo>
                  <a:pt x="423440" y="187791"/>
                </a:lnTo>
                <a:lnTo>
                  <a:pt x="432052" y="187791"/>
                </a:lnTo>
                <a:lnTo>
                  <a:pt x="426311" y="180624"/>
                </a:lnTo>
                <a:lnTo>
                  <a:pt x="426311" y="179190"/>
                </a:lnTo>
                <a:cubicBezTo>
                  <a:pt x="423440" y="154820"/>
                  <a:pt x="548305" y="45873"/>
                  <a:pt x="587057" y="129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8" name="visualization-of-data_30567"/>
          <p:cNvSpPr>
            <a:spLocks noChangeAspect="1"/>
          </p:cNvSpPr>
          <p:nvPr/>
        </p:nvSpPr>
        <p:spPr bwMode="auto">
          <a:xfrm>
            <a:off x="5067347" y="2682003"/>
            <a:ext cx="519253" cy="563578"/>
          </a:xfrm>
          <a:custGeom>
            <a:avLst/>
            <a:gdLst>
              <a:gd name="connsiteX0" fmla="*/ 411132 w 556338"/>
              <a:gd name="connsiteY0" fmla="*/ 393402 h 603828"/>
              <a:gd name="connsiteX1" fmla="*/ 435343 w 556338"/>
              <a:gd name="connsiteY1" fmla="*/ 393402 h 603828"/>
              <a:gd name="connsiteX2" fmla="*/ 444704 w 556338"/>
              <a:gd name="connsiteY2" fmla="*/ 403071 h 603828"/>
              <a:gd name="connsiteX3" fmla="*/ 444704 w 556338"/>
              <a:gd name="connsiteY3" fmla="*/ 427242 h 603828"/>
              <a:gd name="connsiteX4" fmla="*/ 435343 w 556338"/>
              <a:gd name="connsiteY4" fmla="*/ 436588 h 603828"/>
              <a:gd name="connsiteX5" fmla="*/ 411132 w 556338"/>
              <a:gd name="connsiteY5" fmla="*/ 436588 h 603828"/>
              <a:gd name="connsiteX6" fmla="*/ 401447 w 556338"/>
              <a:gd name="connsiteY6" fmla="*/ 427242 h 603828"/>
              <a:gd name="connsiteX7" fmla="*/ 401447 w 556338"/>
              <a:gd name="connsiteY7" fmla="*/ 403071 h 603828"/>
              <a:gd name="connsiteX8" fmla="*/ 411132 w 556338"/>
              <a:gd name="connsiteY8" fmla="*/ 393402 h 603828"/>
              <a:gd name="connsiteX9" fmla="*/ 270732 w 556338"/>
              <a:gd name="connsiteY9" fmla="*/ 393402 h 603828"/>
              <a:gd name="connsiteX10" fmla="*/ 321734 w 556338"/>
              <a:gd name="connsiteY10" fmla="*/ 393402 h 603828"/>
              <a:gd name="connsiteX11" fmla="*/ 341748 w 556338"/>
              <a:gd name="connsiteY11" fmla="*/ 413393 h 603828"/>
              <a:gd name="connsiteX12" fmla="*/ 341748 w 556338"/>
              <a:gd name="connsiteY12" fmla="*/ 464339 h 603828"/>
              <a:gd name="connsiteX13" fmla="*/ 321734 w 556338"/>
              <a:gd name="connsiteY13" fmla="*/ 484008 h 603828"/>
              <a:gd name="connsiteX14" fmla="*/ 270732 w 556338"/>
              <a:gd name="connsiteY14" fmla="*/ 484008 h 603828"/>
              <a:gd name="connsiteX15" fmla="*/ 250719 w 556338"/>
              <a:gd name="connsiteY15" fmla="*/ 464339 h 603828"/>
              <a:gd name="connsiteX16" fmla="*/ 250719 w 556338"/>
              <a:gd name="connsiteY16" fmla="*/ 413393 h 603828"/>
              <a:gd name="connsiteX17" fmla="*/ 270732 w 556338"/>
              <a:gd name="connsiteY17" fmla="*/ 393402 h 603828"/>
              <a:gd name="connsiteX18" fmla="*/ 468204 w 556338"/>
              <a:gd name="connsiteY18" fmla="*/ 301949 h 603828"/>
              <a:gd name="connsiteX19" fmla="*/ 496920 w 556338"/>
              <a:gd name="connsiteY19" fmla="*/ 301949 h 603828"/>
              <a:gd name="connsiteX20" fmla="*/ 508212 w 556338"/>
              <a:gd name="connsiteY20" fmla="*/ 313226 h 603828"/>
              <a:gd name="connsiteX21" fmla="*/ 508212 w 556338"/>
              <a:gd name="connsiteY21" fmla="*/ 341902 h 603828"/>
              <a:gd name="connsiteX22" fmla="*/ 496920 w 556338"/>
              <a:gd name="connsiteY22" fmla="*/ 353179 h 603828"/>
              <a:gd name="connsiteX23" fmla="*/ 468204 w 556338"/>
              <a:gd name="connsiteY23" fmla="*/ 353179 h 603828"/>
              <a:gd name="connsiteX24" fmla="*/ 456911 w 556338"/>
              <a:gd name="connsiteY24" fmla="*/ 341902 h 603828"/>
              <a:gd name="connsiteX25" fmla="*/ 456911 w 556338"/>
              <a:gd name="connsiteY25" fmla="*/ 313226 h 603828"/>
              <a:gd name="connsiteX26" fmla="*/ 468204 w 556338"/>
              <a:gd name="connsiteY26" fmla="*/ 301949 h 603828"/>
              <a:gd name="connsiteX27" fmla="*/ 323967 w 556338"/>
              <a:gd name="connsiteY27" fmla="*/ 263915 h 603828"/>
              <a:gd name="connsiteX28" fmla="*/ 385286 w 556338"/>
              <a:gd name="connsiteY28" fmla="*/ 263915 h 603828"/>
              <a:gd name="connsiteX29" fmla="*/ 409491 w 556338"/>
              <a:gd name="connsiteY29" fmla="*/ 287751 h 603828"/>
              <a:gd name="connsiteX30" fmla="*/ 409491 w 556338"/>
              <a:gd name="connsiteY30" fmla="*/ 349274 h 603828"/>
              <a:gd name="connsiteX31" fmla="*/ 385286 w 556338"/>
              <a:gd name="connsiteY31" fmla="*/ 373432 h 603828"/>
              <a:gd name="connsiteX32" fmla="*/ 323967 w 556338"/>
              <a:gd name="connsiteY32" fmla="*/ 373432 h 603828"/>
              <a:gd name="connsiteX33" fmla="*/ 299762 w 556338"/>
              <a:gd name="connsiteY33" fmla="*/ 349274 h 603828"/>
              <a:gd name="connsiteX34" fmla="*/ 299762 w 556338"/>
              <a:gd name="connsiteY34" fmla="*/ 287751 h 603828"/>
              <a:gd name="connsiteX35" fmla="*/ 323967 w 556338"/>
              <a:gd name="connsiteY35" fmla="*/ 263915 h 603828"/>
              <a:gd name="connsiteX36" fmla="*/ 153958 w 556338"/>
              <a:gd name="connsiteY36" fmla="*/ 197230 h 603828"/>
              <a:gd name="connsiteX37" fmla="*/ 195905 w 556338"/>
              <a:gd name="connsiteY37" fmla="*/ 197230 h 603828"/>
              <a:gd name="connsiteX38" fmla="*/ 212684 w 556338"/>
              <a:gd name="connsiteY38" fmla="*/ 213664 h 603828"/>
              <a:gd name="connsiteX39" fmla="*/ 212684 w 556338"/>
              <a:gd name="connsiteY39" fmla="*/ 255878 h 603828"/>
              <a:gd name="connsiteX40" fmla="*/ 195905 w 556338"/>
              <a:gd name="connsiteY40" fmla="*/ 272312 h 603828"/>
              <a:gd name="connsiteX41" fmla="*/ 153958 w 556338"/>
              <a:gd name="connsiteY41" fmla="*/ 272312 h 603828"/>
              <a:gd name="connsiteX42" fmla="*/ 137179 w 556338"/>
              <a:gd name="connsiteY42" fmla="*/ 255878 h 603828"/>
              <a:gd name="connsiteX43" fmla="*/ 137179 w 556338"/>
              <a:gd name="connsiteY43" fmla="*/ 213664 h 603828"/>
              <a:gd name="connsiteX44" fmla="*/ 153958 w 556338"/>
              <a:gd name="connsiteY44" fmla="*/ 197230 h 603828"/>
              <a:gd name="connsiteX45" fmla="*/ 283992 w 556338"/>
              <a:gd name="connsiteY45" fmla="*/ 132733 h 603828"/>
              <a:gd name="connsiteX46" fmla="*/ 334655 w 556338"/>
              <a:gd name="connsiteY46" fmla="*/ 132733 h 603828"/>
              <a:gd name="connsiteX47" fmla="*/ 354662 w 556338"/>
              <a:gd name="connsiteY47" fmla="*/ 152709 h 603828"/>
              <a:gd name="connsiteX48" fmla="*/ 354662 w 556338"/>
              <a:gd name="connsiteY48" fmla="*/ 203292 h 603828"/>
              <a:gd name="connsiteX49" fmla="*/ 334655 w 556338"/>
              <a:gd name="connsiteY49" fmla="*/ 223268 h 603828"/>
              <a:gd name="connsiteX50" fmla="*/ 283992 w 556338"/>
              <a:gd name="connsiteY50" fmla="*/ 223268 h 603828"/>
              <a:gd name="connsiteX51" fmla="*/ 263985 w 556338"/>
              <a:gd name="connsiteY51" fmla="*/ 203292 h 603828"/>
              <a:gd name="connsiteX52" fmla="*/ 263985 w 556338"/>
              <a:gd name="connsiteY52" fmla="*/ 152709 h 603828"/>
              <a:gd name="connsiteX53" fmla="*/ 283992 w 556338"/>
              <a:gd name="connsiteY53" fmla="*/ 132733 h 603828"/>
              <a:gd name="connsiteX54" fmla="*/ 441451 w 556338"/>
              <a:gd name="connsiteY54" fmla="*/ 116645 h 603828"/>
              <a:gd name="connsiteX55" fmla="*/ 523744 w 556338"/>
              <a:gd name="connsiteY55" fmla="*/ 116645 h 603828"/>
              <a:gd name="connsiteX56" fmla="*/ 556338 w 556338"/>
              <a:gd name="connsiteY56" fmla="*/ 148870 h 603828"/>
              <a:gd name="connsiteX57" fmla="*/ 556338 w 556338"/>
              <a:gd name="connsiteY57" fmla="*/ 231367 h 603828"/>
              <a:gd name="connsiteX58" fmla="*/ 523744 w 556338"/>
              <a:gd name="connsiteY58" fmla="*/ 263915 h 603828"/>
              <a:gd name="connsiteX59" fmla="*/ 441451 w 556338"/>
              <a:gd name="connsiteY59" fmla="*/ 263915 h 603828"/>
              <a:gd name="connsiteX60" fmla="*/ 408856 w 556338"/>
              <a:gd name="connsiteY60" fmla="*/ 231367 h 603828"/>
              <a:gd name="connsiteX61" fmla="*/ 408856 w 556338"/>
              <a:gd name="connsiteY61" fmla="*/ 148870 h 603828"/>
              <a:gd name="connsiteX62" fmla="*/ 441451 w 556338"/>
              <a:gd name="connsiteY62" fmla="*/ 116645 h 603828"/>
              <a:gd name="connsiteX63" fmla="*/ 74873 w 556338"/>
              <a:gd name="connsiteY63" fmla="*/ 36732 h 603828"/>
              <a:gd name="connsiteX64" fmla="*/ 74873 w 556338"/>
              <a:gd name="connsiteY64" fmla="*/ 539063 h 603828"/>
              <a:gd name="connsiteX65" fmla="*/ 214614 w 556338"/>
              <a:gd name="connsiteY65" fmla="*/ 366357 h 603828"/>
              <a:gd name="connsiteX66" fmla="*/ 214614 w 556338"/>
              <a:gd name="connsiteY66" fmla="*/ 106008 h 603828"/>
              <a:gd name="connsiteX67" fmla="*/ 394668 w 556338"/>
              <a:gd name="connsiteY67" fmla="*/ 35142 h 603828"/>
              <a:gd name="connsiteX68" fmla="*/ 423367 w 556338"/>
              <a:gd name="connsiteY68" fmla="*/ 35142 h 603828"/>
              <a:gd name="connsiteX69" fmla="*/ 434330 w 556338"/>
              <a:gd name="connsiteY69" fmla="*/ 46090 h 603828"/>
              <a:gd name="connsiteX70" fmla="*/ 434330 w 556338"/>
              <a:gd name="connsiteY70" fmla="*/ 74750 h 603828"/>
              <a:gd name="connsiteX71" fmla="*/ 423367 w 556338"/>
              <a:gd name="connsiteY71" fmla="*/ 86020 h 603828"/>
              <a:gd name="connsiteX72" fmla="*/ 394668 w 556338"/>
              <a:gd name="connsiteY72" fmla="*/ 86020 h 603828"/>
              <a:gd name="connsiteX73" fmla="*/ 383382 w 556338"/>
              <a:gd name="connsiteY73" fmla="*/ 74750 h 603828"/>
              <a:gd name="connsiteX74" fmla="*/ 383382 w 556338"/>
              <a:gd name="connsiteY74" fmla="*/ 46090 h 603828"/>
              <a:gd name="connsiteX75" fmla="*/ 394668 w 556338"/>
              <a:gd name="connsiteY75" fmla="*/ 35142 h 603828"/>
              <a:gd name="connsiteX76" fmla="*/ 0 w 556338"/>
              <a:gd name="connsiteY76" fmla="*/ 0 h 603828"/>
              <a:gd name="connsiteX77" fmla="*/ 51959 w 556338"/>
              <a:gd name="connsiteY77" fmla="*/ 0 h 603828"/>
              <a:gd name="connsiteX78" fmla="*/ 237528 w 556338"/>
              <a:gd name="connsiteY78" fmla="*/ 91831 h 603828"/>
              <a:gd name="connsiteX79" fmla="*/ 237528 w 556338"/>
              <a:gd name="connsiteY79" fmla="*/ 290637 h 603828"/>
              <a:gd name="connsiteX80" fmla="*/ 238819 w 556338"/>
              <a:gd name="connsiteY80" fmla="*/ 289992 h 603828"/>
              <a:gd name="connsiteX81" fmla="*/ 263024 w 556338"/>
              <a:gd name="connsiteY81" fmla="*/ 289992 h 603828"/>
              <a:gd name="connsiteX82" fmla="*/ 272383 w 556338"/>
              <a:gd name="connsiteY82" fmla="*/ 299336 h 603828"/>
              <a:gd name="connsiteX83" fmla="*/ 272383 w 556338"/>
              <a:gd name="connsiteY83" fmla="*/ 323502 h 603828"/>
              <a:gd name="connsiteX84" fmla="*/ 263024 w 556338"/>
              <a:gd name="connsiteY84" fmla="*/ 333169 h 603828"/>
              <a:gd name="connsiteX85" fmla="*/ 238819 w 556338"/>
              <a:gd name="connsiteY85" fmla="*/ 333169 h 603828"/>
              <a:gd name="connsiteX86" fmla="*/ 237528 w 556338"/>
              <a:gd name="connsiteY86" fmla="*/ 332524 h 603828"/>
              <a:gd name="connsiteX87" fmla="*/ 237528 w 556338"/>
              <a:gd name="connsiteY87" fmla="*/ 374734 h 603828"/>
              <a:gd name="connsiteX88" fmla="*/ 51959 w 556338"/>
              <a:gd name="connsiteY88" fmla="*/ 603828 h 603828"/>
              <a:gd name="connsiteX89" fmla="*/ 0 w 556338"/>
              <a:gd name="connsiteY89" fmla="*/ 603828 h 6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56338" h="603828">
                <a:moveTo>
                  <a:pt x="411132" y="393402"/>
                </a:moveTo>
                <a:lnTo>
                  <a:pt x="435343" y="393402"/>
                </a:lnTo>
                <a:cubicBezTo>
                  <a:pt x="440508" y="393402"/>
                  <a:pt x="444704" y="397914"/>
                  <a:pt x="444704" y="403071"/>
                </a:cubicBezTo>
                <a:lnTo>
                  <a:pt x="444704" y="427242"/>
                </a:lnTo>
                <a:cubicBezTo>
                  <a:pt x="444704" y="432398"/>
                  <a:pt x="440508" y="436588"/>
                  <a:pt x="435343" y="436588"/>
                </a:cubicBezTo>
                <a:lnTo>
                  <a:pt x="411132" y="436588"/>
                </a:lnTo>
                <a:cubicBezTo>
                  <a:pt x="405966" y="436588"/>
                  <a:pt x="401447" y="432398"/>
                  <a:pt x="401447" y="427242"/>
                </a:cubicBezTo>
                <a:lnTo>
                  <a:pt x="401447" y="403071"/>
                </a:lnTo>
                <a:cubicBezTo>
                  <a:pt x="401447" y="397914"/>
                  <a:pt x="405966" y="393402"/>
                  <a:pt x="411132" y="393402"/>
                </a:cubicBezTo>
                <a:close/>
                <a:moveTo>
                  <a:pt x="270732" y="393402"/>
                </a:moveTo>
                <a:lnTo>
                  <a:pt x="321734" y="393402"/>
                </a:lnTo>
                <a:cubicBezTo>
                  <a:pt x="332709" y="393402"/>
                  <a:pt x="341748" y="402430"/>
                  <a:pt x="341748" y="413393"/>
                </a:cubicBezTo>
                <a:lnTo>
                  <a:pt x="341748" y="464339"/>
                </a:lnTo>
                <a:cubicBezTo>
                  <a:pt x="341748" y="475302"/>
                  <a:pt x="332709" y="484008"/>
                  <a:pt x="321734" y="484008"/>
                </a:cubicBezTo>
                <a:lnTo>
                  <a:pt x="270732" y="484008"/>
                </a:lnTo>
                <a:cubicBezTo>
                  <a:pt x="259757" y="484008"/>
                  <a:pt x="250719" y="475302"/>
                  <a:pt x="250719" y="464339"/>
                </a:cubicBezTo>
                <a:lnTo>
                  <a:pt x="250719" y="413393"/>
                </a:lnTo>
                <a:cubicBezTo>
                  <a:pt x="250719" y="402430"/>
                  <a:pt x="259757" y="393402"/>
                  <a:pt x="270732" y="393402"/>
                </a:cubicBezTo>
                <a:close/>
                <a:moveTo>
                  <a:pt x="468204" y="301949"/>
                </a:moveTo>
                <a:lnTo>
                  <a:pt x="496920" y="301949"/>
                </a:lnTo>
                <a:cubicBezTo>
                  <a:pt x="503050" y="301949"/>
                  <a:pt x="508212" y="307104"/>
                  <a:pt x="508212" y="313226"/>
                </a:cubicBezTo>
                <a:lnTo>
                  <a:pt x="508212" y="341902"/>
                </a:lnTo>
                <a:cubicBezTo>
                  <a:pt x="508212" y="348024"/>
                  <a:pt x="503050" y="353179"/>
                  <a:pt x="496920" y="353179"/>
                </a:cubicBezTo>
                <a:lnTo>
                  <a:pt x="468204" y="353179"/>
                </a:lnTo>
                <a:cubicBezTo>
                  <a:pt x="462074" y="353179"/>
                  <a:pt x="456911" y="348024"/>
                  <a:pt x="456911" y="341902"/>
                </a:cubicBezTo>
                <a:lnTo>
                  <a:pt x="456911" y="313226"/>
                </a:lnTo>
                <a:cubicBezTo>
                  <a:pt x="456911" y="307104"/>
                  <a:pt x="462074" y="301949"/>
                  <a:pt x="468204" y="301949"/>
                </a:cubicBezTo>
                <a:close/>
                <a:moveTo>
                  <a:pt x="323967" y="263915"/>
                </a:moveTo>
                <a:lnTo>
                  <a:pt x="385286" y="263915"/>
                </a:lnTo>
                <a:cubicBezTo>
                  <a:pt x="398841" y="263915"/>
                  <a:pt x="409491" y="274545"/>
                  <a:pt x="409491" y="287751"/>
                </a:cubicBezTo>
                <a:lnTo>
                  <a:pt x="409491" y="349274"/>
                </a:lnTo>
                <a:cubicBezTo>
                  <a:pt x="409491" y="362480"/>
                  <a:pt x="398841" y="373432"/>
                  <a:pt x="385286" y="373432"/>
                </a:cubicBezTo>
                <a:lnTo>
                  <a:pt x="323967" y="373432"/>
                </a:lnTo>
                <a:cubicBezTo>
                  <a:pt x="310735" y="373432"/>
                  <a:pt x="299762" y="362480"/>
                  <a:pt x="299762" y="349274"/>
                </a:cubicBezTo>
                <a:lnTo>
                  <a:pt x="299762" y="287751"/>
                </a:lnTo>
                <a:cubicBezTo>
                  <a:pt x="299762" y="274545"/>
                  <a:pt x="310735" y="263915"/>
                  <a:pt x="323967" y="263915"/>
                </a:cubicBezTo>
                <a:close/>
                <a:moveTo>
                  <a:pt x="153958" y="197230"/>
                </a:moveTo>
                <a:lnTo>
                  <a:pt x="195905" y="197230"/>
                </a:lnTo>
                <a:cubicBezTo>
                  <a:pt x="205262" y="197230"/>
                  <a:pt x="212684" y="204642"/>
                  <a:pt x="212684" y="213664"/>
                </a:cubicBezTo>
                <a:lnTo>
                  <a:pt x="212684" y="255878"/>
                </a:lnTo>
                <a:cubicBezTo>
                  <a:pt x="212684" y="264900"/>
                  <a:pt x="205262" y="272312"/>
                  <a:pt x="195905" y="272312"/>
                </a:cubicBezTo>
                <a:lnTo>
                  <a:pt x="153958" y="272312"/>
                </a:lnTo>
                <a:cubicBezTo>
                  <a:pt x="144923" y="272312"/>
                  <a:pt x="137179" y="264900"/>
                  <a:pt x="137179" y="255878"/>
                </a:cubicBezTo>
                <a:lnTo>
                  <a:pt x="137179" y="213664"/>
                </a:lnTo>
                <a:cubicBezTo>
                  <a:pt x="137179" y="204642"/>
                  <a:pt x="144923" y="197230"/>
                  <a:pt x="153958" y="197230"/>
                </a:cubicBezTo>
                <a:close/>
                <a:moveTo>
                  <a:pt x="283992" y="132733"/>
                </a:moveTo>
                <a:lnTo>
                  <a:pt x="334655" y="132733"/>
                </a:lnTo>
                <a:cubicBezTo>
                  <a:pt x="345626" y="132733"/>
                  <a:pt x="354662" y="141754"/>
                  <a:pt x="354662" y="152709"/>
                </a:cubicBezTo>
                <a:lnTo>
                  <a:pt x="354662" y="203292"/>
                </a:lnTo>
                <a:cubicBezTo>
                  <a:pt x="354662" y="214247"/>
                  <a:pt x="345626" y="223268"/>
                  <a:pt x="334655" y="223268"/>
                </a:cubicBezTo>
                <a:lnTo>
                  <a:pt x="283992" y="223268"/>
                </a:lnTo>
                <a:cubicBezTo>
                  <a:pt x="273020" y="223268"/>
                  <a:pt x="263985" y="214247"/>
                  <a:pt x="263985" y="203292"/>
                </a:cubicBezTo>
                <a:lnTo>
                  <a:pt x="263985" y="152709"/>
                </a:lnTo>
                <a:cubicBezTo>
                  <a:pt x="263985" y="141754"/>
                  <a:pt x="273020" y="132733"/>
                  <a:pt x="283992" y="132733"/>
                </a:cubicBezTo>
                <a:close/>
                <a:moveTo>
                  <a:pt x="441451" y="116645"/>
                </a:moveTo>
                <a:lnTo>
                  <a:pt x="523744" y="116645"/>
                </a:lnTo>
                <a:cubicBezTo>
                  <a:pt x="541816" y="116645"/>
                  <a:pt x="556338" y="131146"/>
                  <a:pt x="556338" y="148870"/>
                </a:cubicBezTo>
                <a:lnTo>
                  <a:pt x="556338" y="231367"/>
                </a:lnTo>
                <a:cubicBezTo>
                  <a:pt x="556338" y="249091"/>
                  <a:pt x="541816" y="263915"/>
                  <a:pt x="523744" y="263915"/>
                </a:cubicBezTo>
                <a:lnTo>
                  <a:pt x="441451" y="263915"/>
                </a:lnTo>
                <a:cubicBezTo>
                  <a:pt x="423379" y="263915"/>
                  <a:pt x="408856" y="249091"/>
                  <a:pt x="408856" y="231367"/>
                </a:cubicBezTo>
                <a:lnTo>
                  <a:pt x="408856" y="148870"/>
                </a:lnTo>
                <a:cubicBezTo>
                  <a:pt x="408856" y="131146"/>
                  <a:pt x="423379" y="116645"/>
                  <a:pt x="441451" y="116645"/>
                </a:cubicBezTo>
                <a:close/>
                <a:moveTo>
                  <a:pt x="74873" y="36732"/>
                </a:moveTo>
                <a:lnTo>
                  <a:pt x="74873" y="539063"/>
                </a:lnTo>
                <a:lnTo>
                  <a:pt x="214614" y="366357"/>
                </a:lnTo>
                <a:lnTo>
                  <a:pt x="214614" y="106008"/>
                </a:lnTo>
                <a:close/>
                <a:moveTo>
                  <a:pt x="394668" y="35142"/>
                </a:moveTo>
                <a:lnTo>
                  <a:pt x="423367" y="35142"/>
                </a:lnTo>
                <a:cubicBezTo>
                  <a:pt x="429493" y="35142"/>
                  <a:pt x="434330" y="39972"/>
                  <a:pt x="434330" y="46090"/>
                </a:cubicBezTo>
                <a:lnTo>
                  <a:pt x="434330" y="74750"/>
                </a:lnTo>
                <a:cubicBezTo>
                  <a:pt x="434330" y="80868"/>
                  <a:pt x="429493" y="86020"/>
                  <a:pt x="423367" y="86020"/>
                </a:cubicBezTo>
                <a:lnTo>
                  <a:pt x="394668" y="86020"/>
                </a:lnTo>
                <a:cubicBezTo>
                  <a:pt x="388541" y="86020"/>
                  <a:pt x="383382" y="80868"/>
                  <a:pt x="383382" y="74750"/>
                </a:cubicBezTo>
                <a:lnTo>
                  <a:pt x="383382" y="46090"/>
                </a:lnTo>
                <a:cubicBezTo>
                  <a:pt x="383382" y="39972"/>
                  <a:pt x="388541" y="35142"/>
                  <a:pt x="394668" y="35142"/>
                </a:cubicBezTo>
                <a:close/>
                <a:moveTo>
                  <a:pt x="0" y="0"/>
                </a:moveTo>
                <a:lnTo>
                  <a:pt x="51959" y="0"/>
                </a:lnTo>
                <a:lnTo>
                  <a:pt x="237528" y="91831"/>
                </a:lnTo>
                <a:lnTo>
                  <a:pt x="237528" y="290637"/>
                </a:lnTo>
                <a:cubicBezTo>
                  <a:pt x="238174" y="290314"/>
                  <a:pt x="238496" y="289992"/>
                  <a:pt x="238819" y="289992"/>
                </a:cubicBezTo>
                <a:lnTo>
                  <a:pt x="263024" y="289992"/>
                </a:lnTo>
                <a:cubicBezTo>
                  <a:pt x="268187" y="289992"/>
                  <a:pt x="272383" y="294181"/>
                  <a:pt x="272383" y="299336"/>
                </a:cubicBezTo>
                <a:lnTo>
                  <a:pt x="272383" y="323502"/>
                </a:lnTo>
                <a:cubicBezTo>
                  <a:pt x="272383" y="328658"/>
                  <a:pt x="268187" y="333169"/>
                  <a:pt x="263024" y="333169"/>
                </a:cubicBezTo>
                <a:lnTo>
                  <a:pt x="238819" y="333169"/>
                </a:lnTo>
                <a:cubicBezTo>
                  <a:pt x="238496" y="333169"/>
                  <a:pt x="238174" y="332524"/>
                  <a:pt x="237528" y="332524"/>
                </a:cubicBezTo>
                <a:lnTo>
                  <a:pt x="237528" y="374734"/>
                </a:lnTo>
                <a:lnTo>
                  <a:pt x="51959" y="603828"/>
                </a:lnTo>
                <a:lnTo>
                  <a:pt x="0" y="6038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49" name="wifi_159307"/>
          <p:cNvSpPr>
            <a:spLocks noChangeAspect="1"/>
          </p:cNvSpPr>
          <p:nvPr/>
        </p:nvSpPr>
        <p:spPr bwMode="auto">
          <a:xfrm>
            <a:off x="5054647" y="4123391"/>
            <a:ext cx="453567" cy="551563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76669" h="579656">
                <a:moveTo>
                  <a:pt x="234974" y="366196"/>
                </a:moveTo>
                <a:lnTo>
                  <a:pt x="369914" y="366196"/>
                </a:lnTo>
                <a:cubicBezTo>
                  <a:pt x="378013" y="366196"/>
                  <a:pt x="384511" y="372771"/>
                  <a:pt x="384511" y="380768"/>
                </a:cubicBezTo>
                <a:cubicBezTo>
                  <a:pt x="384511" y="388854"/>
                  <a:pt x="378013" y="395340"/>
                  <a:pt x="369914" y="395340"/>
                </a:cubicBezTo>
                <a:lnTo>
                  <a:pt x="234974" y="395340"/>
                </a:lnTo>
                <a:cubicBezTo>
                  <a:pt x="226874" y="395340"/>
                  <a:pt x="220376" y="388854"/>
                  <a:pt x="220376" y="380768"/>
                </a:cubicBezTo>
                <a:cubicBezTo>
                  <a:pt x="220376" y="372771"/>
                  <a:pt x="226874" y="366196"/>
                  <a:pt x="234974" y="366196"/>
                </a:cubicBezTo>
                <a:close/>
                <a:moveTo>
                  <a:pt x="124865" y="361468"/>
                </a:moveTo>
                <a:cubicBezTo>
                  <a:pt x="135485" y="361468"/>
                  <a:pt x="144094" y="370061"/>
                  <a:pt x="144094" y="380662"/>
                </a:cubicBezTo>
                <a:cubicBezTo>
                  <a:pt x="144094" y="391263"/>
                  <a:pt x="135485" y="399856"/>
                  <a:pt x="124865" y="399856"/>
                </a:cubicBezTo>
                <a:cubicBezTo>
                  <a:pt x="114245" y="399856"/>
                  <a:pt x="105636" y="391263"/>
                  <a:pt x="105636" y="380662"/>
                </a:cubicBezTo>
                <a:cubicBezTo>
                  <a:pt x="105636" y="370061"/>
                  <a:pt x="114245" y="361468"/>
                  <a:pt x="124865" y="361468"/>
                </a:cubicBezTo>
                <a:close/>
                <a:moveTo>
                  <a:pt x="63111" y="306792"/>
                </a:moveTo>
                <a:cubicBezTo>
                  <a:pt x="44418" y="306792"/>
                  <a:pt x="29107" y="322080"/>
                  <a:pt x="29107" y="340834"/>
                </a:cubicBezTo>
                <a:lnTo>
                  <a:pt x="29107" y="420560"/>
                </a:lnTo>
                <a:cubicBezTo>
                  <a:pt x="29107" y="439313"/>
                  <a:pt x="44418" y="454601"/>
                  <a:pt x="63111" y="454601"/>
                </a:cubicBezTo>
                <a:lnTo>
                  <a:pt x="188710" y="454601"/>
                </a:lnTo>
                <a:lnTo>
                  <a:pt x="287960" y="454601"/>
                </a:lnTo>
                <a:lnTo>
                  <a:pt x="413380" y="454601"/>
                </a:lnTo>
                <a:cubicBezTo>
                  <a:pt x="432162" y="454601"/>
                  <a:pt x="447473" y="439313"/>
                  <a:pt x="447473" y="420560"/>
                </a:cubicBezTo>
                <a:lnTo>
                  <a:pt x="447562" y="420560"/>
                </a:lnTo>
                <a:lnTo>
                  <a:pt x="447562" y="340834"/>
                </a:lnTo>
                <a:cubicBezTo>
                  <a:pt x="447562" y="322080"/>
                  <a:pt x="432251" y="306792"/>
                  <a:pt x="413469" y="306792"/>
                </a:cubicBezTo>
                <a:close/>
                <a:moveTo>
                  <a:pt x="238290" y="78102"/>
                </a:moveTo>
                <a:cubicBezTo>
                  <a:pt x="226807" y="78102"/>
                  <a:pt x="217550" y="87435"/>
                  <a:pt x="217550" y="98811"/>
                </a:cubicBezTo>
                <a:cubicBezTo>
                  <a:pt x="217550" y="110366"/>
                  <a:pt x="226896" y="119610"/>
                  <a:pt x="238290" y="119610"/>
                </a:cubicBezTo>
                <a:cubicBezTo>
                  <a:pt x="249862" y="119610"/>
                  <a:pt x="259119" y="110366"/>
                  <a:pt x="259119" y="98811"/>
                </a:cubicBezTo>
                <a:cubicBezTo>
                  <a:pt x="259119" y="87346"/>
                  <a:pt x="249684" y="78102"/>
                  <a:pt x="238290" y="78102"/>
                </a:cubicBezTo>
                <a:close/>
                <a:moveTo>
                  <a:pt x="135945" y="51617"/>
                </a:moveTo>
                <a:cubicBezTo>
                  <a:pt x="139628" y="50984"/>
                  <a:pt x="143544" y="51739"/>
                  <a:pt x="146792" y="54050"/>
                </a:cubicBezTo>
                <a:cubicBezTo>
                  <a:pt x="153467" y="58672"/>
                  <a:pt x="154891" y="67738"/>
                  <a:pt x="150263" y="74316"/>
                </a:cubicBezTo>
                <a:cubicBezTo>
                  <a:pt x="145190" y="81604"/>
                  <a:pt x="142431" y="90137"/>
                  <a:pt x="142431" y="99025"/>
                </a:cubicBezTo>
                <a:cubicBezTo>
                  <a:pt x="142431" y="107914"/>
                  <a:pt x="145190" y="116447"/>
                  <a:pt x="150263" y="123646"/>
                </a:cubicBezTo>
                <a:cubicBezTo>
                  <a:pt x="154891" y="130135"/>
                  <a:pt x="153378" y="139290"/>
                  <a:pt x="146792" y="143912"/>
                </a:cubicBezTo>
                <a:cubicBezTo>
                  <a:pt x="144211" y="145778"/>
                  <a:pt x="141363" y="146667"/>
                  <a:pt x="138426" y="146667"/>
                </a:cubicBezTo>
                <a:cubicBezTo>
                  <a:pt x="133887" y="146667"/>
                  <a:pt x="129348" y="144534"/>
                  <a:pt x="126500" y="140445"/>
                </a:cubicBezTo>
                <a:cubicBezTo>
                  <a:pt x="117867" y="128268"/>
                  <a:pt x="113328" y="114047"/>
                  <a:pt x="113328" y="99025"/>
                </a:cubicBezTo>
                <a:cubicBezTo>
                  <a:pt x="113328" y="83915"/>
                  <a:pt x="117867" y="69605"/>
                  <a:pt x="126500" y="57516"/>
                </a:cubicBezTo>
                <a:cubicBezTo>
                  <a:pt x="128814" y="54272"/>
                  <a:pt x="132263" y="52250"/>
                  <a:pt x="135945" y="51617"/>
                </a:cubicBezTo>
                <a:close/>
                <a:moveTo>
                  <a:pt x="340677" y="51511"/>
                </a:moveTo>
                <a:cubicBezTo>
                  <a:pt x="344350" y="52133"/>
                  <a:pt x="347778" y="54154"/>
                  <a:pt x="350093" y="57441"/>
                </a:cubicBezTo>
                <a:cubicBezTo>
                  <a:pt x="358818" y="69523"/>
                  <a:pt x="363270" y="83826"/>
                  <a:pt x="363270" y="98839"/>
                </a:cubicBezTo>
                <a:cubicBezTo>
                  <a:pt x="363270" y="113941"/>
                  <a:pt x="358818" y="128244"/>
                  <a:pt x="350093" y="140325"/>
                </a:cubicBezTo>
                <a:cubicBezTo>
                  <a:pt x="347243" y="144323"/>
                  <a:pt x="342791" y="146455"/>
                  <a:pt x="338250" y="146455"/>
                </a:cubicBezTo>
                <a:cubicBezTo>
                  <a:pt x="335312" y="146455"/>
                  <a:pt x="332463" y="145567"/>
                  <a:pt x="329792" y="143790"/>
                </a:cubicBezTo>
                <a:cubicBezTo>
                  <a:pt x="323203" y="139170"/>
                  <a:pt x="321778" y="130109"/>
                  <a:pt x="326408" y="123535"/>
                </a:cubicBezTo>
                <a:cubicBezTo>
                  <a:pt x="331483" y="116251"/>
                  <a:pt x="334244" y="107722"/>
                  <a:pt x="334244" y="98839"/>
                </a:cubicBezTo>
                <a:cubicBezTo>
                  <a:pt x="334244" y="89955"/>
                  <a:pt x="331483" y="81427"/>
                  <a:pt x="326408" y="74231"/>
                </a:cubicBezTo>
                <a:cubicBezTo>
                  <a:pt x="321778" y="67746"/>
                  <a:pt x="323292" y="58596"/>
                  <a:pt x="329792" y="53977"/>
                </a:cubicBezTo>
                <a:cubicBezTo>
                  <a:pt x="333086" y="51667"/>
                  <a:pt x="337004" y="50890"/>
                  <a:pt x="340677" y="51511"/>
                </a:cubicBezTo>
                <a:close/>
                <a:moveTo>
                  <a:pt x="238290" y="49216"/>
                </a:moveTo>
                <a:cubicBezTo>
                  <a:pt x="265885" y="49216"/>
                  <a:pt x="288138" y="71614"/>
                  <a:pt x="288138" y="98989"/>
                </a:cubicBezTo>
                <a:cubicBezTo>
                  <a:pt x="288138" y="121209"/>
                  <a:pt x="273362" y="140230"/>
                  <a:pt x="252889" y="146452"/>
                </a:cubicBezTo>
                <a:lnTo>
                  <a:pt x="252889" y="277817"/>
                </a:lnTo>
                <a:lnTo>
                  <a:pt x="413380" y="277817"/>
                </a:lnTo>
                <a:cubicBezTo>
                  <a:pt x="448274" y="277817"/>
                  <a:pt x="476491" y="306081"/>
                  <a:pt x="476491" y="340834"/>
                </a:cubicBezTo>
                <a:lnTo>
                  <a:pt x="476669" y="340834"/>
                </a:lnTo>
                <a:lnTo>
                  <a:pt x="476669" y="420560"/>
                </a:lnTo>
                <a:cubicBezTo>
                  <a:pt x="476669" y="455401"/>
                  <a:pt x="448274" y="483665"/>
                  <a:pt x="413469" y="483665"/>
                </a:cubicBezTo>
                <a:lnTo>
                  <a:pt x="315376" y="483665"/>
                </a:lnTo>
                <a:lnTo>
                  <a:pt x="364868" y="556992"/>
                </a:lnTo>
                <a:cubicBezTo>
                  <a:pt x="369319" y="563658"/>
                  <a:pt x="367538" y="572635"/>
                  <a:pt x="360951" y="577167"/>
                </a:cubicBezTo>
                <a:cubicBezTo>
                  <a:pt x="358459" y="578767"/>
                  <a:pt x="355699" y="579656"/>
                  <a:pt x="352851" y="579656"/>
                </a:cubicBezTo>
                <a:cubicBezTo>
                  <a:pt x="348133" y="579656"/>
                  <a:pt x="343594" y="577345"/>
                  <a:pt x="340745" y="573257"/>
                </a:cubicBezTo>
                <a:lnTo>
                  <a:pt x="280216" y="483665"/>
                </a:lnTo>
                <a:lnTo>
                  <a:pt x="196454" y="483665"/>
                </a:lnTo>
                <a:lnTo>
                  <a:pt x="135924" y="573257"/>
                </a:lnTo>
                <a:cubicBezTo>
                  <a:pt x="133076" y="577345"/>
                  <a:pt x="128447" y="579656"/>
                  <a:pt x="123818" y="579656"/>
                </a:cubicBezTo>
                <a:cubicBezTo>
                  <a:pt x="121059" y="579656"/>
                  <a:pt x="118211" y="578767"/>
                  <a:pt x="115718" y="577167"/>
                </a:cubicBezTo>
                <a:cubicBezTo>
                  <a:pt x="109042" y="572635"/>
                  <a:pt x="107261" y="563658"/>
                  <a:pt x="111801" y="556992"/>
                </a:cubicBezTo>
                <a:lnTo>
                  <a:pt x="161293" y="483665"/>
                </a:lnTo>
                <a:lnTo>
                  <a:pt x="63111" y="483665"/>
                </a:lnTo>
                <a:cubicBezTo>
                  <a:pt x="28217" y="483665"/>
                  <a:pt x="0" y="455312"/>
                  <a:pt x="0" y="420560"/>
                </a:cubicBezTo>
                <a:lnTo>
                  <a:pt x="0" y="340834"/>
                </a:lnTo>
                <a:cubicBezTo>
                  <a:pt x="0" y="305992"/>
                  <a:pt x="28395" y="277817"/>
                  <a:pt x="63111" y="277817"/>
                </a:cubicBezTo>
                <a:lnTo>
                  <a:pt x="223692" y="277817"/>
                </a:lnTo>
                <a:lnTo>
                  <a:pt x="223692" y="146452"/>
                </a:lnTo>
                <a:cubicBezTo>
                  <a:pt x="203308" y="140319"/>
                  <a:pt x="188442" y="121387"/>
                  <a:pt x="188442" y="98989"/>
                </a:cubicBezTo>
                <a:cubicBezTo>
                  <a:pt x="188442" y="71436"/>
                  <a:pt x="210874" y="49216"/>
                  <a:pt x="238290" y="49216"/>
                </a:cubicBezTo>
                <a:close/>
                <a:moveTo>
                  <a:pt x="68285" y="282"/>
                </a:moveTo>
                <a:cubicBezTo>
                  <a:pt x="71965" y="-340"/>
                  <a:pt x="75878" y="438"/>
                  <a:pt x="79124" y="2748"/>
                </a:cubicBezTo>
                <a:cubicBezTo>
                  <a:pt x="85706" y="7370"/>
                  <a:pt x="87218" y="16346"/>
                  <a:pt x="82593" y="22923"/>
                </a:cubicBezTo>
                <a:cubicBezTo>
                  <a:pt x="66851" y="45052"/>
                  <a:pt x="58490" y="71359"/>
                  <a:pt x="58490" y="98821"/>
                </a:cubicBezTo>
                <a:cubicBezTo>
                  <a:pt x="58490" y="126372"/>
                  <a:pt x="66851" y="152679"/>
                  <a:pt x="82593" y="174809"/>
                </a:cubicBezTo>
                <a:cubicBezTo>
                  <a:pt x="87218" y="181296"/>
                  <a:pt x="85706" y="190451"/>
                  <a:pt x="79124" y="195072"/>
                </a:cubicBezTo>
                <a:cubicBezTo>
                  <a:pt x="76545" y="196938"/>
                  <a:pt x="73699" y="197827"/>
                  <a:pt x="70764" y="197827"/>
                </a:cubicBezTo>
                <a:cubicBezTo>
                  <a:pt x="66228" y="197827"/>
                  <a:pt x="61692" y="195694"/>
                  <a:pt x="58846" y="191606"/>
                </a:cubicBezTo>
                <a:cubicBezTo>
                  <a:pt x="39635" y="164499"/>
                  <a:pt x="29496" y="132416"/>
                  <a:pt x="29496" y="98821"/>
                </a:cubicBezTo>
                <a:cubicBezTo>
                  <a:pt x="29496" y="65316"/>
                  <a:pt x="39635" y="33321"/>
                  <a:pt x="58846" y="6214"/>
                </a:cubicBezTo>
                <a:cubicBezTo>
                  <a:pt x="61158" y="2926"/>
                  <a:pt x="64605" y="904"/>
                  <a:pt x="68285" y="282"/>
                </a:cubicBezTo>
                <a:close/>
                <a:moveTo>
                  <a:pt x="408281" y="200"/>
                </a:moveTo>
                <a:cubicBezTo>
                  <a:pt x="411954" y="811"/>
                  <a:pt x="415382" y="2810"/>
                  <a:pt x="417698" y="6054"/>
                </a:cubicBezTo>
                <a:cubicBezTo>
                  <a:pt x="436933" y="33247"/>
                  <a:pt x="447173" y="65328"/>
                  <a:pt x="447173" y="98830"/>
                </a:cubicBezTo>
                <a:cubicBezTo>
                  <a:pt x="447173" y="132422"/>
                  <a:pt x="436933" y="164502"/>
                  <a:pt x="417698" y="191606"/>
                </a:cubicBezTo>
                <a:cubicBezTo>
                  <a:pt x="414848" y="195694"/>
                  <a:pt x="410396" y="197827"/>
                  <a:pt x="405854" y="197827"/>
                </a:cubicBezTo>
                <a:cubicBezTo>
                  <a:pt x="402916" y="197827"/>
                  <a:pt x="400066" y="196850"/>
                  <a:pt x="397395" y="195072"/>
                </a:cubicBezTo>
                <a:cubicBezTo>
                  <a:pt x="390894" y="190451"/>
                  <a:pt x="389380" y="181298"/>
                  <a:pt x="394011" y="174811"/>
                </a:cubicBezTo>
                <a:cubicBezTo>
                  <a:pt x="409773" y="152683"/>
                  <a:pt x="418054" y="126379"/>
                  <a:pt x="418054" y="98830"/>
                </a:cubicBezTo>
                <a:cubicBezTo>
                  <a:pt x="418054" y="71371"/>
                  <a:pt x="409773" y="45066"/>
                  <a:pt x="394011" y="22938"/>
                </a:cubicBezTo>
                <a:cubicBezTo>
                  <a:pt x="389380" y="16362"/>
                  <a:pt x="390894" y="7298"/>
                  <a:pt x="397395" y="2677"/>
                </a:cubicBezTo>
                <a:cubicBezTo>
                  <a:pt x="400689" y="366"/>
                  <a:pt x="404608" y="-411"/>
                  <a:pt x="408281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50" name="user_184309"/>
          <p:cNvSpPr>
            <a:spLocks noChangeAspect="1"/>
          </p:cNvSpPr>
          <p:nvPr/>
        </p:nvSpPr>
        <p:spPr bwMode="auto">
          <a:xfrm>
            <a:off x="5043300" y="5594742"/>
            <a:ext cx="464914" cy="440707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607623" h="575986">
                <a:moveTo>
                  <a:pt x="164473" y="171911"/>
                </a:moveTo>
                <a:cubicBezTo>
                  <a:pt x="169274" y="167201"/>
                  <a:pt x="176922" y="167201"/>
                  <a:pt x="181634" y="171911"/>
                </a:cubicBezTo>
                <a:cubicBezTo>
                  <a:pt x="186347" y="176621"/>
                  <a:pt x="186347" y="184263"/>
                  <a:pt x="181634" y="188973"/>
                </a:cubicBezTo>
                <a:lnTo>
                  <a:pt x="166518" y="204080"/>
                </a:lnTo>
                <a:cubicBezTo>
                  <a:pt x="164117" y="206480"/>
                  <a:pt x="161005" y="207635"/>
                  <a:pt x="157981" y="207635"/>
                </a:cubicBezTo>
                <a:cubicBezTo>
                  <a:pt x="154869" y="207635"/>
                  <a:pt x="151757" y="206480"/>
                  <a:pt x="149356" y="204080"/>
                </a:cubicBezTo>
                <a:cubicBezTo>
                  <a:pt x="144643" y="199370"/>
                  <a:pt x="144643" y="191728"/>
                  <a:pt x="149356" y="187018"/>
                </a:cubicBezTo>
                <a:close/>
                <a:moveTo>
                  <a:pt x="301861" y="34661"/>
                </a:moveTo>
                <a:cubicBezTo>
                  <a:pt x="306578" y="29951"/>
                  <a:pt x="314233" y="29951"/>
                  <a:pt x="318951" y="34661"/>
                </a:cubicBezTo>
                <a:cubicBezTo>
                  <a:pt x="323668" y="39372"/>
                  <a:pt x="323668" y="47015"/>
                  <a:pt x="318951" y="51814"/>
                </a:cubicBezTo>
                <a:lnTo>
                  <a:pt x="210625" y="159976"/>
                </a:lnTo>
                <a:cubicBezTo>
                  <a:pt x="208311" y="162287"/>
                  <a:pt x="205195" y="163531"/>
                  <a:pt x="202080" y="163531"/>
                </a:cubicBezTo>
                <a:cubicBezTo>
                  <a:pt x="198964" y="163531"/>
                  <a:pt x="195849" y="162287"/>
                  <a:pt x="193535" y="159976"/>
                </a:cubicBezTo>
                <a:cubicBezTo>
                  <a:pt x="188817" y="155266"/>
                  <a:pt x="188817" y="147533"/>
                  <a:pt x="193535" y="142823"/>
                </a:cubicBezTo>
                <a:close/>
                <a:moveTo>
                  <a:pt x="311421" y="24127"/>
                </a:moveTo>
                <a:cubicBezTo>
                  <a:pt x="306793" y="24127"/>
                  <a:pt x="302076" y="25905"/>
                  <a:pt x="298516" y="29459"/>
                </a:cubicBezTo>
                <a:lnTo>
                  <a:pt x="75652" y="252069"/>
                </a:lnTo>
                <a:cubicBezTo>
                  <a:pt x="7031" y="320496"/>
                  <a:pt x="7031" y="431934"/>
                  <a:pt x="75652" y="500361"/>
                </a:cubicBezTo>
                <a:cubicBezTo>
                  <a:pt x="108850" y="533597"/>
                  <a:pt x="152996" y="551814"/>
                  <a:pt x="199990" y="551814"/>
                </a:cubicBezTo>
                <a:cubicBezTo>
                  <a:pt x="246983" y="551814"/>
                  <a:pt x="291129" y="533597"/>
                  <a:pt x="324327" y="500361"/>
                </a:cubicBezTo>
                <a:lnTo>
                  <a:pt x="547279" y="277840"/>
                </a:lnTo>
                <a:cubicBezTo>
                  <a:pt x="570598" y="254557"/>
                  <a:pt x="583414" y="223632"/>
                  <a:pt x="583414" y="190751"/>
                </a:cubicBezTo>
                <a:cubicBezTo>
                  <a:pt x="583414" y="157871"/>
                  <a:pt x="570598" y="126946"/>
                  <a:pt x="547279" y="103663"/>
                </a:cubicBezTo>
                <a:cubicBezTo>
                  <a:pt x="523960" y="80380"/>
                  <a:pt x="492987" y="67583"/>
                  <a:pt x="460056" y="67583"/>
                </a:cubicBezTo>
                <a:cubicBezTo>
                  <a:pt x="427125" y="67583"/>
                  <a:pt x="396152" y="80380"/>
                  <a:pt x="372833" y="103663"/>
                </a:cubicBezTo>
                <a:lnTo>
                  <a:pt x="149970" y="326272"/>
                </a:lnTo>
                <a:cubicBezTo>
                  <a:pt x="136530" y="339602"/>
                  <a:pt x="129232" y="357375"/>
                  <a:pt x="129232" y="376215"/>
                </a:cubicBezTo>
                <a:cubicBezTo>
                  <a:pt x="129232" y="395143"/>
                  <a:pt x="136530" y="412828"/>
                  <a:pt x="149970" y="426247"/>
                </a:cubicBezTo>
                <a:cubicBezTo>
                  <a:pt x="163320" y="439577"/>
                  <a:pt x="181121" y="446952"/>
                  <a:pt x="199990" y="446952"/>
                </a:cubicBezTo>
                <a:cubicBezTo>
                  <a:pt x="218947" y="446952"/>
                  <a:pt x="236659" y="439577"/>
                  <a:pt x="250098" y="426247"/>
                </a:cubicBezTo>
                <a:lnTo>
                  <a:pt x="472962" y="203637"/>
                </a:lnTo>
                <a:cubicBezTo>
                  <a:pt x="480082" y="196528"/>
                  <a:pt x="480082" y="184975"/>
                  <a:pt x="472962" y="177866"/>
                </a:cubicBezTo>
                <a:cubicBezTo>
                  <a:pt x="465841" y="170757"/>
                  <a:pt x="454271" y="170757"/>
                  <a:pt x="447151" y="177866"/>
                </a:cubicBezTo>
                <a:lnTo>
                  <a:pt x="224198" y="400387"/>
                </a:lnTo>
                <a:cubicBezTo>
                  <a:pt x="217790" y="406874"/>
                  <a:pt x="209157" y="410428"/>
                  <a:pt x="199990" y="410428"/>
                </a:cubicBezTo>
                <a:cubicBezTo>
                  <a:pt x="190822" y="410428"/>
                  <a:pt x="182189" y="406874"/>
                  <a:pt x="175781" y="400387"/>
                </a:cubicBezTo>
                <a:cubicBezTo>
                  <a:pt x="162430" y="387057"/>
                  <a:pt x="162430" y="365373"/>
                  <a:pt x="175781" y="352043"/>
                </a:cubicBezTo>
                <a:lnTo>
                  <a:pt x="398644" y="129434"/>
                </a:lnTo>
                <a:cubicBezTo>
                  <a:pt x="415021" y="113082"/>
                  <a:pt x="436827" y="104107"/>
                  <a:pt x="460056" y="104107"/>
                </a:cubicBezTo>
                <a:cubicBezTo>
                  <a:pt x="483286" y="104107"/>
                  <a:pt x="505003" y="113082"/>
                  <a:pt x="521468" y="129434"/>
                </a:cubicBezTo>
                <a:cubicBezTo>
                  <a:pt x="537845" y="145874"/>
                  <a:pt x="546834" y="167557"/>
                  <a:pt x="546834" y="190751"/>
                </a:cubicBezTo>
                <a:cubicBezTo>
                  <a:pt x="546834" y="213945"/>
                  <a:pt x="537845" y="235718"/>
                  <a:pt x="521468" y="252069"/>
                </a:cubicBezTo>
                <a:lnTo>
                  <a:pt x="298516" y="474590"/>
                </a:lnTo>
                <a:cubicBezTo>
                  <a:pt x="272171" y="500894"/>
                  <a:pt x="237193" y="515379"/>
                  <a:pt x="199990" y="515379"/>
                </a:cubicBezTo>
                <a:cubicBezTo>
                  <a:pt x="162786" y="515379"/>
                  <a:pt x="127808" y="500894"/>
                  <a:pt x="101463" y="474590"/>
                </a:cubicBezTo>
                <a:cubicBezTo>
                  <a:pt x="75118" y="448374"/>
                  <a:pt x="60610" y="413361"/>
                  <a:pt x="60610" y="376215"/>
                </a:cubicBezTo>
                <a:cubicBezTo>
                  <a:pt x="60610" y="339069"/>
                  <a:pt x="75118" y="304145"/>
                  <a:pt x="101463" y="277840"/>
                </a:cubicBezTo>
                <a:lnTo>
                  <a:pt x="324327" y="55231"/>
                </a:lnTo>
                <a:cubicBezTo>
                  <a:pt x="327798" y="51854"/>
                  <a:pt x="329667" y="47233"/>
                  <a:pt x="329667" y="42345"/>
                </a:cubicBezTo>
                <a:cubicBezTo>
                  <a:pt x="329667" y="37546"/>
                  <a:pt x="327798" y="32925"/>
                  <a:pt x="324327" y="29459"/>
                </a:cubicBezTo>
                <a:cubicBezTo>
                  <a:pt x="320767" y="25905"/>
                  <a:pt x="316138" y="24127"/>
                  <a:pt x="311421" y="24127"/>
                </a:cubicBezTo>
                <a:close/>
                <a:moveTo>
                  <a:pt x="311466" y="0"/>
                </a:moveTo>
                <a:cubicBezTo>
                  <a:pt x="322346" y="0"/>
                  <a:pt x="333227" y="4133"/>
                  <a:pt x="341504" y="12397"/>
                </a:cubicBezTo>
                <a:cubicBezTo>
                  <a:pt x="349515" y="20395"/>
                  <a:pt x="353876" y="31059"/>
                  <a:pt x="353876" y="42345"/>
                </a:cubicBezTo>
                <a:cubicBezTo>
                  <a:pt x="353876" y="53720"/>
                  <a:pt x="349515" y="64384"/>
                  <a:pt x="341504" y="72382"/>
                </a:cubicBezTo>
                <a:lnTo>
                  <a:pt x="118551" y="294902"/>
                </a:lnTo>
                <a:cubicBezTo>
                  <a:pt x="96835" y="316675"/>
                  <a:pt x="84819" y="345556"/>
                  <a:pt x="84819" y="376215"/>
                </a:cubicBezTo>
                <a:cubicBezTo>
                  <a:pt x="84819" y="406963"/>
                  <a:pt x="96835" y="435844"/>
                  <a:pt x="118551" y="457527"/>
                </a:cubicBezTo>
                <a:cubicBezTo>
                  <a:pt x="140357" y="479211"/>
                  <a:pt x="169195" y="491208"/>
                  <a:pt x="199990" y="491208"/>
                </a:cubicBezTo>
                <a:cubicBezTo>
                  <a:pt x="230785" y="491208"/>
                  <a:pt x="259711" y="479211"/>
                  <a:pt x="281427" y="457527"/>
                </a:cubicBezTo>
                <a:lnTo>
                  <a:pt x="504291" y="234918"/>
                </a:lnTo>
                <a:cubicBezTo>
                  <a:pt x="516128" y="223188"/>
                  <a:pt x="522625" y="207458"/>
                  <a:pt x="522625" y="190751"/>
                </a:cubicBezTo>
                <a:cubicBezTo>
                  <a:pt x="522625" y="174045"/>
                  <a:pt x="516128" y="158315"/>
                  <a:pt x="504291" y="146585"/>
                </a:cubicBezTo>
                <a:cubicBezTo>
                  <a:pt x="492453" y="134766"/>
                  <a:pt x="476789" y="128279"/>
                  <a:pt x="460056" y="128279"/>
                </a:cubicBezTo>
                <a:cubicBezTo>
                  <a:pt x="443324" y="128279"/>
                  <a:pt x="427570" y="134766"/>
                  <a:pt x="415822" y="146585"/>
                </a:cubicBezTo>
                <a:lnTo>
                  <a:pt x="192869" y="369106"/>
                </a:lnTo>
                <a:cubicBezTo>
                  <a:pt x="191000" y="370972"/>
                  <a:pt x="189932" y="373549"/>
                  <a:pt x="189932" y="376215"/>
                </a:cubicBezTo>
                <a:cubicBezTo>
                  <a:pt x="189932" y="378881"/>
                  <a:pt x="191000" y="381458"/>
                  <a:pt x="192869" y="383324"/>
                </a:cubicBezTo>
                <a:cubicBezTo>
                  <a:pt x="194738" y="385190"/>
                  <a:pt x="197320" y="386257"/>
                  <a:pt x="199990" y="386257"/>
                </a:cubicBezTo>
                <a:cubicBezTo>
                  <a:pt x="202660" y="386257"/>
                  <a:pt x="205241" y="385190"/>
                  <a:pt x="207110" y="383324"/>
                </a:cubicBezTo>
                <a:lnTo>
                  <a:pt x="430062" y="160804"/>
                </a:lnTo>
                <a:cubicBezTo>
                  <a:pt x="446617" y="144274"/>
                  <a:pt x="473496" y="144274"/>
                  <a:pt x="490050" y="160804"/>
                </a:cubicBezTo>
                <a:cubicBezTo>
                  <a:pt x="506605" y="177333"/>
                  <a:pt x="506605" y="204170"/>
                  <a:pt x="490050" y="220699"/>
                </a:cubicBezTo>
                <a:lnTo>
                  <a:pt x="267187" y="443309"/>
                </a:lnTo>
                <a:cubicBezTo>
                  <a:pt x="249208" y="461260"/>
                  <a:pt x="225355" y="471124"/>
                  <a:pt x="199990" y="471124"/>
                </a:cubicBezTo>
                <a:cubicBezTo>
                  <a:pt x="174624" y="471124"/>
                  <a:pt x="150771" y="461260"/>
                  <a:pt x="132792" y="443309"/>
                </a:cubicBezTo>
                <a:cubicBezTo>
                  <a:pt x="114902" y="425358"/>
                  <a:pt x="105023" y="401542"/>
                  <a:pt x="105023" y="376215"/>
                </a:cubicBezTo>
                <a:cubicBezTo>
                  <a:pt x="105023" y="350888"/>
                  <a:pt x="114902" y="327072"/>
                  <a:pt x="132792" y="309121"/>
                </a:cubicBezTo>
                <a:lnTo>
                  <a:pt x="355745" y="86600"/>
                </a:lnTo>
                <a:cubicBezTo>
                  <a:pt x="383603" y="58785"/>
                  <a:pt x="420628" y="43411"/>
                  <a:pt x="460056" y="43411"/>
                </a:cubicBezTo>
                <a:cubicBezTo>
                  <a:pt x="499485" y="43411"/>
                  <a:pt x="536510" y="58785"/>
                  <a:pt x="564368" y="86600"/>
                </a:cubicBezTo>
                <a:cubicBezTo>
                  <a:pt x="592226" y="114415"/>
                  <a:pt x="607623" y="151384"/>
                  <a:pt x="607623" y="190751"/>
                </a:cubicBezTo>
                <a:cubicBezTo>
                  <a:pt x="607623" y="230119"/>
                  <a:pt x="592226" y="267087"/>
                  <a:pt x="564368" y="294902"/>
                </a:cubicBezTo>
                <a:lnTo>
                  <a:pt x="341504" y="517512"/>
                </a:lnTo>
                <a:cubicBezTo>
                  <a:pt x="303678" y="555191"/>
                  <a:pt x="253480" y="575986"/>
                  <a:pt x="199990" y="575986"/>
                </a:cubicBezTo>
                <a:cubicBezTo>
                  <a:pt x="146588" y="575986"/>
                  <a:pt x="96301" y="555191"/>
                  <a:pt x="58474" y="517512"/>
                </a:cubicBezTo>
                <a:cubicBezTo>
                  <a:pt x="-19492" y="439577"/>
                  <a:pt x="-19492" y="312853"/>
                  <a:pt x="58474" y="234918"/>
                </a:cubicBezTo>
                <a:lnTo>
                  <a:pt x="281427" y="12397"/>
                </a:lnTo>
                <a:cubicBezTo>
                  <a:pt x="289705" y="4133"/>
                  <a:pt x="300585" y="0"/>
                  <a:pt x="3114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论文总结</a:t>
            </a:r>
          </a:p>
        </p:txBody>
      </p:sp>
      <p:sp>
        <p:nvSpPr>
          <p:cNvPr id="34" name="文本框 22"/>
          <p:cNvSpPr txBox="1"/>
          <p:nvPr/>
        </p:nvSpPr>
        <p:spPr>
          <a:xfrm flipH="1">
            <a:off x="1677035" y="1445265"/>
            <a:ext cx="2233930" cy="6189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</a:t>
            </a:r>
          </a:p>
        </p:txBody>
      </p:sp>
      <p:sp>
        <p:nvSpPr>
          <p:cNvPr id="35" name="正五边形 8"/>
          <p:cNvSpPr/>
          <p:nvPr/>
        </p:nvSpPr>
        <p:spPr>
          <a:xfrm rot="19380000" flipH="1">
            <a:off x="3786505" y="1925955"/>
            <a:ext cx="2162810" cy="2162810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6" name="正五边形 9"/>
          <p:cNvSpPr/>
          <p:nvPr/>
        </p:nvSpPr>
        <p:spPr>
          <a:xfrm rot="19380000" flipH="1">
            <a:off x="407522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+mn-ea"/>
            </a:endParaRPr>
          </a:p>
        </p:txBody>
      </p:sp>
      <p:cxnSp>
        <p:nvCxnSpPr>
          <p:cNvPr id="37" name="直接连接符 36"/>
          <p:cNvCxnSpPr>
            <a:endCxn id="35" idx="0"/>
          </p:cNvCxnSpPr>
          <p:nvPr/>
        </p:nvCxnSpPr>
        <p:spPr>
          <a:xfrm>
            <a:off x="3987800" y="1927860"/>
            <a:ext cx="229235" cy="276860"/>
          </a:xfrm>
          <a:prstGeom prst="line">
            <a:avLst/>
          </a:prstGeom>
          <a:ln>
            <a:solidFill>
              <a:schemeClr val="accent5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rot="17280000">
            <a:off x="3570583" y="3367314"/>
            <a:ext cx="229235" cy="276860"/>
          </a:xfrm>
          <a:prstGeom prst="line">
            <a:avLst/>
          </a:prstGeom>
          <a:ln>
            <a:solidFill>
              <a:schemeClr val="accent5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五边形 4"/>
          <p:cNvSpPr/>
          <p:nvPr/>
        </p:nvSpPr>
        <p:spPr>
          <a:xfrm rot="2220000">
            <a:off x="6242685" y="1925955"/>
            <a:ext cx="2162810" cy="2162810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0" name="正五边形 5"/>
          <p:cNvSpPr/>
          <p:nvPr/>
        </p:nvSpPr>
        <p:spPr>
          <a:xfrm rot="2220000">
            <a:off x="6531401" y="221467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+mn-ea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rot="4980000">
            <a:off x="7967577" y="1899979"/>
            <a:ext cx="229235" cy="276860"/>
          </a:xfrm>
          <a:prstGeom prst="line">
            <a:avLst/>
          </a:prstGeom>
          <a:ln>
            <a:solidFill>
              <a:schemeClr val="accent5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rot="4320000" flipH="1">
            <a:off x="8357257" y="3387634"/>
            <a:ext cx="229235" cy="276860"/>
          </a:xfrm>
          <a:prstGeom prst="line">
            <a:avLst/>
          </a:prstGeom>
          <a:ln>
            <a:solidFill>
              <a:schemeClr val="accent5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五边形 2"/>
          <p:cNvSpPr/>
          <p:nvPr/>
        </p:nvSpPr>
        <p:spPr>
          <a:xfrm>
            <a:off x="5008880" y="3541395"/>
            <a:ext cx="2162810" cy="2162810"/>
          </a:xfrm>
          <a:prstGeom prst="pent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4" name="正五边形 6"/>
          <p:cNvSpPr/>
          <p:nvPr/>
        </p:nvSpPr>
        <p:spPr>
          <a:xfrm>
            <a:off x="5297596" y="3830111"/>
            <a:ext cx="1585378" cy="1585378"/>
          </a:xfrm>
          <a:prstGeom prst="pentagon">
            <a:avLst/>
          </a:pr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+mn-ea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rot="6000000" flipH="1">
            <a:off x="6746245" y="5692114"/>
            <a:ext cx="229235" cy="276860"/>
          </a:xfrm>
          <a:prstGeom prst="line">
            <a:avLst/>
          </a:prstGeom>
          <a:ln>
            <a:solidFill>
              <a:schemeClr val="accent5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rot="15600000">
            <a:off x="5205725" y="5692114"/>
            <a:ext cx="229235" cy="276860"/>
          </a:xfrm>
          <a:prstGeom prst="line">
            <a:avLst/>
          </a:prstGeom>
          <a:ln>
            <a:solidFill>
              <a:schemeClr val="accent5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22"/>
          <p:cNvSpPr txBox="1"/>
          <p:nvPr/>
        </p:nvSpPr>
        <p:spPr>
          <a:xfrm flipH="1">
            <a:off x="8287385" y="1434470"/>
            <a:ext cx="2233930" cy="6189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</a:t>
            </a:r>
          </a:p>
        </p:txBody>
      </p:sp>
      <p:sp>
        <p:nvSpPr>
          <p:cNvPr id="48" name="文本框 22"/>
          <p:cNvSpPr txBox="1"/>
          <p:nvPr/>
        </p:nvSpPr>
        <p:spPr>
          <a:xfrm flipH="1">
            <a:off x="8837295" y="3382010"/>
            <a:ext cx="2233930" cy="6189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</a:t>
            </a:r>
          </a:p>
        </p:txBody>
      </p:sp>
      <p:sp>
        <p:nvSpPr>
          <p:cNvPr id="49" name="文本框 22"/>
          <p:cNvSpPr txBox="1"/>
          <p:nvPr/>
        </p:nvSpPr>
        <p:spPr>
          <a:xfrm flipH="1">
            <a:off x="1119505" y="3374390"/>
            <a:ext cx="2233930" cy="6189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</a:t>
            </a:r>
          </a:p>
        </p:txBody>
      </p:sp>
      <p:sp>
        <p:nvSpPr>
          <p:cNvPr id="50" name="文本框 22"/>
          <p:cNvSpPr txBox="1"/>
          <p:nvPr/>
        </p:nvSpPr>
        <p:spPr>
          <a:xfrm flipH="1">
            <a:off x="2465705" y="5824215"/>
            <a:ext cx="2595245" cy="6189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</a:t>
            </a:r>
          </a:p>
        </p:txBody>
      </p:sp>
      <p:sp>
        <p:nvSpPr>
          <p:cNvPr id="51" name="文本框 22"/>
          <p:cNvSpPr txBox="1"/>
          <p:nvPr/>
        </p:nvSpPr>
        <p:spPr>
          <a:xfrm flipH="1">
            <a:off x="7354570" y="5824215"/>
            <a:ext cx="2595245" cy="61892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本模板精心设计，模板所有均可自由编辑替换移动。</a:t>
            </a:r>
          </a:p>
        </p:txBody>
      </p:sp>
      <p:sp>
        <p:nvSpPr>
          <p:cNvPr id="52" name="文本框 20"/>
          <p:cNvSpPr txBox="1"/>
          <p:nvPr/>
        </p:nvSpPr>
        <p:spPr>
          <a:xfrm flipH="1">
            <a:off x="1677035" y="102553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3" name="文本框 20"/>
          <p:cNvSpPr txBox="1"/>
          <p:nvPr/>
        </p:nvSpPr>
        <p:spPr>
          <a:xfrm flipH="1">
            <a:off x="1119505" y="292989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4" name="文本框 20"/>
          <p:cNvSpPr txBox="1"/>
          <p:nvPr/>
        </p:nvSpPr>
        <p:spPr>
          <a:xfrm flipH="1">
            <a:off x="2465705" y="5374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5" name="文本框 20"/>
          <p:cNvSpPr txBox="1"/>
          <p:nvPr/>
        </p:nvSpPr>
        <p:spPr>
          <a:xfrm flipH="1">
            <a:off x="8287385" y="103188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6" name="文本框 20"/>
          <p:cNvSpPr txBox="1"/>
          <p:nvPr/>
        </p:nvSpPr>
        <p:spPr>
          <a:xfrm flipH="1">
            <a:off x="8837295" y="295021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7" name="文本框 20"/>
          <p:cNvSpPr txBox="1"/>
          <p:nvPr/>
        </p:nvSpPr>
        <p:spPr>
          <a:xfrm flipH="1">
            <a:off x="7354570" y="5374000"/>
            <a:ext cx="2012950" cy="34002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 </a:t>
            </a:r>
          </a:p>
        </p:txBody>
      </p:sp>
      <p:sp>
        <p:nvSpPr>
          <p:cNvPr id="58" name="文本框 20"/>
          <p:cNvSpPr txBox="1"/>
          <p:nvPr/>
        </p:nvSpPr>
        <p:spPr>
          <a:xfrm flipH="1">
            <a:off x="4168140" y="2840717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59" name="文本框 20"/>
          <p:cNvSpPr txBox="1"/>
          <p:nvPr/>
        </p:nvSpPr>
        <p:spPr>
          <a:xfrm flipH="1">
            <a:off x="6471920" y="2840717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60" name="文本框 20"/>
          <p:cNvSpPr txBox="1"/>
          <p:nvPr/>
        </p:nvSpPr>
        <p:spPr>
          <a:xfrm flipH="1">
            <a:off x="5311775" y="4511675"/>
            <a:ext cx="1541145" cy="8299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KEY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WORDS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 </a:t>
            </a:r>
          </a:p>
        </p:txBody>
      </p:sp>
      <p:sp>
        <p:nvSpPr>
          <p:cNvPr id="61" name="病历"/>
          <p:cNvSpPr/>
          <p:nvPr/>
        </p:nvSpPr>
        <p:spPr bwMode="auto">
          <a:xfrm>
            <a:off x="4761865" y="2430145"/>
            <a:ext cx="315595" cy="448945"/>
          </a:xfrm>
          <a:custGeom>
            <a:avLst/>
            <a:gdLst>
              <a:gd name="T0" fmla="*/ 1652585 w 5505447"/>
              <a:gd name="T1" fmla="*/ 4997450 h 6858000"/>
              <a:gd name="T2" fmla="*/ 1652586 w 5505447"/>
              <a:gd name="T3" fmla="*/ 4335463 h 6858000"/>
              <a:gd name="T4" fmla="*/ 4694235 w 5505447"/>
              <a:gd name="T5" fmla="*/ 4089400 h 6858000"/>
              <a:gd name="T6" fmla="*/ 3722685 w 5505447"/>
              <a:gd name="T7" fmla="*/ 3795713 h 6858000"/>
              <a:gd name="T8" fmla="*/ 2624135 w 5505447"/>
              <a:gd name="T9" fmla="*/ 3611563 h 6858000"/>
              <a:gd name="T10" fmla="*/ 2881310 w 5505447"/>
              <a:gd name="T11" fmla="*/ 4089401 h 6858000"/>
              <a:gd name="T12" fmla="*/ 3722685 w 5505447"/>
              <a:gd name="T13" fmla="*/ 3071816 h 6858000"/>
              <a:gd name="T14" fmla="*/ 2624135 w 5505447"/>
              <a:gd name="T15" fmla="*/ 2995616 h 6858000"/>
              <a:gd name="T16" fmla="*/ 3722685 w 5505447"/>
              <a:gd name="T17" fmla="*/ 2703514 h 6858000"/>
              <a:gd name="T18" fmla="*/ 3544885 w 5505447"/>
              <a:gd name="T19" fmla="*/ 2517776 h 6858000"/>
              <a:gd name="T20" fmla="*/ 811212 w 5505447"/>
              <a:gd name="T21" fmla="*/ 3181354 h 6858000"/>
              <a:gd name="T22" fmla="*/ 1652588 w 5505447"/>
              <a:gd name="T23" fmla="*/ 1979617 h 6858000"/>
              <a:gd name="T24" fmla="*/ 2624135 w 5505447"/>
              <a:gd name="T25" fmla="*/ 1903417 h 6858000"/>
              <a:gd name="T26" fmla="*/ 1652588 w 5505447"/>
              <a:gd name="T27" fmla="*/ 1609729 h 6858000"/>
              <a:gd name="T28" fmla="*/ 3544885 w 5505447"/>
              <a:gd name="T29" fmla="*/ 1609728 h 6858000"/>
              <a:gd name="T30" fmla="*/ 4728059 w 5505447"/>
              <a:gd name="T31" fmla="*/ 5365062 h 6858000"/>
              <a:gd name="T32" fmla="*/ 550863 w 5505447"/>
              <a:gd name="T33" fmla="*/ 830266 h 6858000"/>
              <a:gd name="T34" fmla="*/ 3519813 w 5505447"/>
              <a:gd name="T35" fmla="*/ 482329 h 6858000"/>
              <a:gd name="T36" fmla="*/ 3474335 w 5505447"/>
              <a:gd name="T37" fmla="*/ 533264 h 6858000"/>
              <a:gd name="T38" fmla="*/ 3463913 w 5505447"/>
              <a:gd name="T39" fmla="*/ 603618 h 6858000"/>
              <a:gd name="T40" fmla="*/ 3493284 w 5505447"/>
              <a:gd name="T41" fmla="*/ 665695 h 6858000"/>
              <a:gd name="T42" fmla="*/ 3551394 w 5505447"/>
              <a:gd name="T43" fmla="*/ 701349 h 6858000"/>
              <a:gd name="T44" fmla="*/ 3622453 w 5505447"/>
              <a:gd name="T45" fmla="*/ 697848 h 6858000"/>
              <a:gd name="T46" fmla="*/ 3676773 w 5505447"/>
              <a:gd name="T47" fmla="*/ 656781 h 6858000"/>
              <a:gd name="T48" fmla="*/ 3700143 w 5505447"/>
              <a:gd name="T49" fmla="*/ 591521 h 6858000"/>
              <a:gd name="T50" fmla="*/ 3683405 w 5505447"/>
              <a:gd name="T51" fmla="*/ 523077 h 6858000"/>
              <a:gd name="T52" fmla="*/ 3632875 w 5505447"/>
              <a:gd name="T53" fmla="*/ 477235 h 6858000"/>
              <a:gd name="T54" fmla="*/ 1963242 w 5505447"/>
              <a:gd name="T55" fmla="*/ 465775 h 6858000"/>
              <a:gd name="T56" fmla="*/ 1899340 w 5505447"/>
              <a:gd name="T57" fmla="*/ 492516 h 6858000"/>
              <a:gd name="T58" fmla="*/ 1861189 w 5505447"/>
              <a:gd name="T59" fmla="*/ 549499 h 6858000"/>
              <a:gd name="T60" fmla="*/ 1861189 w 5505447"/>
              <a:gd name="T61" fmla="*/ 620808 h 6858000"/>
              <a:gd name="T62" fmla="*/ 1899340 w 5505447"/>
              <a:gd name="T63" fmla="*/ 677792 h 6858000"/>
              <a:gd name="T64" fmla="*/ 1963242 w 5505447"/>
              <a:gd name="T65" fmla="*/ 704533 h 6858000"/>
              <a:gd name="T66" fmla="*/ 2032549 w 5505447"/>
              <a:gd name="T67" fmla="*/ 690526 h 6858000"/>
              <a:gd name="T68" fmla="*/ 2080873 w 5505447"/>
              <a:gd name="T69" fmla="*/ 642456 h 6858000"/>
              <a:gd name="T70" fmla="*/ 2094861 w 5505447"/>
              <a:gd name="T71" fmla="*/ 572739 h 6858000"/>
              <a:gd name="T72" fmla="*/ 2067838 w 5505447"/>
              <a:gd name="T73" fmla="*/ 509070 h 6858000"/>
              <a:gd name="T74" fmla="*/ 2010930 w 5505447"/>
              <a:gd name="T75" fmla="*/ 470550 h 6858000"/>
              <a:gd name="T76" fmla="*/ 4885370 w 5505447"/>
              <a:gd name="T77" fmla="*/ 295278 h 6858000"/>
              <a:gd name="T78" fmla="*/ 5069837 w 5505447"/>
              <a:gd name="T79" fmla="*/ 323534 h 6858000"/>
              <a:gd name="T80" fmla="*/ 5232080 w 5505447"/>
              <a:gd name="T81" fmla="*/ 401318 h 6858000"/>
              <a:gd name="T82" fmla="*/ 5363842 w 5505447"/>
              <a:gd name="T83" fmla="*/ 521327 h 6858000"/>
              <a:gd name="T84" fmla="*/ 5456552 w 5505447"/>
              <a:gd name="T85" fmla="*/ 674037 h 6858000"/>
              <a:gd name="T86" fmla="*/ 5502272 w 5505447"/>
              <a:gd name="T87" fmla="*/ 852146 h 6858000"/>
              <a:gd name="T88" fmla="*/ 5495605 w 5505447"/>
              <a:gd name="T89" fmla="*/ 6347485 h 6858000"/>
              <a:gd name="T90" fmla="*/ 5437502 w 5505447"/>
              <a:gd name="T91" fmla="*/ 6520197 h 6858000"/>
              <a:gd name="T92" fmla="*/ 5333997 w 5505447"/>
              <a:gd name="T93" fmla="*/ 6665922 h 6858000"/>
              <a:gd name="T94" fmla="*/ 5193980 w 5505447"/>
              <a:gd name="T95" fmla="*/ 6775772 h 6858000"/>
              <a:gd name="T96" fmla="*/ 5025387 w 5505447"/>
              <a:gd name="T97" fmla="*/ 6842126 h 6858000"/>
              <a:gd name="T98" fmla="*/ 588010 w 5505447"/>
              <a:gd name="T99" fmla="*/ 6857048 h 6858000"/>
              <a:gd name="T100" fmla="*/ 406718 w 5505447"/>
              <a:gd name="T101" fmla="*/ 6820220 h 6858000"/>
              <a:gd name="T102" fmla="*/ 248920 w 5505447"/>
              <a:gd name="T103" fmla="*/ 6734499 h 6858000"/>
              <a:gd name="T104" fmla="*/ 123190 w 5505447"/>
              <a:gd name="T105" fmla="*/ 6609092 h 6858000"/>
              <a:gd name="T106" fmla="*/ 37465 w 5505447"/>
              <a:gd name="T107" fmla="*/ 6450985 h 6858000"/>
              <a:gd name="T108" fmla="*/ 953 w 5505447"/>
              <a:gd name="T109" fmla="*/ 6270019 h 6858000"/>
              <a:gd name="T110" fmla="*/ 15875 w 5505447"/>
              <a:gd name="T111" fmla="*/ 775315 h 6858000"/>
              <a:gd name="T112" fmla="*/ 82233 w 5505447"/>
              <a:gd name="T113" fmla="*/ 606731 h 6858000"/>
              <a:gd name="T114" fmla="*/ 192088 w 5505447"/>
              <a:gd name="T115" fmla="*/ 466720 h 6858000"/>
              <a:gd name="T116" fmla="*/ 337820 w 5505447"/>
              <a:gd name="T117" fmla="*/ 363220 h 6858000"/>
              <a:gd name="T118" fmla="*/ 510223 w 5505447"/>
              <a:gd name="T119" fmla="*/ 30512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05447" h="6858000">
                <a:moveTo>
                  <a:pt x="4951951" y="5119688"/>
                </a:moveTo>
                <a:lnTo>
                  <a:pt x="4954585" y="5119688"/>
                </a:lnTo>
                <a:lnTo>
                  <a:pt x="4953367" y="5121008"/>
                </a:lnTo>
                <a:lnTo>
                  <a:pt x="4951951" y="5119688"/>
                </a:lnTo>
                <a:close/>
                <a:moveTo>
                  <a:pt x="3981447" y="5119688"/>
                </a:moveTo>
                <a:lnTo>
                  <a:pt x="4951950" y="5119688"/>
                </a:lnTo>
                <a:lnTo>
                  <a:pt x="3981447" y="6160425"/>
                </a:lnTo>
                <a:lnTo>
                  <a:pt x="3981447" y="5119688"/>
                </a:lnTo>
                <a:close/>
                <a:moveTo>
                  <a:pt x="1652585" y="4889500"/>
                </a:moveTo>
                <a:lnTo>
                  <a:pt x="2624135" y="4889500"/>
                </a:lnTo>
                <a:lnTo>
                  <a:pt x="2624135" y="4997450"/>
                </a:lnTo>
                <a:lnTo>
                  <a:pt x="1652585" y="4997450"/>
                </a:lnTo>
                <a:lnTo>
                  <a:pt x="1652585" y="4889500"/>
                </a:lnTo>
                <a:close/>
                <a:moveTo>
                  <a:pt x="1652585" y="4705350"/>
                </a:moveTo>
                <a:lnTo>
                  <a:pt x="2624135" y="4705350"/>
                </a:lnTo>
                <a:lnTo>
                  <a:pt x="2624135" y="4813300"/>
                </a:lnTo>
                <a:lnTo>
                  <a:pt x="1652585" y="4813300"/>
                </a:lnTo>
                <a:lnTo>
                  <a:pt x="1652585" y="4705350"/>
                </a:lnTo>
                <a:close/>
                <a:moveTo>
                  <a:pt x="1652585" y="4519613"/>
                </a:moveTo>
                <a:lnTo>
                  <a:pt x="2624135" y="4519613"/>
                </a:lnTo>
                <a:lnTo>
                  <a:pt x="2624135" y="4629151"/>
                </a:lnTo>
                <a:lnTo>
                  <a:pt x="1652585" y="4629151"/>
                </a:lnTo>
                <a:lnTo>
                  <a:pt x="1652585" y="4519613"/>
                </a:lnTo>
                <a:close/>
                <a:moveTo>
                  <a:pt x="1652586" y="4335463"/>
                </a:moveTo>
                <a:lnTo>
                  <a:pt x="2624135" y="4335463"/>
                </a:lnTo>
                <a:lnTo>
                  <a:pt x="2624135" y="4443413"/>
                </a:lnTo>
                <a:lnTo>
                  <a:pt x="1652586" y="4443413"/>
                </a:lnTo>
                <a:lnTo>
                  <a:pt x="1652586" y="4335463"/>
                </a:lnTo>
                <a:close/>
                <a:moveTo>
                  <a:pt x="811210" y="4335463"/>
                </a:moveTo>
                <a:lnTo>
                  <a:pt x="1474786" y="4335463"/>
                </a:lnTo>
                <a:lnTo>
                  <a:pt x="1474786" y="4997451"/>
                </a:lnTo>
                <a:lnTo>
                  <a:pt x="811210" y="4997451"/>
                </a:lnTo>
                <a:lnTo>
                  <a:pt x="811210" y="4335463"/>
                </a:lnTo>
                <a:close/>
                <a:moveTo>
                  <a:pt x="3722685" y="3981450"/>
                </a:moveTo>
                <a:lnTo>
                  <a:pt x="4694235" y="3981450"/>
                </a:lnTo>
                <a:lnTo>
                  <a:pt x="4694235" y="4089400"/>
                </a:lnTo>
                <a:lnTo>
                  <a:pt x="3722685" y="4089400"/>
                </a:lnTo>
                <a:lnTo>
                  <a:pt x="3722685" y="3981450"/>
                </a:lnTo>
                <a:close/>
                <a:moveTo>
                  <a:pt x="1652586" y="3981450"/>
                </a:moveTo>
                <a:lnTo>
                  <a:pt x="2624135" y="3981450"/>
                </a:lnTo>
                <a:lnTo>
                  <a:pt x="2624135" y="4089400"/>
                </a:lnTo>
                <a:lnTo>
                  <a:pt x="1652586" y="4089400"/>
                </a:lnTo>
                <a:lnTo>
                  <a:pt x="1652586" y="3981450"/>
                </a:lnTo>
                <a:close/>
                <a:moveTo>
                  <a:pt x="3722685" y="3795713"/>
                </a:moveTo>
                <a:lnTo>
                  <a:pt x="4694235" y="3795713"/>
                </a:lnTo>
                <a:lnTo>
                  <a:pt x="4694235" y="3905251"/>
                </a:lnTo>
                <a:lnTo>
                  <a:pt x="3722685" y="3905251"/>
                </a:lnTo>
                <a:lnTo>
                  <a:pt x="3722685" y="3795713"/>
                </a:lnTo>
                <a:close/>
                <a:moveTo>
                  <a:pt x="1652586" y="3795713"/>
                </a:moveTo>
                <a:lnTo>
                  <a:pt x="2624135" y="3795713"/>
                </a:lnTo>
                <a:lnTo>
                  <a:pt x="2624135" y="3905251"/>
                </a:lnTo>
                <a:lnTo>
                  <a:pt x="1652586" y="3905251"/>
                </a:lnTo>
                <a:lnTo>
                  <a:pt x="1652586" y="3795713"/>
                </a:lnTo>
                <a:close/>
                <a:moveTo>
                  <a:pt x="3722685" y="3611563"/>
                </a:moveTo>
                <a:lnTo>
                  <a:pt x="4694235" y="3611563"/>
                </a:lnTo>
                <a:lnTo>
                  <a:pt x="4694235" y="3719513"/>
                </a:lnTo>
                <a:lnTo>
                  <a:pt x="3722685" y="3719513"/>
                </a:lnTo>
                <a:lnTo>
                  <a:pt x="3722685" y="3611563"/>
                </a:lnTo>
                <a:close/>
                <a:moveTo>
                  <a:pt x="1652586" y="3611563"/>
                </a:moveTo>
                <a:lnTo>
                  <a:pt x="2624135" y="3611563"/>
                </a:lnTo>
                <a:lnTo>
                  <a:pt x="2624135" y="3719513"/>
                </a:lnTo>
                <a:lnTo>
                  <a:pt x="1652586" y="3719513"/>
                </a:lnTo>
                <a:lnTo>
                  <a:pt x="1652586" y="3611563"/>
                </a:lnTo>
                <a:close/>
                <a:moveTo>
                  <a:pt x="3722685" y="3427415"/>
                </a:moveTo>
                <a:lnTo>
                  <a:pt x="4694235" y="3427415"/>
                </a:lnTo>
                <a:lnTo>
                  <a:pt x="4694235" y="3535363"/>
                </a:lnTo>
                <a:lnTo>
                  <a:pt x="3722685" y="3535363"/>
                </a:lnTo>
                <a:lnTo>
                  <a:pt x="3722685" y="3427415"/>
                </a:lnTo>
                <a:close/>
                <a:moveTo>
                  <a:pt x="2881310" y="3427415"/>
                </a:moveTo>
                <a:lnTo>
                  <a:pt x="3544885" y="3427415"/>
                </a:lnTo>
                <a:lnTo>
                  <a:pt x="3544885" y="4089401"/>
                </a:lnTo>
                <a:lnTo>
                  <a:pt x="2881310" y="4089401"/>
                </a:lnTo>
                <a:lnTo>
                  <a:pt x="2881310" y="3427415"/>
                </a:lnTo>
                <a:close/>
                <a:moveTo>
                  <a:pt x="1652586" y="3427415"/>
                </a:moveTo>
                <a:lnTo>
                  <a:pt x="2624135" y="3427415"/>
                </a:lnTo>
                <a:lnTo>
                  <a:pt x="2624135" y="3535365"/>
                </a:lnTo>
                <a:lnTo>
                  <a:pt x="1652586" y="3535365"/>
                </a:lnTo>
                <a:lnTo>
                  <a:pt x="1652586" y="3427415"/>
                </a:lnTo>
                <a:close/>
                <a:moveTo>
                  <a:pt x="811211" y="3427415"/>
                </a:moveTo>
                <a:lnTo>
                  <a:pt x="1474786" y="3427415"/>
                </a:lnTo>
                <a:lnTo>
                  <a:pt x="1474786" y="4089401"/>
                </a:lnTo>
                <a:lnTo>
                  <a:pt x="811211" y="4089401"/>
                </a:lnTo>
                <a:lnTo>
                  <a:pt x="811211" y="3427415"/>
                </a:lnTo>
                <a:close/>
                <a:moveTo>
                  <a:pt x="3722685" y="3071816"/>
                </a:moveTo>
                <a:lnTo>
                  <a:pt x="4694235" y="3071816"/>
                </a:lnTo>
                <a:lnTo>
                  <a:pt x="4694235" y="3181354"/>
                </a:lnTo>
                <a:lnTo>
                  <a:pt x="3722685" y="3181354"/>
                </a:lnTo>
                <a:lnTo>
                  <a:pt x="3722685" y="3071816"/>
                </a:lnTo>
                <a:close/>
                <a:moveTo>
                  <a:pt x="1652587" y="3071816"/>
                </a:moveTo>
                <a:lnTo>
                  <a:pt x="2624135" y="3071816"/>
                </a:lnTo>
                <a:lnTo>
                  <a:pt x="2624135" y="3181354"/>
                </a:lnTo>
                <a:lnTo>
                  <a:pt x="1652587" y="3181354"/>
                </a:lnTo>
                <a:lnTo>
                  <a:pt x="1652587" y="3071816"/>
                </a:lnTo>
                <a:close/>
                <a:moveTo>
                  <a:pt x="1652587" y="2887666"/>
                </a:moveTo>
                <a:lnTo>
                  <a:pt x="2624135" y="2887666"/>
                </a:lnTo>
                <a:lnTo>
                  <a:pt x="2624135" y="2995616"/>
                </a:lnTo>
                <a:lnTo>
                  <a:pt x="1652587" y="2995616"/>
                </a:lnTo>
                <a:lnTo>
                  <a:pt x="1652587" y="2887666"/>
                </a:lnTo>
                <a:close/>
                <a:moveTo>
                  <a:pt x="3722685" y="2887665"/>
                </a:moveTo>
                <a:lnTo>
                  <a:pt x="4694235" y="2887665"/>
                </a:lnTo>
                <a:lnTo>
                  <a:pt x="4694235" y="2995615"/>
                </a:lnTo>
                <a:lnTo>
                  <a:pt x="3722685" y="2995615"/>
                </a:lnTo>
                <a:lnTo>
                  <a:pt x="3722685" y="2887665"/>
                </a:lnTo>
                <a:close/>
                <a:moveTo>
                  <a:pt x="3722685" y="2703514"/>
                </a:moveTo>
                <a:lnTo>
                  <a:pt x="4694235" y="2703514"/>
                </a:lnTo>
                <a:lnTo>
                  <a:pt x="4694235" y="2811465"/>
                </a:lnTo>
                <a:lnTo>
                  <a:pt x="3722685" y="2811465"/>
                </a:lnTo>
                <a:lnTo>
                  <a:pt x="3722685" y="2703514"/>
                </a:lnTo>
                <a:close/>
                <a:moveTo>
                  <a:pt x="1652587" y="2703514"/>
                </a:moveTo>
                <a:lnTo>
                  <a:pt x="2624135" y="2703514"/>
                </a:lnTo>
                <a:lnTo>
                  <a:pt x="2624135" y="2811465"/>
                </a:lnTo>
                <a:lnTo>
                  <a:pt x="1652587" y="2811465"/>
                </a:lnTo>
                <a:lnTo>
                  <a:pt x="1652587" y="2703514"/>
                </a:lnTo>
                <a:close/>
                <a:moveTo>
                  <a:pt x="3722685" y="2517776"/>
                </a:moveTo>
                <a:lnTo>
                  <a:pt x="4694235" y="2517776"/>
                </a:lnTo>
                <a:lnTo>
                  <a:pt x="4694235" y="2627315"/>
                </a:lnTo>
                <a:lnTo>
                  <a:pt x="3722685" y="2627315"/>
                </a:lnTo>
                <a:lnTo>
                  <a:pt x="3722685" y="2517776"/>
                </a:lnTo>
                <a:close/>
                <a:moveTo>
                  <a:pt x="2881310" y="2517776"/>
                </a:moveTo>
                <a:lnTo>
                  <a:pt x="3544885" y="2517776"/>
                </a:lnTo>
                <a:lnTo>
                  <a:pt x="3544885" y="3181354"/>
                </a:lnTo>
                <a:lnTo>
                  <a:pt x="2881310" y="3181354"/>
                </a:lnTo>
                <a:lnTo>
                  <a:pt x="2881310" y="2517776"/>
                </a:lnTo>
                <a:close/>
                <a:moveTo>
                  <a:pt x="1652587" y="2517776"/>
                </a:moveTo>
                <a:lnTo>
                  <a:pt x="2624135" y="2517776"/>
                </a:lnTo>
                <a:lnTo>
                  <a:pt x="2624135" y="2627315"/>
                </a:lnTo>
                <a:lnTo>
                  <a:pt x="1652587" y="2627315"/>
                </a:lnTo>
                <a:lnTo>
                  <a:pt x="1652587" y="2517776"/>
                </a:lnTo>
                <a:close/>
                <a:moveTo>
                  <a:pt x="811212" y="2517776"/>
                </a:moveTo>
                <a:lnTo>
                  <a:pt x="1474787" y="2517776"/>
                </a:lnTo>
                <a:lnTo>
                  <a:pt x="1474787" y="3181354"/>
                </a:lnTo>
                <a:lnTo>
                  <a:pt x="811212" y="3181354"/>
                </a:lnTo>
                <a:lnTo>
                  <a:pt x="811212" y="2517776"/>
                </a:lnTo>
                <a:close/>
                <a:moveTo>
                  <a:pt x="3722685" y="2163766"/>
                </a:moveTo>
                <a:lnTo>
                  <a:pt x="4694235" y="2163766"/>
                </a:lnTo>
                <a:lnTo>
                  <a:pt x="4694235" y="2273303"/>
                </a:lnTo>
                <a:lnTo>
                  <a:pt x="3722685" y="2273303"/>
                </a:lnTo>
                <a:lnTo>
                  <a:pt x="3722685" y="2163766"/>
                </a:lnTo>
                <a:close/>
                <a:moveTo>
                  <a:pt x="1652588" y="2163766"/>
                </a:moveTo>
                <a:lnTo>
                  <a:pt x="2624135" y="2163766"/>
                </a:lnTo>
                <a:lnTo>
                  <a:pt x="2624135" y="2273304"/>
                </a:lnTo>
                <a:lnTo>
                  <a:pt x="1652588" y="2273304"/>
                </a:lnTo>
                <a:lnTo>
                  <a:pt x="1652588" y="2163766"/>
                </a:lnTo>
                <a:close/>
                <a:moveTo>
                  <a:pt x="1652588" y="1979617"/>
                </a:moveTo>
                <a:lnTo>
                  <a:pt x="2624135" y="1979617"/>
                </a:lnTo>
                <a:lnTo>
                  <a:pt x="2624135" y="2087566"/>
                </a:lnTo>
                <a:lnTo>
                  <a:pt x="1652588" y="2087566"/>
                </a:lnTo>
                <a:lnTo>
                  <a:pt x="1652588" y="1979617"/>
                </a:lnTo>
                <a:close/>
                <a:moveTo>
                  <a:pt x="3722685" y="1979616"/>
                </a:moveTo>
                <a:lnTo>
                  <a:pt x="4694235" y="1979616"/>
                </a:lnTo>
                <a:lnTo>
                  <a:pt x="4694235" y="2087566"/>
                </a:lnTo>
                <a:lnTo>
                  <a:pt x="3722685" y="2087566"/>
                </a:lnTo>
                <a:lnTo>
                  <a:pt x="3722685" y="1979616"/>
                </a:lnTo>
                <a:close/>
                <a:moveTo>
                  <a:pt x="1652588" y="1793879"/>
                </a:moveTo>
                <a:lnTo>
                  <a:pt x="2624135" y="1793879"/>
                </a:lnTo>
                <a:lnTo>
                  <a:pt x="2624135" y="1903417"/>
                </a:lnTo>
                <a:lnTo>
                  <a:pt x="1652588" y="1903417"/>
                </a:lnTo>
                <a:lnTo>
                  <a:pt x="1652588" y="1793879"/>
                </a:lnTo>
                <a:close/>
                <a:moveTo>
                  <a:pt x="3722685" y="1793878"/>
                </a:moveTo>
                <a:lnTo>
                  <a:pt x="4694235" y="1793878"/>
                </a:lnTo>
                <a:lnTo>
                  <a:pt x="4694235" y="1903416"/>
                </a:lnTo>
                <a:lnTo>
                  <a:pt x="3722685" y="1903416"/>
                </a:lnTo>
                <a:lnTo>
                  <a:pt x="3722685" y="1793878"/>
                </a:lnTo>
                <a:close/>
                <a:moveTo>
                  <a:pt x="1652588" y="1609729"/>
                </a:moveTo>
                <a:lnTo>
                  <a:pt x="2624135" y="1609729"/>
                </a:lnTo>
                <a:lnTo>
                  <a:pt x="2624135" y="1719267"/>
                </a:lnTo>
                <a:lnTo>
                  <a:pt x="1652588" y="1719267"/>
                </a:lnTo>
                <a:lnTo>
                  <a:pt x="1652588" y="1609729"/>
                </a:lnTo>
                <a:close/>
                <a:moveTo>
                  <a:pt x="811213" y="1609729"/>
                </a:moveTo>
                <a:lnTo>
                  <a:pt x="1474788" y="1609729"/>
                </a:lnTo>
                <a:lnTo>
                  <a:pt x="1474788" y="2273303"/>
                </a:lnTo>
                <a:lnTo>
                  <a:pt x="811213" y="2273303"/>
                </a:lnTo>
                <a:lnTo>
                  <a:pt x="811213" y="1609729"/>
                </a:lnTo>
                <a:close/>
                <a:moveTo>
                  <a:pt x="3722685" y="1609728"/>
                </a:moveTo>
                <a:lnTo>
                  <a:pt x="4694235" y="1609728"/>
                </a:lnTo>
                <a:lnTo>
                  <a:pt x="4694235" y="1719266"/>
                </a:lnTo>
                <a:lnTo>
                  <a:pt x="3722685" y="1719266"/>
                </a:lnTo>
                <a:lnTo>
                  <a:pt x="3722685" y="1609728"/>
                </a:lnTo>
                <a:close/>
                <a:moveTo>
                  <a:pt x="2881310" y="1609728"/>
                </a:moveTo>
                <a:lnTo>
                  <a:pt x="3544885" y="1609728"/>
                </a:lnTo>
                <a:lnTo>
                  <a:pt x="3544885" y="2273303"/>
                </a:lnTo>
                <a:lnTo>
                  <a:pt x="2881310" y="2273303"/>
                </a:lnTo>
                <a:lnTo>
                  <a:pt x="2881310" y="1609728"/>
                </a:lnTo>
                <a:close/>
                <a:moveTo>
                  <a:pt x="550863" y="830266"/>
                </a:moveTo>
                <a:lnTo>
                  <a:pt x="550863" y="6173788"/>
                </a:lnTo>
                <a:lnTo>
                  <a:pt x="3970893" y="6173788"/>
                </a:lnTo>
                <a:lnTo>
                  <a:pt x="3972506" y="6175293"/>
                </a:lnTo>
                <a:lnTo>
                  <a:pt x="3973909" y="6173788"/>
                </a:lnTo>
                <a:lnTo>
                  <a:pt x="3981237" y="6173788"/>
                </a:lnTo>
                <a:lnTo>
                  <a:pt x="3981447" y="6173561"/>
                </a:lnTo>
                <a:lnTo>
                  <a:pt x="3981447" y="6165704"/>
                </a:lnTo>
                <a:lnTo>
                  <a:pt x="4728059" y="5365062"/>
                </a:lnTo>
                <a:lnTo>
                  <a:pt x="4609280" y="5493722"/>
                </a:lnTo>
                <a:lnTo>
                  <a:pt x="4732169" y="5360654"/>
                </a:lnTo>
                <a:lnTo>
                  <a:pt x="4954584" y="5122143"/>
                </a:lnTo>
                <a:lnTo>
                  <a:pt x="4953428" y="5121066"/>
                </a:lnTo>
                <a:lnTo>
                  <a:pt x="4954585" y="5119813"/>
                </a:lnTo>
                <a:lnTo>
                  <a:pt x="4954585" y="5119688"/>
                </a:lnTo>
                <a:lnTo>
                  <a:pt x="4954585" y="830266"/>
                </a:lnTo>
                <a:lnTo>
                  <a:pt x="3916359" y="830266"/>
                </a:lnTo>
                <a:lnTo>
                  <a:pt x="3916359" y="990601"/>
                </a:lnTo>
                <a:lnTo>
                  <a:pt x="1639884" y="990601"/>
                </a:lnTo>
                <a:lnTo>
                  <a:pt x="1639884" y="830266"/>
                </a:lnTo>
                <a:lnTo>
                  <a:pt x="550863" y="830266"/>
                </a:lnTo>
                <a:close/>
                <a:moveTo>
                  <a:pt x="3581397" y="465138"/>
                </a:moveTo>
                <a:lnTo>
                  <a:pt x="3575396" y="465456"/>
                </a:lnTo>
                <a:lnTo>
                  <a:pt x="3569396" y="465775"/>
                </a:lnTo>
                <a:lnTo>
                  <a:pt x="3563079" y="466730"/>
                </a:lnTo>
                <a:lnTo>
                  <a:pt x="3557395" y="467685"/>
                </a:lnTo>
                <a:lnTo>
                  <a:pt x="3551394" y="468958"/>
                </a:lnTo>
                <a:lnTo>
                  <a:pt x="3546025" y="470550"/>
                </a:lnTo>
                <a:lnTo>
                  <a:pt x="3540656" y="472460"/>
                </a:lnTo>
                <a:lnTo>
                  <a:pt x="3534972" y="474688"/>
                </a:lnTo>
                <a:lnTo>
                  <a:pt x="3529919" y="477235"/>
                </a:lnTo>
                <a:lnTo>
                  <a:pt x="3524550" y="479782"/>
                </a:lnTo>
                <a:lnTo>
                  <a:pt x="3519813" y="482329"/>
                </a:lnTo>
                <a:lnTo>
                  <a:pt x="3514760" y="485831"/>
                </a:lnTo>
                <a:lnTo>
                  <a:pt x="3510338" y="489014"/>
                </a:lnTo>
                <a:lnTo>
                  <a:pt x="3505917" y="492516"/>
                </a:lnTo>
                <a:lnTo>
                  <a:pt x="3501495" y="496654"/>
                </a:lnTo>
                <a:lnTo>
                  <a:pt x="3497390" y="500474"/>
                </a:lnTo>
                <a:lnTo>
                  <a:pt x="3493284" y="504294"/>
                </a:lnTo>
                <a:lnTo>
                  <a:pt x="3489494" y="509070"/>
                </a:lnTo>
                <a:lnTo>
                  <a:pt x="3486020" y="513526"/>
                </a:lnTo>
                <a:lnTo>
                  <a:pt x="3482862" y="517983"/>
                </a:lnTo>
                <a:lnTo>
                  <a:pt x="3479388" y="523077"/>
                </a:lnTo>
                <a:lnTo>
                  <a:pt x="3476862" y="527852"/>
                </a:lnTo>
                <a:lnTo>
                  <a:pt x="3474335" y="533264"/>
                </a:lnTo>
                <a:lnTo>
                  <a:pt x="3471809" y="538357"/>
                </a:lnTo>
                <a:lnTo>
                  <a:pt x="3469598" y="544087"/>
                </a:lnTo>
                <a:lnTo>
                  <a:pt x="3467703" y="549499"/>
                </a:lnTo>
                <a:lnTo>
                  <a:pt x="3466124" y="555229"/>
                </a:lnTo>
                <a:lnTo>
                  <a:pt x="3464861" y="560960"/>
                </a:lnTo>
                <a:lnTo>
                  <a:pt x="3463913" y="567008"/>
                </a:lnTo>
                <a:lnTo>
                  <a:pt x="3462966" y="572738"/>
                </a:lnTo>
                <a:lnTo>
                  <a:pt x="3462650" y="579105"/>
                </a:lnTo>
                <a:lnTo>
                  <a:pt x="3462334" y="585154"/>
                </a:lnTo>
                <a:lnTo>
                  <a:pt x="3462650" y="591521"/>
                </a:lnTo>
                <a:lnTo>
                  <a:pt x="3462966" y="597251"/>
                </a:lnTo>
                <a:lnTo>
                  <a:pt x="3463913" y="603618"/>
                </a:lnTo>
                <a:lnTo>
                  <a:pt x="3464861" y="609348"/>
                </a:lnTo>
                <a:lnTo>
                  <a:pt x="3466124" y="615397"/>
                </a:lnTo>
                <a:lnTo>
                  <a:pt x="3467703" y="620808"/>
                </a:lnTo>
                <a:lnTo>
                  <a:pt x="3469598" y="626539"/>
                </a:lnTo>
                <a:lnTo>
                  <a:pt x="3471809" y="631950"/>
                </a:lnTo>
                <a:lnTo>
                  <a:pt x="3474335" y="637362"/>
                </a:lnTo>
                <a:lnTo>
                  <a:pt x="3476862" y="642456"/>
                </a:lnTo>
                <a:lnTo>
                  <a:pt x="3479388" y="647231"/>
                </a:lnTo>
                <a:lnTo>
                  <a:pt x="3482862" y="652324"/>
                </a:lnTo>
                <a:lnTo>
                  <a:pt x="3486020" y="656781"/>
                </a:lnTo>
                <a:lnTo>
                  <a:pt x="3489494" y="661556"/>
                </a:lnTo>
                <a:lnTo>
                  <a:pt x="3493284" y="665695"/>
                </a:lnTo>
                <a:lnTo>
                  <a:pt x="3497390" y="669833"/>
                </a:lnTo>
                <a:lnTo>
                  <a:pt x="3501495" y="673972"/>
                </a:lnTo>
                <a:lnTo>
                  <a:pt x="3505917" y="677792"/>
                </a:lnTo>
                <a:lnTo>
                  <a:pt x="3510338" y="681294"/>
                </a:lnTo>
                <a:lnTo>
                  <a:pt x="3514760" y="684795"/>
                </a:lnTo>
                <a:lnTo>
                  <a:pt x="3519813" y="687661"/>
                </a:lnTo>
                <a:lnTo>
                  <a:pt x="3524550" y="690526"/>
                </a:lnTo>
                <a:lnTo>
                  <a:pt x="3529919" y="693072"/>
                </a:lnTo>
                <a:lnTo>
                  <a:pt x="3534972" y="695938"/>
                </a:lnTo>
                <a:lnTo>
                  <a:pt x="3540656" y="697848"/>
                </a:lnTo>
                <a:lnTo>
                  <a:pt x="3546025" y="699758"/>
                </a:lnTo>
                <a:lnTo>
                  <a:pt x="3551394" y="701349"/>
                </a:lnTo>
                <a:lnTo>
                  <a:pt x="3557395" y="702623"/>
                </a:lnTo>
                <a:lnTo>
                  <a:pt x="3563079" y="703578"/>
                </a:lnTo>
                <a:lnTo>
                  <a:pt x="3569396" y="704533"/>
                </a:lnTo>
                <a:lnTo>
                  <a:pt x="3575396" y="704851"/>
                </a:lnTo>
                <a:lnTo>
                  <a:pt x="3581397" y="704851"/>
                </a:lnTo>
                <a:lnTo>
                  <a:pt x="3587713" y="704851"/>
                </a:lnTo>
                <a:lnTo>
                  <a:pt x="3593713" y="704533"/>
                </a:lnTo>
                <a:lnTo>
                  <a:pt x="3599714" y="703578"/>
                </a:lnTo>
                <a:lnTo>
                  <a:pt x="3605399" y="702623"/>
                </a:lnTo>
                <a:lnTo>
                  <a:pt x="3611399" y="701349"/>
                </a:lnTo>
                <a:lnTo>
                  <a:pt x="3616768" y="699758"/>
                </a:lnTo>
                <a:lnTo>
                  <a:pt x="3622453" y="697848"/>
                </a:lnTo>
                <a:lnTo>
                  <a:pt x="3627822" y="695938"/>
                </a:lnTo>
                <a:lnTo>
                  <a:pt x="3632875" y="693072"/>
                </a:lnTo>
                <a:lnTo>
                  <a:pt x="3638243" y="690526"/>
                </a:lnTo>
                <a:lnTo>
                  <a:pt x="3642981" y="687661"/>
                </a:lnTo>
                <a:lnTo>
                  <a:pt x="3648034" y="684795"/>
                </a:lnTo>
                <a:lnTo>
                  <a:pt x="3652455" y="681294"/>
                </a:lnTo>
                <a:lnTo>
                  <a:pt x="3657192" y="677792"/>
                </a:lnTo>
                <a:lnTo>
                  <a:pt x="3661614" y="673972"/>
                </a:lnTo>
                <a:lnTo>
                  <a:pt x="3665404" y="669833"/>
                </a:lnTo>
                <a:lnTo>
                  <a:pt x="3669509" y="665695"/>
                </a:lnTo>
                <a:lnTo>
                  <a:pt x="3673299" y="661556"/>
                </a:lnTo>
                <a:lnTo>
                  <a:pt x="3676773" y="656781"/>
                </a:lnTo>
                <a:lnTo>
                  <a:pt x="3680247" y="652324"/>
                </a:lnTo>
                <a:lnTo>
                  <a:pt x="3683405" y="647231"/>
                </a:lnTo>
                <a:lnTo>
                  <a:pt x="3685932" y="642456"/>
                </a:lnTo>
                <a:lnTo>
                  <a:pt x="3688458" y="637362"/>
                </a:lnTo>
                <a:lnTo>
                  <a:pt x="3691300" y="631950"/>
                </a:lnTo>
                <a:lnTo>
                  <a:pt x="3693195" y="626539"/>
                </a:lnTo>
                <a:lnTo>
                  <a:pt x="3695090" y="620808"/>
                </a:lnTo>
                <a:lnTo>
                  <a:pt x="3696669" y="615397"/>
                </a:lnTo>
                <a:lnTo>
                  <a:pt x="3697933" y="609348"/>
                </a:lnTo>
                <a:lnTo>
                  <a:pt x="3698880" y="603618"/>
                </a:lnTo>
                <a:lnTo>
                  <a:pt x="3699828" y="597251"/>
                </a:lnTo>
                <a:lnTo>
                  <a:pt x="3700143" y="591521"/>
                </a:lnTo>
                <a:lnTo>
                  <a:pt x="3700459" y="585154"/>
                </a:lnTo>
                <a:lnTo>
                  <a:pt x="3700143" y="579105"/>
                </a:lnTo>
                <a:lnTo>
                  <a:pt x="3699828" y="572738"/>
                </a:lnTo>
                <a:lnTo>
                  <a:pt x="3698880" y="567008"/>
                </a:lnTo>
                <a:lnTo>
                  <a:pt x="3697933" y="560960"/>
                </a:lnTo>
                <a:lnTo>
                  <a:pt x="3696669" y="555229"/>
                </a:lnTo>
                <a:lnTo>
                  <a:pt x="3695090" y="549499"/>
                </a:lnTo>
                <a:lnTo>
                  <a:pt x="3693195" y="544087"/>
                </a:lnTo>
                <a:lnTo>
                  <a:pt x="3691300" y="538357"/>
                </a:lnTo>
                <a:lnTo>
                  <a:pt x="3688458" y="533264"/>
                </a:lnTo>
                <a:lnTo>
                  <a:pt x="3685932" y="527852"/>
                </a:lnTo>
                <a:lnTo>
                  <a:pt x="3683405" y="523077"/>
                </a:lnTo>
                <a:lnTo>
                  <a:pt x="3680247" y="517983"/>
                </a:lnTo>
                <a:lnTo>
                  <a:pt x="3676773" y="513526"/>
                </a:lnTo>
                <a:lnTo>
                  <a:pt x="3673299" y="509070"/>
                </a:lnTo>
                <a:lnTo>
                  <a:pt x="3669509" y="504294"/>
                </a:lnTo>
                <a:lnTo>
                  <a:pt x="3665404" y="500474"/>
                </a:lnTo>
                <a:lnTo>
                  <a:pt x="3661614" y="496654"/>
                </a:lnTo>
                <a:lnTo>
                  <a:pt x="3657192" y="492516"/>
                </a:lnTo>
                <a:lnTo>
                  <a:pt x="3652455" y="489014"/>
                </a:lnTo>
                <a:lnTo>
                  <a:pt x="3648034" y="485831"/>
                </a:lnTo>
                <a:lnTo>
                  <a:pt x="3642981" y="482329"/>
                </a:lnTo>
                <a:lnTo>
                  <a:pt x="3638243" y="479782"/>
                </a:lnTo>
                <a:lnTo>
                  <a:pt x="3632875" y="477235"/>
                </a:lnTo>
                <a:lnTo>
                  <a:pt x="3627822" y="474688"/>
                </a:lnTo>
                <a:lnTo>
                  <a:pt x="3622453" y="472460"/>
                </a:lnTo>
                <a:lnTo>
                  <a:pt x="3616768" y="470550"/>
                </a:lnTo>
                <a:lnTo>
                  <a:pt x="3611399" y="468958"/>
                </a:lnTo>
                <a:lnTo>
                  <a:pt x="3605399" y="467685"/>
                </a:lnTo>
                <a:lnTo>
                  <a:pt x="3599714" y="466730"/>
                </a:lnTo>
                <a:lnTo>
                  <a:pt x="3593713" y="465775"/>
                </a:lnTo>
                <a:lnTo>
                  <a:pt x="3587713" y="465456"/>
                </a:lnTo>
                <a:lnTo>
                  <a:pt x="3581397" y="465138"/>
                </a:lnTo>
                <a:close/>
                <a:moveTo>
                  <a:pt x="1975323" y="465138"/>
                </a:moveTo>
                <a:lnTo>
                  <a:pt x="1969282" y="465457"/>
                </a:lnTo>
                <a:lnTo>
                  <a:pt x="1963242" y="465775"/>
                </a:lnTo>
                <a:lnTo>
                  <a:pt x="1957201" y="466730"/>
                </a:lnTo>
                <a:lnTo>
                  <a:pt x="1951161" y="467685"/>
                </a:lnTo>
                <a:lnTo>
                  <a:pt x="1945756" y="468958"/>
                </a:lnTo>
                <a:lnTo>
                  <a:pt x="1939716" y="470550"/>
                </a:lnTo>
                <a:lnTo>
                  <a:pt x="1934311" y="472460"/>
                </a:lnTo>
                <a:lnTo>
                  <a:pt x="1928588" y="474689"/>
                </a:lnTo>
                <a:lnTo>
                  <a:pt x="1923502" y="477235"/>
                </a:lnTo>
                <a:lnTo>
                  <a:pt x="1918415" y="479782"/>
                </a:lnTo>
                <a:lnTo>
                  <a:pt x="1913328" y="482329"/>
                </a:lnTo>
                <a:lnTo>
                  <a:pt x="1908559" y="485831"/>
                </a:lnTo>
                <a:lnTo>
                  <a:pt x="1903790" y="489014"/>
                </a:lnTo>
                <a:lnTo>
                  <a:pt x="1899340" y="492516"/>
                </a:lnTo>
                <a:lnTo>
                  <a:pt x="1895206" y="496654"/>
                </a:lnTo>
                <a:lnTo>
                  <a:pt x="1890756" y="500474"/>
                </a:lnTo>
                <a:lnTo>
                  <a:pt x="1886941" y="504294"/>
                </a:lnTo>
                <a:lnTo>
                  <a:pt x="1882808" y="509070"/>
                </a:lnTo>
                <a:lnTo>
                  <a:pt x="1879310" y="513527"/>
                </a:lnTo>
                <a:lnTo>
                  <a:pt x="1876131" y="517983"/>
                </a:lnTo>
                <a:lnTo>
                  <a:pt x="1873270" y="523077"/>
                </a:lnTo>
                <a:lnTo>
                  <a:pt x="1870091" y="527852"/>
                </a:lnTo>
                <a:lnTo>
                  <a:pt x="1867547" y="533264"/>
                </a:lnTo>
                <a:lnTo>
                  <a:pt x="1865004" y="538357"/>
                </a:lnTo>
                <a:lnTo>
                  <a:pt x="1863097" y="544088"/>
                </a:lnTo>
                <a:lnTo>
                  <a:pt x="1861189" y="549499"/>
                </a:lnTo>
                <a:lnTo>
                  <a:pt x="1859281" y="555230"/>
                </a:lnTo>
                <a:lnTo>
                  <a:pt x="1858010" y="560960"/>
                </a:lnTo>
                <a:lnTo>
                  <a:pt x="1857056" y="567008"/>
                </a:lnTo>
                <a:lnTo>
                  <a:pt x="1856102" y="572739"/>
                </a:lnTo>
                <a:lnTo>
                  <a:pt x="1855784" y="579105"/>
                </a:lnTo>
                <a:lnTo>
                  <a:pt x="1855784" y="585154"/>
                </a:lnTo>
                <a:lnTo>
                  <a:pt x="1855784" y="591521"/>
                </a:lnTo>
                <a:lnTo>
                  <a:pt x="1856102" y="597251"/>
                </a:lnTo>
                <a:lnTo>
                  <a:pt x="1857056" y="603618"/>
                </a:lnTo>
                <a:lnTo>
                  <a:pt x="1858010" y="609348"/>
                </a:lnTo>
                <a:lnTo>
                  <a:pt x="1859281" y="615397"/>
                </a:lnTo>
                <a:lnTo>
                  <a:pt x="1861189" y="620808"/>
                </a:lnTo>
                <a:lnTo>
                  <a:pt x="1863097" y="626539"/>
                </a:lnTo>
                <a:lnTo>
                  <a:pt x="1865004" y="631951"/>
                </a:lnTo>
                <a:lnTo>
                  <a:pt x="1867547" y="637362"/>
                </a:lnTo>
                <a:lnTo>
                  <a:pt x="1870091" y="642456"/>
                </a:lnTo>
                <a:lnTo>
                  <a:pt x="1873270" y="647231"/>
                </a:lnTo>
                <a:lnTo>
                  <a:pt x="1876131" y="652324"/>
                </a:lnTo>
                <a:lnTo>
                  <a:pt x="1879310" y="656781"/>
                </a:lnTo>
                <a:lnTo>
                  <a:pt x="1882808" y="661556"/>
                </a:lnTo>
                <a:lnTo>
                  <a:pt x="1886941" y="665695"/>
                </a:lnTo>
                <a:lnTo>
                  <a:pt x="1890756" y="669833"/>
                </a:lnTo>
                <a:lnTo>
                  <a:pt x="1895206" y="673972"/>
                </a:lnTo>
                <a:lnTo>
                  <a:pt x="1899340" y="677792"/>
                </a:lnTo>
                <a:lnTo>
                  <a:pt x="1903790" y="681294"/>
                </a:lnTo>
                <a:lnTo>
                  <a:pt x="1908559" y="684796"/>
                </a:lnTo>
                <a:lnTo>
                  <a:pt x="1913328" y="687661"/>
                </a:lnTo>
                <a:lnTo>
                  <a:pt x="1918415" y="690526"/>
                </a:lnTo>
                <a:lnTo>
                  <a:pt x="1923502" y="693073"/>
                </a:lnTo>
                <a:lnTo>
                  <a:pt x="1928588" y="695938"/>
                </a:lnTo>
                <a:lnTo>
                  <a:pt x="1934311" y="697848"/>
                </a:lnTo>
                <a:lnTo>
                  <a:pt x="1939716" y="699758"/>
                </a:lnTo>
                <a:lnTo>
                  <a:pt x="1945756" y="701349"/>
                </a:lnTo>
                <a:lnTo>
                  <a:pt x="1951161" y="702623"/>
                </a:lnTo>
                <a:lnTo>
                  <a:pt x="1957201" y="703578"/>
                </a:lnTo>
                <a:lnTo>
                  <a:pt x="1963242" y="704533"/>
                </a:lnTo>
                <a:lnTo>
                  <a:pt x="1969282" y="704851"/>
                </a:lnTo>
                <a:lnTo>
                  <a:pt x="1975323" y="704851"/>
                </a:lnTo>
                <a:lnTo>
                  <a:pt x="1981681" y="704851"/>
                </a:lnTo>
                <a:lnTo>
                  <a:pt x="1987722" y="704533"/>
                </a:lnTo>
                <a:lnTo>
                  <a:pt x="1993762" y="703578"/>
                </a:lnTo>
                <a:lnTo>
                  <a:pt x="1999485" y="702623"/>
                </a:lnTo>
                <a:lnTo>
                  <a:pt x="2005525" y="701349"/>
                </a:lnTo>
                <a:lnTo>
                  <a:pt x="2010930" y="699758"/>
                </a:lnTo>
                <a:lnTo>
                  <a:pt x="2016653" y="697848"/>
                </a:lnTo>
                <a:lnTo>
                  <a:pt x="2022057" y="695938"/>
                </a:lnTo>
                <a:lnTo>
                  <a:pt x="2027462" y="693073"/>
                </a:lnTo>
                <a:lnTo>
                  <a:pt x="2032549" y="690526"/>
                </a:lnTo>
                <a:lnTo>
                  <a:pt x="2037635" y="687661"/>
                </a:lnTo>
                <a:lnTo>
                  <a:pt x="2042404" y="684796"/>
                </a:lnTo>
                <a:lnTo>
                  <a:pt x="2047491" y="681294"/>
                </a:lnTo>
                <a:lnTo>
                  <a:pt x="2051624" y="677792"/>
                </a:lnTo>
                <a:lnTo>
                  <a:pt x="2056075" y="673972"/>
                </a:lnTo>
                <a:lnTo>
                  <a:pt x="2060208" y="669833"/>
                </a:lnTo>
                <a:lnTo>
                  <a:pt x="2064341" y="665695"/>
                </a:lnTo>
                <a:lnTo>
                  <a:pt x="2067838" y="661556"/>
                </a:lnTo>
                <a:lnTo>
                  <a:pt x="2071653" y="656781"/>
                </a:lnTo>
                <a:lnTo>
                  <a:pt x="2074832" y="652324"/>
                </a:lnTo>
                <a:lnTo>
                  <a:pt x="2078012" y="647231"/>
                </a:lnTo>
                <a:lnTo>
                  <a:pt x="2080873" y="642456"/>
                </a:lnTo>
                <a:lnTo>
                  <a:pt x="2083734" y="637362"/>
                </a:lnTo>
                <a:lnTo>
                  <a:pt x="2085960" y="631951"/>
                </a:lnTo>
                <a:lnTo>
                  <a:pt x="2088185" y="626539"/>
                </a:lnTo>
                <a:lnTo>
                  <a:pt x="2089775" y="620808"/>
                </a:lnTo>
                <a:lnTo>
                  <a:pt x="2091364" y="615397"/>
                </a:lnTo>
                <a:lnTo>
                  <a:pt x="2092636" y="609348"/>
                </a:lnTo>
                <a:lnTo>
                  <a:pt x="2094225" y="603618"/>
                </a:lnTo>
                <a:lnTo>
                  <a:pt x="2094861" y="597251"/>
                </a:lnTo>
                <a:lnTo>
                  <a:pt x="2095179" y="591521"/>
                </a:lnTo>
                <a:lnTo>
                  <a:pt x="2095497" y="585154"/>
                </a:lnTo>
                <a:lnTo>
                  <a:pt x="2095179" y="579105"/>
                </a:lnTo>
                <a:lnTo>
                  <a:pt x="2094861" y="572739"/>
                </a:lnTo>
                <a:lnTo>
                  <a:pt x="2094225" y="567008"/>
                </a:lnTo>
                <a:lnTo>
                  <a:pt x="2092636" y="560960"/>
                </a:lnTo>
                <a:lnTo>
                  <a:pt x="2091364" y="555230"/>
                </a:lnTo>
                <a:lnTo>
                  <a:pt x="2089775" y="549499"/>
                </a:lnTo>
                <a:lnTo>
                  <a:pt x="2088185" y="544088"/>
                </a:lnTo>
                <a:lnTo>
                  <a:pt x="2085960" y="538357"/>
                </a:lnTo>
                <a:lnTo>
                  <a:pt x="2083734" y="533264"/>
                </a:lnTo>
                <a:lnTo>
                  <a:pt x="2080873" y="527852"/>
                </a:lnTo>
                <a:lnTo>
                  <a:pt x="2078012" y="523077"/>
                </a:lnTo>
                <a:lnTo>
                  <a:pt x="2074832" y="517983"/>
                </a:lnTo>
                <a:lnTo>
                  <a:pt x="2071653" y="513527"/>
                </a:lnTo>
                <a:lnTo>
                  <a:pt x="2067838" y="509070"/>
                </a:lnTo>
                <a:lnTo>
                  <a:pt x="2064341" y="504294"/>
                </a:lnTo>
                <a:lnTo>
                  <a:pt x="2060208" y="500474"/>
                </a:lnTo>
                <a:lnTo>
                  <a:pt x="2056075" y="496654"/>
                </a:lnTo>
                <a:lnTo>
                  <a:pt x="2051624" y="492516"/>
                </a:lnTo>
                <a:lnTo>
                  <a:pt x="2047491" y="489014"/>
                </a:lnTo>
                <a:lnTo>
                  <a:pt x="2042404" y="485831"/>
                </a:lnTo>
                <a:lnTo>
                  <a:pt x="2037635" y="482329"/>
                </a:lnTo>
                <a:lnTo>
                  <a:pt x="2032549" y="479782"/>
                </a:lnTo>
                <a:lnTo>
                  <a:pt x="2027462" y="477235"/>
                </a:lnTo>
                <a:lnTo>
                  <a:pt x="2022057" y="474689"/>
                </a:lnTo>
                <a:lnTo>
                  <a:pt x="2016653" y="472460"/>
                </a:lnTo>
                <a:lnTo>
                  <a:pt x="2010930" y="470550"/>
                </a:lnTo>
                <a:lnTo>
                  <a:pt x="2005525" y="468958"/>
                </a:lnTo>
                <a:lnTo>
                  <a:pt x="1999485" y="467685"/>
                </a:lnTo>
                <a:lnTo>
                  <a:pt x="1993762" y="466730"/>
                </a:lnTo>
                <a:lnTo>
                  <a:pt x="1987722" y="465775"/>
                </a:lnTo>
                <a:lnTo>
                  <a:pt x="1981681" y="465457"/>
                </a:lnTo>
                <a:lnTo>
                  <a:pt x="1975323" y="465138"/>
                </a:lnTo>
                <a:close/>
                <a:moveTo>
                  <a:pt x="2038346" y="0"/>
                </a:moveTo>
                <a:lnTo>
                  <a:pt x="3519484" y="0"/>
                </a:lnTo>
                <a:lnTo>
                  <a:pt x="3431641" y="179388"/>
                </a:lnTo>
                <a:lnTo>
                  <a:pt x="3916359" y="179388"/>
                </a:lnTo>
                <a:lnTo>
                  <a:pt x="3916359" y="295278"/>
                </a:lnTo>
                <a:lnTo>
                  <a:pt x="4885370" y="295278"/>
                </a:lnTo>
                <a:lnTo>
                  <a:pt x="4901245" y="295596"/>
                </a:lnTo>
                <a:lnTo>
                  <a:pt x="4917437" y="296231"/>
                </a:lnTo>
                <a:lnTo>
                  <a:pt x="4932995" y="297183"/>
                </a:lnTo>
                <a:lnTo>
                  <a:pt x="4948552" y="298771"/>
                </a:lnTo>
                <a:lnTo>
                  <a:pt x="4964427" y="300676"/>
                </a:lnTo>
                <a:lnTo>
                  <a:pt x="4979667" y="302581"/>
                </a:lnTo>
                <a:lnTo>
                  <a:pt x="4994907" y="305120"/>
                </a:lnTo>
                <a:lnTo>
                  <a:pt x="5010465" y="307977"/>
                </a:lnTo>
                <a:lnTo>
                  <a:pt x="5025387" y="311471"/>
                </a:lnTo>
                <a:lnTo>
                  <a:pt x="5040310" y="314962"/>
                </a:lnTo>
                <a:lnTo>
                  <a:pt x="5054915" y="318772"/>
                </a:lnTo>
                <a:lnTo>
                  <a:pt x="5069837" y="323534"/>
                </a:lnTo>
                <a:lnTo>
                  <a:pt x="5084125" y="327979"/>
                </a:lnTo>
                <a:lnTo>
                  <a:pt x="5098412" y="333059"/>
                </a:lnTo>
                <a:lnTo>
                  <a:pt x="5112700" y="338456"/>
                </a:lnTo>
                <a:lnTo>
                  <a:pt x="5126987" y="344171"/>
                </a:lnTo>
                <a:lnTo>
                  <a:pt x="5140640" y="350203"/>
                </a:lnTo>
                <a:lnTo>
                  <a:pt x="5154292" y="356870"/>
                </a:lnTo>
                <a:lnTo>
                  <a:pt x="5167627" y="363220"/>
                </a:lnTo>
                <a:lnTo>
                  <a:pt x="5180962" y="370522"/>
                </a:lnTo>
                <a:lnTo>
                  <a:pt x="5193980" y="377507"/>
                </a:lnTo>
                <a:lnTo>
                  <a:pt x="5206680" y="385126"/>
                </a:lnTo>
                <a:lnTo>
                  <a:pt x="5219380" y="393381"/>
                </a:lnTo>
                <a:lnTo>
                  <a:pt x="5232080" y="401318"/>
                </a:lnTo>
                <a:lnTo>
                  <a:pt x="5244462" y="409890"/>
                </a:lnTo>
                <a:lnTo>
                  <a:pt x="5256527" y="418780"/>
                </a:lnTo>
                <a:lnTo>
                  <a:pt x="5268275" y="427669"/>
                </a:lnTo>
                <a:lnTo>
                  <a:pt x="5279705" y="436876"/>
                </a:lnTo>
                <a:lnTo>
                  <a:pt x="5291135" y="446718"/>
                </a:lnTo>
                <a:lnTo>
                  <a:pt x="5302247" y="456560"/>
                </a:lnTo>
                <a:lnTo>
                  <a:pt x="5313360" y="466720"/>
                </a:lnTo>
                <a:lnTo>
                  <a:pt x="5323520" y="477197"/>
                </a:lnTo>
                <a:lnTo>
                  <a:pt x="5333997" y="487674"/>
                </a:lnTo>
                <a:lnTo>
                  <a:pt x="5344157" y="498786"/>
                </a:lnTo>
                <a:lnTo>
                  <a:pt x="5354000" y="509898"/>
                </a:lnTo>
                <a:lnTo>
                  <a:pt x="5363842" y="521327"/>
                </a:lnTo>
                <a:lnTo>
                  <a:pt x="5373367" y="532757"/>
                </a:lnTo>
                <a:lnTo>
                  <a:pt x="5381940" y="544504"/>
                </a:lnTo>
                <a:lnTo>
                  <a:pt x="5390830" y="556568"/>
                </a:lnTo>
                <a:lnTo>
                  <a:pt x="5399402" y="568950"/>
                </a:lnTo>
                <a:lnTo>
                  <a:pt x="5407657" y="581332"/>
                </a:lnTo>
                <a:lnTo>
                  <a:pt x="5415595" y="594031"/>
                </a:lnTo>
                <a:lnTo>
                  <a:pt x="5423215" y="606731"/>
                </a:lnTo>
                <a:lnTo>
                  <a:pt x="5430517" y="619747"/>
                </a:lnTo>
                <a:lnTo>
                  <a:pt x="5437502" y="633082"/>
                </a:lnTo>
                <a:lnTo>
                  <a:pt x="5444170" y="646416"/>
                </a:lnTo>
                <a:lnTo>
                  <a:pt x="5450520" y="660068"/>
                </a:lnTo>
                <a:lnTo>
                  <a:pt x="5456552" y="674037"/>
                </a:lnTo>
                <a:lnTo>
                  <a:pt x="5462267" y="688007"/>
                </a:lnTo>
                <a:lnTo>
                  <a:pt x="5467665" y="702293"/>
                </a:lnTo>
                <a:lnTo>
                  <a:pt x="5472745" y="716580"/>
                </a:lnTo>
                <a:lnTo>
                  <a:pt x="5477507" y="731184"/>
                </a:lnTo>
                <a:lnTo>
                  <a:pt x="5481952" y="745789"/>
                </a:lnTo>
                <a:lnTo>
                  <a:pt x="5485762" y="760393"/>
                </a:lnTo>
                <a:lnTo>
                  <a:pt x="5489572" y="775315"/>
                </a:lnTo>
                <a:lnTo>
                  <a:pt x="5492747" y="790554"/>
                </a:lnTo>
                <a:lnTo>
                  <a:pt x="5495605" y="805793"/>
                </a:lnTo>
                <a:lnTo>
                  <a:pt x="5498145" y="821033"/>
                </a:lnTo>
                <a:lnTo>
                  <a:pt x="5500367" y="836589"/>
                </a:lnTo>
                <a:lnTo>
                  <a:pt x="5502272" y="852146"/>
                </a:lnTo>
                <a:lnTo>
                  <a:pt x="5503542" y="867703"/>
                </a:lnTo>
                <a:lnTo>
                  <a:pt x="5504495" y="883577"/>
                </a:lnTo>
                <a:lnTo>
                  <a:pt x="5505130" y="899451"/>
                </a:lnTo>
                <a:lnTo>
                  <a:pt x="5505447" y="915326"/>
                </a:lnTo>
                <a:lnTo>
                  <a:pt x="5505447" y="6237953"/>
                </a:lnTo>
                <a:lnTo>
                  <a:pt x="5505130" y="6253827"/>
                </a:lnTo>
                <a:lnTo>
                  <a:pt x="5504495" y="6270019"/>
                </a:lnTo>
                <a:lnTo>
                  <a:pt x="5503542" y="6285575"/>
                </a:lnTo>
                <a:lnTo>
                  <a:pt x="5502272" y="6301132"/>
                </a:lnTo>
                <a:lnTo>
                  <a:pt x="5500367" y="6317006"/>
                </a:lnTo>
                <a:lnTo>
                  <a:pt x="5498145" y="6332246"/>
                </a:lnTo>
                <a:lnTo>
                  <a:pt x="5495605" y="6347485"/>
                </a:lnTo>
                <a:lnTo>
                  <a:pt x="5492747" y="6363042"/>
                </a:lnTo>
                <a:lnTo>
                  <a:pt x="5489572" y="6377963"/>
                </a:lnTo>
                <a:lnTo>
                  <a:pt x="5485762" y="6392885"/>
                </a:lnTo>
                <a:lnTo>
                  <a:pt x="5481952" y="6407490"/>
                </a:lnTo>
                <a:lnTo>
                  <a:pt x="5477507" y="6422411"/>
                </a:lnTo>
                <a:lnTo>
                  <a:pt x="5472745" y="6436698"/>
                </a:lnTo>
                <a:lnTo>
                  <a:pt x="5467665" y="6450985"/>
                </a:lnTo>
                <a:lnTo>
                  <a:pt x="5462267" y="6465272"/>
                </a:lnTo>
                <a:lnTo>
                  <a:pt x="5456552" y="6479241"/>
                </a:lnTo>
                <a:lnTo>
                  <a:pt x="5450520" y="6493210"/>
                </a:lnTo>
                <a:lnTo>
                  <a:pt x="5444170" y="6506862"/>
                </a:lnTo>
                <a:lnTo>
                  <a:pt x="5437502" y="6520197"/>
                </a:lnTo>
                <a:lnTo>
                  <a:pt x="5430517" y="6533531"/>
                </a:lnTo>
                <a:lnTo>
                  <a:pt x="5423215" y="6546548"/>
                </a:lnTo>
                <a:lnTo>
                  <a:pt x="5415595" y="6559247"/>
                </a:lnTo>
                <a:lnTo>
                  <a:pt x="5407657" y="6572264"/>
                </a:lnTo>
                <a:lnTo>
                  <a:pt x="5399402" y="6584646"/>
                </a:lnTo>
                <a:lnTo>
                  <a:pt x="5390830" y="6597028"/>
                </a:lnTo>
                <a:lnTo>
                  <a:pt x="5381940" y="6609092"/>
                </a:lnTo>
                <a:lnTo>
                  <a:pt x="5373367" y="6620839"/>
                </a:lnTo>
                <a:lnTo>
                  <a:pt x="5363842" y="6632269"/>
                </a:lnTo>
                <a:lnTo>
                  <a:pt x="5354000" y="6643698"/>
                </a:lnTo>
                <a:lnTo>
                  <a:pt x="5344157" y="6654810"/>
                </a:lnTo>
                <a:lnTo>
                  <a:pt x="5333997" y="6665922"/>
                </a:lnTo>
                <a:lnTo>
                  <a:pt x="5323520" y="6676082"/>
                </a:lnTo>
                <a:lnTo>
                  <a:pt x="5313360" y="6686559"/>
                </a:lnTo>
                <a:lnTo>
                  <a:pt x="5302247" y="6696718"/>
                </a:lnTo>
                <a:lnTo>
                  <a:pt x="5291135" y="6706560"/>
                </a:lnTo>
                <a:lnTo>
                  <a:pt x="5279705" y="6716402"/>
                </a:lnTo>
                <a:lnTo>
                  <a:pt x="5268275" y="6725609"/>
                </a:lnTo>
                <a:lnTo>
                  <a:pt x="5256527" y="6734499"/>
                </a:lnTo>
                <a:lnTo>
                  <a:pt x="5244462" y="6743388"/>
                </a:lnTo>
                <a:lnTo>
                  <a:pt x="5232080" y="6751960"/>
                </a:lnTo>
                <a:lnTo>
                  <a:pt x="5219380" y="6760215"/>
                </a:lnTo>
                <a:lnTo>
                  <a:pt x="5206680" y="6768152"/>
                </a:lnTo>
                <a:lnTo>
                  <a:pt x="5193980" y="6775772"/>
                </a:lnTo>
                <a:lnTo>
                  <a:pt x="5180962" y="6783074"/>
                </a:lnTo>
                <a:lnTo>
                  <a:pt x="5167627" y="6790059"/>
                </a:lnTo>
                <a:lnTo>
                  <a:pt x="5154292" y="6796726"/>
                </a:lnTo>
                <a:lnTo>
                  <a:pt x="5140640" y="6803075"/>
                </a:lnTo>
                <a:lnTo>
                  <a:pt x="5126987" y="6809108"/>
                </a:lnTo>
                <a:lnTo>
                  <a:pt x="5112700" y="6814822"/>
                </a:lnTo>
                <a:lnTo>
                  <a:pt x="5098412" y="6820220"/>
                </a:lnTo>
                <a:lnTo>
                  <a:pt x="5084125" y="6825299"/>
                </a:lnTo>
                <a:lnTo>
                  <a:pt x="5069837" y="6830062"/>
                </a:lnTo>
                <a:lnTo>
                  <a:pt x="5054915" y="6834506"/>
                </a:lnTo>
                <a:lnTo>
                  <a:pt x="5040310" y="6838316"/>
                </a:lnTo>
                <a:lnTo>
                  <a:pt x="5025387" y="6842126"/>
                </a:lnTo>
                <a:lnTo>
                  <a:pt x="5010465" y="6845301"/>
                </a:lnTo>
                <a:lnTo>
                  <a:pt x="4994907" y="6848158"/>
                </a:lnTo>
                <a:lnTo>
                  <a:pt x="4979667" y="6850698"/>
                </a:lnTo>
                <a:lnTo>
                  <a:pt x="4964427" y="6852920"/>
                </a:lnTo>
                <a:lnTo>
                  <a:pt x="4948552" y="6854825"/>
                </a:lnTo>
                <a:lnTo>
                  <a:pt x="4932995" y="6856095"/>
                </a:lnTo>
                <a:lnTo>
                  <a:pt x="4917437" y="6857048"/>
                </a:lnTo>
                <a:lnTo>
                  <a:pt x="4901245" y="6857683"/>
                </a:lnTo>
                <a:lnTo>
                  <a:pt x="4885370" y="6858000"/>
                </a:lnTo>
                <a:lnTo>
                  <a:pt x="619760" y="6858000"/>
                </a:lnTo>
                <a:lnTo>
                  <a:pt x="603885" y="6857683"/>
                </a:lnTo>
                <a:lnTo>
                  <a:pt x="588010" y="6857048"/>
                </a:lnTo>
                <a:lnTo>
                  <a:pt x="572135" y="6856095"/>
                </a:lnTo>
                <a:lnTo>
                  <a:pt x="556578" y="6854825"/>
                </a:lnTo>
                <a:lnTo>
                  <a:pt x="541020" y="6852920"/>
                </a:lnTo>
                <a:lnTo>
                  <a:pt x="525463" y="6850698"/>
                </a:lnTo>
                <a:lnTo>
                  <a:pt x="510223" y="6848158"/>
                </a:lnTo>
                <a:lnTo>
                  <a:pt x="494983" y="6845301"/>
                </a:lnTo>
                <a:lnTo>
                  <a:pt x="479743" y="6842126"/>
                </a:lnTo>
                <a:lnTo>
                  <a:pt x="465138" y="6838316"/>
                </a:lnTo>
                <a:lnTo>
                  <a:pt x="450215" y="6834506"/>
                </a:lnTo>
                <a:lnTo>
                  <a:pt x="435610" y="6830062"/>
                </a:lnTo>
                <a:lnTo>
                  <a:pt x="421005" y="6825299"/>
                </a:lnTo>
                <a:lnTo>
                  <a:pt x="406718" y="6820220"/>
                </a:lnTo>
                <a:lnTo>
                  <a:pt x="392748" y="6814822"/>
                </a:lnTo>
                <a:lnTo>
                  <a:pt x="378460" y="6809108"/>
                </a:lnTo>
                <a:lnTo>
                  <a:pt x="364808" y="6803075"/>
                </a:lnTo>
                <a:lnTo>
                  <a:pt x="351155" y="6796726"/>
                </a:lnTo>
                <a:lnTo>
                  <a:pt x="337820" y="6790059"/>
                </a:lnTo>
                <a:lnTo>
                  <a:pt x="324485" y="6783074"/>
                </a:lnTo>
                <a:lnTo>
                  <a:pt x="311468" y="6775772"/>
                </a:lnTo>
                <a:lnTo>
                  <a:pt x="298768" y="6768152"/>
                </a:lnTo>
                <a:lnTo>
                  <a:pt x="286068" y="6760215"/>
                </a:lnTo>
                <a:lnTo>
                  <a:pt x="273050" y="6751960"/>
                </a:lnTo>
                <a:lnTo>
                  <a:pt x="260985" y="6743388"/>
                </a:lnTo>
                <a:lnTo>
                  <a:pt x="248920" y="6734499"/>
                </a:lnTo>
                <a:lnTo>
                  <a:pt x="237173" y="6725609"/>
                </a:lnTo>
                <a:lnTo>
                  <a:pt x="225425" y="6716402"/>
                </a:lnTo>
                <a:lnTo>
                  <a:pt x="213995" y="6706560"/>
                </a:lnTo>
                <a:lnTo>
                  <a:pt x="202883" y="6696718"/>
                </a:lnTo>
                <a:lnTo>
                  <a:pt x="192088" y="6686559"/>
                </a:lnTo>
                <a:lnTo>
                  <a:pt x="181610" y="6676082"/>
                </a:lnTo>
                <a:lnTo>
                  <a:pt x="171450" y="6665922"/>
                </a:lnTo>
                <a:lnTo>
                  <a:pt x="160973" y="6654810"/>
                </a:lnTo>
                <a:lnTo>
                  <a:pt x="151130" y="6643698"/>
                </a:lnTo>
                <a:lnTo>
                  <a:pt x="141605" y="6632269"/>
                </a:lnTo>
                <a:lnTo>
                  <a:pt x="132080" y="6620839"/>
                </a:lnTo>
                <a:lnTo>
                  <a:pt x="123190" y="6609092"/>
                </a:lnTo>
                <a:lnTo>
                  <a:pt x="114300" y="6597028"/>
                </a:lnTo>
                <a:lnTo>
                  <a:pt x="105728" y="6584646"/>
                </a:lnTo>
                <a:lnTo>
                  <a:pt x="97473" y="6572264"/>
                </a:lnTo>
                <a:lnTo>
                  <a:pt x="89853" y="6559247"/>
                </a:lnTo>
                <a:lnTo>
                  <a:pt x="82233" y="6546548"/>
                </a:lnTo>
                <a:lnTo>
                  <a:pt x="74613" y="6533531"/>
                </a:lnTo>
                <a:lnTo>
                  <a:pt x="67945" y="6520197"/>
                </a:lnTo>
                <a:lnTo>
                  <a:pt x="60960" y="6506862"/>
                </a:lnTo>
                <a:lnTo>
                  <a:pt x="54928" y="6493210"/>
                </a:lnTo>
                <a:lnTo>
                  <a:pt x="48578" y="6479241"/>
                </a:lnTo>
                <a:lnTo>
                  <a:pt x="43180" y="6465272"/>
                </a:lnTo>
                <a:lnTo>
                  <a:pt x="37465" y="6450985"/>
                </a:lnTo>
                <a:lnTo>
                  <a:pt x="32703" y="6436698"/>
                </a:lnTo>
                <a:lnTo>
                  <a:pt x="27623" y="6422411"/>
                </a:lnTo>
                <a:lnTo>
                  <a:pt x="23495" y="6407490"/>
                </a:lnTo>
                <a:lnTo>
                  <a:pt x="19685" y="6392885"/>
                </a:lnTo>
                <a:lnTo>
                  <a:pt x="15875" y="6377963"/>
                </a:lnTo>
                <a:lnTo>
                  <a:pt x="12700" y="6363042"/>
                </a:lnTo>
                <a:lnTo>
                  <a:pt x="9843" y="6347485"/>
                </a:lnTo>
                <a:lnTo>
                  <a:pt x="7303" y="6332246"/>
                </a:lnTo>
                <a:lnTo>
                  <a:pt x="4763" y="6317006"/>
                </a:lnTo>
                <a:lnTo>
                  <a:pt x="3175" y="6301132"/>
                </a:lnTo>
                <a:lnTo>
                  <a:pt x="1905" y="6285575"/>
                </a:lnTo>
                <a:lnTo>
                  <a:pt x="953" y="6270019"/>
                </a:lnTo>
                <a:lnTo>
                  <a:pt x="318" y="6253827"/>
                </a:lnTo>
                <a:lnTo>
                  <a:pt x="0" y="6237953"/>
                </a:lnTo>
                <a:lnTo>
                  <a:pt x="0" y="915326"/>
                </a:lnTo>
                <a:lnTo>
                  <a:pt x="318" y="899451"/>
                </a:lnTo>
                <a:lnTo>
                  <a:pt x="953" y="883577"/>
                </a:lnTo>
                <a:lnTo>
                  <a:pt x="1905" y="867703"/>
                </a:lnTo>
                <a:lnTo>
                  <a:pt x="3175" y="852146"/>
                </a:lnTo>
                <a:lnTo>
                  <a:pt x="4763" y="836589"/>
                </a:lnTo>
                <a:lnTo>
                  <a:pt x="7303" y="821033"/>
                </a:lnTo>
                <a:lnTo>
                  <a:pt x="9843" y="805793"/>
                </a:lnTo>
                <a:lnTo>
                  <a:pt x="12700" y="790554"/>
                </a:lnTo>
                <a:lnTo>
                  <a:pt x="15875" y="775315"/>
                </a:lnTo>
                <a:lnTo>
                  <a:pt x="19685" y="760393"/>
                </a:lnTo>
                <a:lnTo>
                  <a:pt x="23495" y="745789"/>
                </a:lnTo>
                <a:lnTo>
                  <a:pt x="27623" y="731184"/>
                </a:lnTo>
                <a:lnTo>
                  <a:pt x="32703" y="716580"/>
                </a:lnTo>
                <a:lnTo>
                  <a:pt x="37465" y="702293"/>
                </a:lnTo>
                <a:lnTo>
                  <a:pt x="43180" y="688007"/>
                </a:lnTo>
                <a:lnTo>
                  <a:pt x="48578" y="674037"/>
                </a:lnTo>
                <a:lnTo>
                  <a:pt x="54928" y="660068"/>
                </a:lnTo>
                <a:lnTo>
                  <a:pt x="60960" y="646416"/>
                </a:lnTo>
                <a:lnTo>
                  <a:pt x="67945" y="633082"/>
                </a:lnTo>
                <a:lnTo>
                  <a:pt x="74613" y="619747"/>
                </a:lnTo>
                <a:lnTo>
                  <a:pt x="82233" y="606731"/>
                </a:lnTo>
                <a:lnTo>
                  <a:pt x="89853" y="594031"/>
                </a:lnTo>
                <a:lnTo>
                  <a:pt x="97473" y="581332"/>
                </a:lnTo>
                <a:lnTo>
                  <a:pt x="105728" y="568950"/>
                </a:lnTo>
                <a:lnTo>
                  <a:pt x="114300" y="556568"/>
                </a:lnTo>
                <a:lnTo>
                  <a:pt x="123190" y="544504"/>
                </a:lnTo>
                <a:lnTo>
                  <a:pt x="132080" y="532757"/>
                </a:lnTo>
                <a:lnTo>
                  <a:pt x="141605" y="521327"/>
                </a:lnTo>
                <a:lnTo>
                  <a:pt x="151130" y="509898"/>
                </a:lnTo>
                <a:lnTo>
                  <a:pt x="160973" y="498786"/>
                </a:lnTo>
                <a:lnTo>
                  <a:pt x="171450" y="487674"/>
                </a:lnTo>
                <a:lnTo>
                  <a:pt x="181610" y="477197"/>
                </a:lnTo>
                <a:lnTo>
                  <a:pt x="192088" y="466720"/>
                </a:lnTo>
                <a:lnTo>
                  <a:pt x="202883" y="456560"/>
                </a:lnTo>
                <a:lnTo>
                  <a:pt x="213995" y="446718"/>
                </a:lnTo>
                <a:lnTo>
                  <a:pt x="225425" y="436876"/>
                </a:lnTo>
                <a:lnTo>
                  <a:pt x="237173" y="427669"/>
                </a:lnTo>
                <a:lnTo>
                  <a:pt x="248920" y="418780"/>
                </a:lnTo>
                <a:lnTo>
                  <a:pt x="260985" y="409890"/>
                </a:lnTo>
                <a:lnTo>
                  <a:pt x="273050" y="401318"/>
                </a:lnTo>
                <a:lnTo>
                  <a:pt x="286068" y="393381"/>
                </a:lnTo>
                <a:lnTo>
                  <a:pt x="298768" y="385126"/>
                </a:lnTo>
                <a:lnTo>
                  <a:pt x="311468" y="377507"/>
                </a:lnTo>
                <a:lnTo>
                  <a:pt x="324485" y="370522"/>
                </a:lnTo>
                <a:lnTo>
                  <a:pt x="337820" y="363220"/>
                </a:lnTo>
                <a:lnTo>
                  <a:pt x="351155" y="356870"/>
                </a:lnTo>
                <a:lnTo>
                  <a:pt x="364808" y="350203"/>
                </a:lnTo>
                <a:lnTo>
                  <a:pt x="378460" y="344171"/>
                </a:lnTo>
                <a:lnTo>
                  <a:pt x="392748" y="338456"/>
                </a:lnTo>
                <a:lnTo>
                  <a:pt x="406718" y="333059"/>
                </a:lnTo>
                <a:lnTo>
                  <a:pt x="421005" y="327979"/>
                </a:lnTo>
                <a:lnTo>
                  <a:pt x="435610" y="323534"/>
                </a:lnTo>
                <a:lnTo>
                  <a:pt x="450215" y="318772"/>
                </a:lnTo>
                <a:lnTo>
                  <a:pt x="465138" y="314962"/>
                </a:lnTo>
                <a:lnTo>
                  <a:pt x="479743" y="311471"/>
                </a:lnTo>
                <a:lnTo>
                  <a:pt x="494983" y="307977"/>
                </a:lnTo>
                <a:lnTo>
                  <a:pt x="510223" y="305120"/>
                </a:lnTo>
                <a:lnTo>
                  <a:pt x="525463" y="302581"/>
                </a:lnTo>
                <a:lnTo>
                  <a:pt x="541020" y="300676"/>
                </a:lnTo>
                <a:lnTo>
                  <a:pt x="556578" y="298771"/>
                </a:lnTo>
                <a:lnTo>
                  <a:pt x="572135" y="297183"/>
                </a:lnTo>
                <a:lnTo>
                  <a:pt x="588010" y="296231"/>
                </a:lnTo>
                <a:lnTo>
                  <a:pt x="603885" y="295596"/>
                </a:lnTo>
                <a:lnTo>
                  <a:pt x="619760" y="295278"/>
                </a:lnTo>
                <a:lnTo>
                  <a:pt x="1639884" y="295278"/>
                </a:lnTo>
                <a:lnTo>
                  <a:pt x="1639884" y="179388"/>
                </a:lnTo>
                <a:lnTo>
                  <a:pt x="2125900" y="179388"/>
                </a:lnTo>
                <a:lnTo>
                  <a:pt x="203834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回收"/>
          <p:cNvSpPr/>
          <p:nvPr/>
        </p:nvSpPr>
        <p:spPr bwMode="auto">
          <a:xfrm>
            <a:off x="7033895" y="2461895"/>
            <a:ext cx="437515" cy="437515"/>
          </a:xfrm>
          <a:custGeom>
            <a:avLst/>
            <a:gdLst>
              <a:gd name="T0" fmla="*/ 186247 w 2959101"/>
              <a:gd name="T1" fmla="*/ 1226349 h 2789237"/>
              <a:gd name="T2" fmla="*/ 230689 w 2959101"/>
              <a:gd name="T3" fmla="*/ 1237612 h 2789237"/>
              <a:gd name="T4" fmla="*/ 288413 w 2959101"/>
              <a:gd name="T5" fmla="*/ 1242988 h 2789237"/>
              <a:gd name="T6" fmla="*/ 479719 w 2959101"/>
              <a:gd name="T7" fmla="*/ 1671247 h 2789237"/>
              <a:gd name="T8" fmla="*/ 447792 w 2959101"/>
              <a:gd name="T9" fmla="*/ 1667919 h 2789237"/>
              <a:gd name="T10" fmla="*/ 425571 w 2959101"/>
              <a:gd name="T11" fmla="*/ 1655632 h 2789237"/>
              <a:gd name="T12" fmla="*/ 406415 w 2959101"/>
              <a:gd name="T13" fmla="*/ 1632337 h 2789237"/>
              <a:gd name="T14" fmla="*/ 1684037 w 2959101"/>
              <a:gd name="T15" fmla="*/ 1235155 h 2789237"/>
              <a:gd name="T16" fmla="*/ 1739462 w 2959101"/>
              <a:gd name="T17" fmla="*/ 1231059 h 2789237"/>
              <a:gd name="T18" fmla="*/ 1778540 w 2959101"/>
              <a:gd name="T19" fmla="*/ 1219540 h 2789237"/>
              <a:gd name="T20" fmla="*/ 1816086 w 2959101"/>
              <a:gd name="T21" fmla="*/ 1198804 h 2789237"/>
              <a:gd name="T22" fmla="*/ 1573698 w 2959101"/>
              <a:gd name="T23" fmla="*/ 1645505 h 2789237"/>
              <a:gd name="T24" fmla="*/ 1560927 w 2959101"/>
              <a:gd name="T25" fmla="*/ 1659840 h 2789237"/>
              <a:gd name="T26" fmla="*/ 1547390 w 2959101"/>
              <a:gd name="T27" fmla="*/ 1666496 h 2789237"/>
              <a:gd name="T28" fmla="*/ 1509589 w 2959101"/>
              <a:gd name="T29" fmla="*/ 1671104 h 2789237"/>
              <a:gd name="T30" fmla="*/ 1044479 w 2959101"/>
              <a:gd name="T31" fmla="*/ 1465033 h 2789237"/>
              <a:gd name="T32" fmla="*/ 653055 w 2959101"/>
              <a:gd name="T33" fmla="*/ 989868 h 2789237"/>
              <a:gd name="T34" fmla="*/ 262244 w 2959101"/>
              <a:gd name="T35" fmla="*/ 1208432 h 2789237"/>
              <a:gd name="T36" fmla="*/ 203201 w 2959101"/>
              <a:gd name="T37" fmla="*/ 1197683 h 2789237"/>
              <a:gd name="T38" fmla="*/ 151059 w 2959101"/>
              <a:gd name="T39" fmla="*/ 1173369 h 2789237"/>
              <a:gd name="T40" fmla="*/ 106841 w 2959101"/>
              <a:gd name="T41" fmla="*/ 1139075 h 2789237"/>
              <a:gd name="T42" fmla="*/ 72846 w 2959101"/>
              <a:gd name="T43" fmla="*/ 1097359 h 2789237"/>
              <a:gd name="T44" fmla="*/ 49586 w 2959101"/>
              <a:gd name="T45" fmla="*/ 1051547 h 2789237"/>
              <a:gd name="T46" fmla="*/ 39874 w 2959101"/>
              <a:gd name="T47" fmla="*/ 1004712 h 2789237"/>
              <a:gd name="T48" fmla="*/ 44474 w 2959101"/>
              <a:gd name="T49" fmla="*/ 953782 h 2789237"/>
              <a:gd name="T50" fmla="*/ 156427 w 2959101"/>
              <a:gd name="T51" fmla="*/ 723445 h 2789237"/>
              <a:gd name="T52" fmla="*/ 1881769 w 2959101"/>
              <a:gd name="T53" fmla="*/ 891877 h 2789237"/>
              <a:gd name="T54" fmla="*/ 1894788 w 2959101"/>
              <a:gd name="T55" fmla="*/ 923328 h 2789237"/>
              <a:gd name="T56" fmla="*/ 1902958 w 2959101"/>
              <a:gd name="T57" fmla="*/ 957080 h 2789237"/>
              <a:gd name="T58" fmla="*/ 1904745 w 2959101"/>
              <a:gd name="T59" fmla="*/ 994156 h 2789237"/>
              <a:gd name="T60" fmla="*/ 1893767 w 2959101"/>
              <a:gd name="T61" fmla="*/ 1047342 h 2789237"/>
              <a:gd name="T62" fmla="*/ 1869771 w 2959101"/>
              <a:gd name="T63" fmla="*/ 1095413 h 2789237"/>
              <a:gd name="T64" fmla="*/ 1834797 w 2959101"/>
              <a:gd name="T65" fmla="*/ 1136069 h 2789237"/>
              <a:gd name="T66" fmla="*/ 1792164 w 2959101"/>
              <a:gd name="T67" fmla="*/ 1167520 h 2789237"/>
              <a:gd name="T68" fmla="*/ 1744425 w 2959101"/>
              <a:gd name="T69" fmla="*/ 1188999 h 2789237"/>
              <a:gd name="T70" fmla="*/ 1694645 w 2959101"/>
              <a:gd name="T71" fmla="*/ 1198460 h 2789237"/>
              <a:gd name="T72" fmla="*/ 1531517 w 2959101"/>
              <a:gd name="T73" fmla="*/ 727463 h 2789237"/>
              <a:gd name="T74" fmla="*/ 1310612 w 2959101"/>
              <a:gd name="T75" fmla="*/ 512 h 2789237"/>
              <a:gd name="T76" fmla="*/ 1333869 w 2959101"/>
              <a:gd name="T77" fmla="*/ 7934 h 2789237"/>
              <a:gd name="T78" fmla="*/ 1352526 w 2959101"/>
              <a:gd name="T79" fmla="*/ 26874 h 2789237"/>
              <a:gd name="T80" fmla="*/ 1493861 w 2959101"/>
              <a:gd name="T81" fmla="*/ 264384 h 2789237"/>
              <a:gd name="T82" fmla="*/ 892487 w 2959101"/>
              <a:gd name="T83" fmla="*/ 95976 h 2789237"/>
              <a:gd name="T84" fmla="*/ 832682 w 2959101"/>
              <a:gd name="T85" fmla="*/ 21499 h 2789237"/>
              <a:gd name="T86" fmla="*/ 658932 w 2959101"/>
              <a:gd name="T87" fmla="*/ 0 h 2789237"/>
              <a:gd name="T88" fmla="*/ 706710 w 2959101"/>
              <a:gd name="T89" fmla="*/ 3069 h 2789237"/>
              <a:gd name="T90" fmla="*/ 746568 w 2959101"/>
              <a:gd name="T91" fmla="*/ 12022 h 2789237"/>
              <a:gd name="T92" fmla="*/ 779783 w 2959101"/>
              <a:gd name="T93" fmla="*/ 26347 h 2789237"/>
              <a:gd name="T94" fmla="*/ 807888 w 2959101"/>
              <a:gd name="T95" fmla="*/ 45788 h 2789237"/>
              <a:gd name="T96" fmla="*/ 831905 w 2959101"/>
              <a:gd name="T97" fmla="*/ 69578 h 2789237"/>
              <a:gd name="T98" fmla="*/ 862565 w 2959101"/>
              <a:gd name="T99" fmla="*/ 112553 h 2789237"/>
              <a:gd name="T100" fmla="*/ 861798 w 2959101"/>
              <a:gd name="T101" fmla="*/ 328704 h 2789237"/>
              <a:gd name="T102" fmla="*/ 501800 w 2959101"/>
              <a:gd name="T103" fmla="*/ 83903 h 2789237"/>
              <a:gd name="T104" fmla="*/ 531183 w 2959101"/>
              <a:gd name="T105" fmla="*/ 43998 h 2789237"/>
              <a:gd name="T106" fmla="*/ 566697 w 2959101"/>
              <a:gd name="T107" fmla="*/ 17394 h 2789237"/>
              <a:gd name="T108" fmla="*/ 612431 w 2959101"/>
              <a:gd name="T109" fmla="*/ 3325 h 2789237"/>
              <a:gd name="T110" fmla="*/ 658932 w 2959101"/>
              <a:gd name="T111" fmla="*/ 0 h 27892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59101" h="2789237">
                <a:moveTo>
                  <a:pt x="230188" y="1878012"/>
                </a:moveTo>
                <a:lnTo>
                  <a:pt x="253199" y="1889137"/>
                </a:lnTo>
                <a:lnTo>
                  <a:pt x="265102" y="1894302"/>
                </a:lnTo>
                <a:lnTo>
                  <a:pt x="277004" y="1898673"/>
                </a:lnTo>
                <a:lnTo>
                  <a:pt x="289303" y="1903440"/>
                </a:lnTo>
                <a:lnTo>
                  <a:pt x="301999" y="1907414"/>
                </a:lnTo>
                <a:lnTo>
                  <a:pt x="315092" y="1911387"/>
                </a:lnTo>
                <a:lnTo>
                  <a:pt x="328978" y="1914963"/>
                </a:lnTo>
                <a:lnTo>
                  <a:pt x="343657" y="1918538"/>
                </a:lnTo>
                <a:lnTo>
                  <a:pt x="358337" y="1920922"/>
                </a:lnTo>
                <a:lnTo>
                  <a:pt x="374207" y="1923704"/>
                </a:lnTo>
                <a:lnTo>
                  <a:pt x="391267" y="1925690"/>
                </a:lnTo>
                <a:lnTo>
                  <a:pt x="408724" y="1927279"/>
                </a:lnTo>
                <a:lnTo>
                  <a:pt x="427767" y="1928471"/>
                </a:lnTo>
                <a:lnTo>
                  <a:pt x="448001" y="1929266"/>
                </a:lnTo>
                <a:lnTo>
                  <a:pt x="469029" y="1929266"/>
                </a:lnTo>
                <a:lnTo>
                  <a:pt x="1446213" y="1929266"/>
                </a:lnTo>
                <a:lnTo>
                  <a:pt x="1293069" y="2273739"/>
                </a:lnTo>
                <a:lnTo>
                  <a:pt x="1446213" y="2593975"/>
                </a:lnTo>
                <a:lnTo>
                  <a:pt x="745164" y="2593975"/>
                </a:lnTo>
                <a:lnTo>
                  <a:pt x="733261" y="2593975"/>
                </a:lnTo>
                <a:lnTo>
                  <a:pt x="722946" y="2593181"/>
                </a:lnTo>
                <a:lnTo>
                  <a:pt x="713424" y="2591989"/>
                </a:lnTo>
                <a:lnTo>
                  <a:pt x="703902" y="2590399"/>
                </a:lnTo>
                <a:lnTo>
                  <a:pt x="695571" y="2588810"/>
                </a:lnTo>
                <a:lnTo>
                  <a:pt x="688032" y="2586029"/>
                </a:lnTo>
                <a:lnTo>
                  <a:pt x="680891" y="2582850"/>
                </a:lnTo>
                <a:lnTo>
                  <a:pt x="673750" y="2578877"/>
                </a:lnTo>
                <a:lnTo>
                  <a:pt x="667402" y="2574507"/>
                </a:lnTo>
                <a:lnTo>
                  <a:pt x="661054" y="2569739"/>
                </a:lnTo>
                <a:lnTo>
                  <a:pt x="655103" y="2564177"/>
                </a:lnTo>
                <a:lnTo>
                  <a:pt x="649151" y="2557422"/>
                </a:lnTo>
                <a:lnTo>
                  <a:pt x="643200" y="2550668"/>
                </a:lnTo>
                <a:lnTo>
                  <a:pt x="637646" y="2542324"/>
                </a:lnTo>
                <a:lnTo>
                  <a:pt x="631298" y="2533583"/>
                </a:lnTo>
                <a:lnTo>
                  <a:pt x="625347" y="2523650"/>
                </a:lnTo>
                <a:lnTo>
                  <a:pt x="230188" y="1878012"/>
                </a:lnTo>
                <a:close/>
                <a:moveTo>
                  <a:pt x="1932679" y="1738312"/>
                </a:moveTo>
                <a:lnTo>
                  <a:pt x="1932679" y="1917109"/>
                </a:lnTo>
                <a:lnTo>
                  <a:pt x="2615872" y="1917109"/>
                </a:lnTo>
                <a:lnTo>
                  <a:pt x="2636106" y="1916711"/>
                </a:lnTo>
                <a:lnTo>
                  <a:pt x="2654356" y="1915917"/>
                </a:lnTo>
                <a:lnTo>
                  <a:pt x="2671416" y="1914725"/>
                </a:lnTo>
                <a:lnTo>
                  <a:pt x="2687286" y="1912738"/>
                </a:lnTo>
                <a:lnTo>
                  <a:pt x="2701965" y="1910751"/>
                </a:lnTo>
                <a:lnTo>
                  <a:pt x="2715851" y="1907970"/>
                </a:lnTo>
                <a:lnTo>
                  <a:pt x="2728547" y="1904791"/>
                </a:lnTo>
                <a:lnTo>
                  <a:pt x="2740449" y="1901216"/>
                </a:lnTo>
                <a:lnTo>
                  <a:pt x="2751955" y="1897640"/>
                </a:lnTo>
                <a:lnTo>
                  <a:pt x="2762667" y="1892872"/>
                </a:lnTo>
                <a:lnTo>
                  <a:pt x="2772982" y="1888104"/>
                </a:lnTo>
                <a:lnTo>
                  <a:pt x="2782901" y="1883336"/>
                </a:lnTo>
                <a:lnTo>
                  <a:pt x="2792423" y="1878171"/>
                </a:lnTo>
                <a:lnTo>
                  <a:pt x="2802341" y="1872608"/>
                </a:lnTo>
                <a:lnTo>
                  <a:pt x="2820988" y="1860688"/>
                </a:lnTo>
                <a:lnTo>
                  <a:pt x="2473441" y="2504355"/>
                </a:lnTo>
                <a:lnTo>
                  <a:pt x="2465506" y="2519056"/>
                </a:lnTo>
                <a:lnTo>
                  <a:pt x="2458364" y="2532168"/>
                </a:lnTo>
                <a:lnTo>
                  <a:pt x="2451223" y="2544088"/>
                </a:lnTo>
                <a:lnTo>
                  <a:pt x="2444478" y="2554021"/>
                </a:lnTo>
                <a:lnTo>
                  <a:pt x="2438130" y="2562365"/>
                </a:lnTo>
                <a:lnTo>
                  <a:pt x="2434956" y="2566338"/>
                </a:lnTo>
                <a:lnTo>
                  <a:pt x="2431386" y="2569914"/>
                </a:lnTo>
                <a:lnTo>
                  <a:pt x="2428212" y="2573092"/>
                </a:lnTo>
                <a:lnTo>
                  <a:pt x="2424641" y="2576271"/>
                </a:lnTo>
                <a:lnTo>
                  <a:pt x="2420674" y="2578655"/>
                </a:lnTo>
                <a:lnTo>
                  <a:pt x="2416706" y="2581039"/>
                </a:lnTo>
                <a:lnTo>
                  <a:pt x="2412342" y="2583025"/>
                </a:lnTo>
                <a:lnTo>
                  <a:pt x="2407978" y="2585012"/>
                </a:lnTo>
                <a:lnTo>
                  <a:pt x="2403614" y="2586601"/>
                </a:lnTo>
                <a:lnTo>
                  <a:pt x="2398059" y="2587793"/>
                </a:lnTo>
                <a:lnTo>
                  <a:pt x="2387347" y="2590575"/>
                </a:lnTo>
                <a:lnTo>
                  <a:pt x="2375048" y="2591767"/>
                </a:lnTo>
                <a:lnTo>
                  <a:pt x="2361162" y="2593356"/>
                </a:lnTo>
                <a:lnTo>
                  <a:pt x="2344896" y="2593753"/>
                </a:lnTo>
                <a:lnTo>
                  <a:pt x="2326645" y="2594151"/>
                </a:lnTo>
                <a:lnTo>
                  <a:pt x="2306411" y="2594151"/>
                </a:lnTo>
                <a:lnTo>
                  <a:pt x="1958864" y="2594151"/>
                </a:lnTo>
                <a:lnTo>
                  <a:pt x="1958864" y="2789237"/>
                </a:lnTo>
                <a:lnTo>
                  <a:pt x="1622425" y="2273907"/>
                </a:lnTo>
                <a:lnTo>
                  <a:pt x="1932679" y="1738312"/>
                </a:lnTo>
                <a:close/>
                <a:moveTo>
                  <a:pt x="0" y="995362"/>
                </a:moveTo>
                <a:lnTo>
                  <a:pt x="674158" y="995362"/>
                </a:lnTo>
                <a:lnTo>
                  <a:pt x="950888" y="1437085"/>
                </a:lnTo>
                <a:lnTo>
                  <a:pt x="1014413" y="1536394"/>
                </a:lnTo>
                <a:lnTo>
                  <a:pt x="950888" y="1504615"/>
                </a:lnTo>
                <a:lnTo>
                  <a:pt x="840911" y="1449797"/>
                </a:lnTo>
                <a:lnTo>
                  <a:pt x="608251" y="1876425"/>
                </a:lnTo>
                <a:lnTo>
                  <a:pt x="426411" y="1876425"/>
                </a:lnTo>
                <a:lnTo>
                  <a:pt x="407353" y="1875631"/>
                </a:lnTo>
                <a:lnTo>
                  <a:pt x="388296" y="1874439"/>
                </a:lnTo>
                <a:lnTo>
                  <a:pt x="369635" y="1871658"/>
                </a:lnTo>
                <a:lnTo>
                  <a:pt x="350975" y="1868083"/>
                </a:lnTo>
                <a:lnTo>
                  <a:pt x="333506" y="1864111"/>
                </a:lnTo>
                <a:lnTo>
                  <a:pt x="315639" y="1858947"/>
                </a:lnTo>
                <a:lnTo>
                  <a:pt x="298567" y="1852988"/>
                </a:lnTo>
                <a:lnTo>
                  <a:pt x="281892" y="1845838"/>
                </a:lnTo>
                <a:lnTo>
                  <a:pt x="265614" y="1838291"/>
                </a:lnTo>
                <a:lnTo>
                  <a:pt x="249732" y="1829949"/>
                </a:lnTo>
                <a:lnTo>
                  <a:pt x="234645" y="1821210"/>
                </a:lnTo>
                <a:lnTo>
                  <a:pt x="219955" y="1811676"/>
                </a:lnTo>
                <a:lnTo>
                  <a:pt x="205662" y="1801745"/>
                </a:lnTo>
                <a:lnTo>
                  <a:pt x="192163" y="1791020"/>
                </a:lnTo>
                <a:lnTo>
                  <a:pt x="179061" y="1779500"/>
                </a:lnTo>
                <a:lnTo>
                  <a:pt x="165959" y="1767981"/>
                </a:lnTo>
                <a:lnTo>
                  <a:pt x="154445" y="1755666"/>
                </a:lnTo>
                <a:lnTo>
                  <a:pt x="142931" y="1743352"/>
                </a:lnTo>
                <a:lnTo>
                  <a:pt x="132211" y="1730243"/>
                </a:lnTo>
                <a:lnTo>
                  <a:pt x="122285" y="1716738"/>
                </a:lnTo>
                <a:lnTo>
                  <a:pt x="113154" y="1703232"/>
                </a:lnTo>
                <a:lnTo>
                  <a:pt x="104419" y="1689328"/>
                </a:lnTo>
                <a:lnTo>
                  <a:pt x="96479" y="1675425"/>
                </a:lnTo>
                <a:lnTo>
                  <a:pt x="89332" y="1661125"/>
                </a:lnTo>
                <a:lnTo>
                  <a:pt x="82979" y="1646824"/>
                </a:lnTo>
                <a:lnTo>
                  <a:pt x="77024" y="1632127"/>
                </a:lnTo>
                <a:lnTo>
                  <a:pt x="72657" y="1617826"/>
                </a:lnTo>
                <a:lnTo>
                  <a:pt x="68289" y="1602732"/>
                </a:lnTo>
                <a:lnTo>
                  <a:pt x="65510" y="1588431"/>
                </a:lnTo>
                <a:lnTo>
                  <a:pt x="63128" y="1574131"/>
                </a:lnTo>
                <a:lnTo>
                  <a:pt x="61937" y="1559433"/>
                </a:lnTo>
                <a:lnTo>
                  <a:pt x="61540" y="1545133"/>
                </a:lnTo>
                <a:lnTo>
                  <a:pt x="61937" y="1528846"/>
                </a:lnTo>
                <a:lnTo>
                  <a:pt x="63128" y="1512560"/>
                </a:lnTo>
                <a:lnTo>
                  <a:pt x="65907" y="1496273"/>
                </a:lnTo>
                <a:lnTo>
                  <a:pt x="69083" y="1480384"/>
                </a:lnTo>
                <a:lnTo>
                  <a:pt x="73848" y="1465289"/>
                </a:lnTo>
                <a:lnTo>
                  <a:pt x="79009" y="1449400"/>
                </a:lnTo>
                <a:lnTo>
                  <a:pt x="85362" y="1433908"/>
                </a:lnTo>
                <a:lnTo>
                  <a:pt x="92508" y="1418813"/>
                </a:lnTo>
                <a:lnTo>
                  <a:pt x="242983" y="1122874"/>
                </a:lnTo>
                <a:lnTo>
                  <a:pt x="0" y="995362"/>
                </a:lnTo>
                <a:close/>
                <a:moveTo>
                  <a:pt x="2574057" y="833437"/>
                </a:moveTo>
                <a:lnTo>
                  <a:pt x="2912705" y="1366837"/>
                </a:lnTo>
                <a:lnTo>
                  <a:pt x="2917861" y="1375172"/>
                </a:lnTo>
                <a:lnTo>
                  <a:pt x="2923016" y="1384300"/>
                </a:lnTo>
                <a:lnTo>
                  <a:pt x="2927378" y="1393428"/>
                </a:lnTo>
                <a:lnTo>
                  <a:pt x="2931740" y="1402953"/>
                </a:lnTo>
                <a:lnTo>
                  <a:pt x="2936102" y="1412478"/>
                </a:lnTo>
                <a:lnTo>
                  <a:pt x="2940067" y="1422797"/>
                </a:lnTo>
                <a:lnTo>
                  <a:pt x="2943239" y="1433116"/>
                </a:lnTo>
                <a:lnTo>
                  <a:pt x="2946808" y="1443434"/>
                </a:lnTo>
                <a:lnTo>
                  <a:pt x="2949188" y="1453753"/>
                </a:lnTo>
                <a:lnTo>
                  <a:pt x="2951963" y="1464469"/>
                </a:lnTo>
                <a:lnTo>
                  <a:pt x="2954343" y="1474788"/>
                </a:lnTo>
                <a:lnTo>
                  <a:pt x="2955929" y="1485503"/>
                </a:lnTo>
                <a:lnTo>
                  <a:pt x="2957118" y="1495822"/>
                </a:lnTo>
                <a:lnTo>
                  <a:pt x="2958308" y="1505744"/>
                </a:lnTo>
                <a:lnTo>
                  <a:pt x="2958705" y="1516063"/>
                </a:lnTo>
                <a:lnTo>
                  <a:pt x="2959101" y="1525588"/>
                </a:lnTo>
                <a:lnTo>
                  <a:pt x="2958705" y="1543050"/>
                </a:lnTo>
                <a:lnTo>
                  <a:pt x="2956722" y="1560116"/>
                </a:lnTo>
                <a:lnTo>
                  <a:pt x="2954739" y="1576784"/>
                </a:lnTo>
                <a:lnTo>
                  <a:pt x="2951170" y="1593453"/>
                </a:lnTo>
                <a:lnTo>
                  <a:pt x="2946808" y="1609725"/>
                </a:lnTo>
                <a:lnTo>
                  <a:pt x="2941653" y="1625600"/>
                </a:lnTo>
                <a:lnTo>
                  <a:pt x="2935705" y="1641475"/>
                </a:lnTo>
                <a:lnTo>
                  <a:pt x="2928964" y="1656556"/>
                </a:lnTo>
                <a:lnTo>
                  <a:pt x="2921429" y="1671638"/>
                </a:lnTo>
                <a:lnTo>
                  <a:pt x="2913102" y="1685925"/>
                </a:lnTo>
                <a:lnTo>
                  <a:pt x="2904378" y="1700213"/>
                </a:lnTo>
                <a:lnTo>
                  <a:pt x="2894464" y="1713706"/>
                </a:lnTo>
                <a:lnTo>
                  <a:pt x="2884154" y="1726803"/>
                </a:lnTo>
                <a:lnTo>
                  <a:pt x="2873448" y="1739106"/>
                </a:lnTo>
                <a:lnTo>
                  <a:pt x="2862344" y="1751410"/>
                </a:lnTo>
                <a:lnTo>
                  <a:pt x="2850052" y="1763316"/>
                </a:lnTo>
                <a:lnTo>
                  <a:pt x="2837759" y="1774031"/>
                </a:lnTo>
                <a:lnTo>
                  <a:pt x="2825069" y="1784747"/>
                </a:lnTo>
                <a:lnTo>
                  <a:pt x="2811983" y="1794272"/>
                </a:lnTo>
                <a:lnTo>
                  <a:pt x="2797708" y="1803797"/>
                </a:lnTo>
                <a:lnTo>
                  <a:pt x="2783829" y="1812131"/>
                </a:lnTo>
                <a:lnTo>
                  <a:pt x="2769950" y="1820466"/>
                </a:lnTo>
                <a:lnTo>
                  <a:pt x="2754881" y="1827610"/>
                </a:lnTo>
                <a:lnTo>
                  <a:pt x="2740209" y="1834753"/>
                </a:lnTo>
                <a:lnTo>
                  <a:pt x="2725140" y="1840310"/>
                </a:lnTo>
                <a:lnTo>
                  <a:pt x="2709675" y="1845469"/>
                </a:lnTo>
                <a:lnTo>
                  <a:pt x="2694606" y="1849835"/>
                </a:lnTo>
                <a:lnTo>
                  <a:pt x="2679141" y="1853803"/>
                </a:lnTo>
                <a:lnTo>
                  <a:pt x="2663279" y="1856978"/>
                </a:lnTo>
                <a:lnTo>
                  <a:pt x="2648211" y="1858566"/>
                </a:lnTo>
                <a:lnTo>
                  <a:pt x="2632349" y="1860153"/>
                </a:lnTo>
                <a:lnTo>
                  <a:pt x="2616487" y="1860550"/>
                </a:lnTo>
                <a:lnTo>
                  <a:pt x="2418215" y="1860550"/>
                </a:lnTo>
                <a:lnTo>
                  <a:pt x="2078376" y="1290637"/>
                </a:lnTo>
                <a:lnTo>
                  <a:pt x="2008188" y="1171972"/>
                </a:lnTo>
                <a:lnTo>
                  <a:pt x="2378957" y="1129109"/>
                </a:lnTo>
                <a:lnTo>
                  <a:pt x="2574057" y="833437"/>
                </a:lnTo>
                <a:close/>
                <a:moveTo>
                  <a:pt x="1239838" y="0"/>
                </a:moveTo>
                <a:lnTo>
                  <a:pt x="2017953" y="0"/>
                </a:lnTo>
                <a:lnTo>
                  <a:pt x="2027084" y="397"/>
                </a:lnTo>
                <a:lnTo>
                  <a:pt x="2035818" y="794"/>
                </a:lnTo>
                <a:lnTo>
                  <a:pt x="2044155" y="1986"/>
                </a:lnTo>
                <a:lnTo>
                  <a:pt x="2051697" y="3178"/>
                </a:lnTo>
                <a:lnTo>
                  <a:pt x="2058843" y="5561"/>
                </a:lnTo>
                <a:lnTo>
                  <a:pt x="2065195" y="8739"/>
                </a:lnTo>
                <a:lnTo>
                  <a:pt x="2071944" y="12314"/>
                </a:lnTo>
                <a:lnTo>
                  <a:pt x="2077899" y="16684"/>
                </a:lnTo>
                <a:lnTo>
                  <a:pt x="2083854" y="21451"/>
                </a:lnTo>
                <a:lnTo>
                  <a:pt x="2089015" y="27013"/>
                </a:lnTo>
                <a:lnTo>
                  <a:pt x="2094970" y="34163"/>
                </a:lnTo>
                <a:lnTo>
                  <a:pt x="2100925" y="41711"/>
                </a:lnTo>
                <a:lnTo>
                  <a:pt x="2106880" y="50053"/>
                </a:lnTo>
                <a:lnTo>
                  <a:pt x="2112835" y="59587"/>
                </a:lnTo>
                <a:lnTo>
                  <a:pt x="2119584" y="69518"/>
                </a:lnTo>
                <a:lnTo>
                  <a:pt x="2126730" y="81435"/>
                </a:lnTo>
                <a:lnTo>
                  <a:pt x="2320465" y="410355"/>
                </a:lnTo>
                <a:lnTo>
                  <a:pt x="2530476" y="296742"/>
                </a:lnTo>
                <a:lnTo>
                  <a:pt x="2219230" y="850900"/>
                </a:lnTo>
                <a:lnTo>
                  <a:pt x="1584035" y="850900"/>
                </a:lnTo>
                <a:lnTo>
                  <a:pt x="1749979" y="743246"/>
                </a:lnTo>
                <a:lnTo>
                  <a:pt x="1386330" y="148967"/>
                </a:lnTo>
                <a:lnTo>
                  <a:pt x="1337499" y="76668"/>
                </a:lnTo>
                <a:lnTo>
                  <a:pt x="1327177" y="64354"/>
                </a:lnTo>
                <a:lnTo>
                  <a:pt x="1316061" y="52834"/>
                </a:lnTo>
                <a:lnTo>
                  <a:pt x="1304945" y="42902"/>
                </a:lnTo>
                <a:lnTo>
                  <a:pt x="1293433" y="33369"/>
                </a:lnTo>
                <a:lnTo>
                  <a:pt x="1281126" y="23835"/>
                </a:lnTo>
                <a:lnTo>
                  <a:pt x="1268422" y="15492"/>
                </a:lnTo>
                <a:lnTo>
                  <a:pt x="1254527" y="7945"/>
                </a:lnTo>
                <a:lnTo>
                  <a:pt x="1239838" y="0"/>
                </a:lnTo>
                <a:close/>
                <a:moveTo>
                  <a:pt x="1023541" y="0"/>
                </a:moveTo>
                <a:lnTo>
                  <a:pt x="1039416" y="397"/>
                </a:lnTo>
                <a:lnTo>
                  <a:pt x="1054895" y="794"/>
                </a:lnTo>
                <a:lnTo>
                  <a:pt x="1069579" y="1588"/>
                </a:lnTo>
                <a:lnTo>
                  <a:pt x="1084263" y="2779"/>
                </a:lnTo>
                <a:lnTo>
                  <a:pt x="1097757" y="4764"/>
                </a:lnTo>
                <a:lnTo>
                  <a:pt x="1110854" y="6749"/>
                </a:lnTo>
                <a:lnTo>
                  <a:pt x="1123951" y="9132"/>
                </a:lnTo>
                <a:lnTo>
                  <a:pt x="1136254" y="12308"/>
                </a:lnTo>
                <a:lnTo>
                  <a:pt x="1148160" y="15087"/>
                </a:lnTo>
                <a:lnTo>
                  <a:pt x="1159670" y="18660"/>
                </a:lnTo>
                <a:lnTo>
                  <a:pt x="1170385" y="22234"/>
                </a:lnTo>
                <a:lnTo>
                  <a:pt x="1181498" y="26601"/>
                </a:lnTo>
                <a:lnTo>
                  <a:pt x="1191420" y="30968"/>
                </a:lnTo>
                <a:lnTo>
                  <a:pt x="1201738" y="35733"/>
                </a:lnTo>
                <a:lnTo>
                  <a:pt x="1211263" y="40894"/>
                </a:lnTo>
                <a:lnTo>
                  <a:pt x="1220391" y="46453"/>
                </a:lnTo>
                <a:lnTo>
                  <a:pt x="1229520" y="52011"/>
                </a:lnTo>
                <a:lnTo>
                  <a:pt x="1238251" y="57967"/>
                </a:lnTo>
                <a:lnTo>
                  <a:pt x="1246585" y="64319"/>
                </a:lnTo>
                <a:lnTo>
                  <a:pt x="1254920" y="71069"/>
                </a:lnTo>
                <a:lnTo>
                  <a:pt x="1262857" y="77818"/>
                </a:lnTo>
                <a:lnTo>
                  <a:pt x="1270398" y="85362"/>
                </a:lnTo>
                <a:lnTo>
                  <a:pt x="1277938" y="92906"/>
                </a:lnTo>
                <a:lnTo>
                  <a:pt x="1285082" y="100052"/>
                </a:lnTo>
                <a:lnTo>
                  <a:pt x="1292226" y="107993"/>
                </a:lnTo>
                <a:lnTo>
                  <a:pt x="1299370" y="116331"/>
                </a:lnTo>
                <a:lnTo>
                  <a:pt x="1312863" y="133800"/>
                </a:lnTo>
                <a:lnTo>
                  <a:pt x="1325960" y="152064"/>
                </a:lnTo>
                <a:lnTo>
                  <a:pt x="1338660" y="171121"/>
                </a:lnTo>
                <a:lnTo>
                  <a:pt x="1339851" y="174695"/>
                </a:lnTo>
                <a:lnTo>
                  <a:pt x="1341835" y="178268"/>
                </a:lnTo>
                <a:lnTo>
                  <a:pt x="1343423" y="181047"/>
                </a:lnTo>
                <a:lnTo>
                  <a:pt x="1345010" y="183826"/>
                </a:lnTo>
                <a:lnTo>
                  <a:pt x="1435101" y="335096"/>
                </a:lnTo>
                <a:lnTo>
                  <a:pt x="1338660" y="510188"/>
                </a:lnTo>
                <a:lnTo>
                  <a:pt x="1069579" y="995363"/>
                </a:lnTo>
                <a:lnTo>
                  <a:pt x="835820" y="696397"/>
                </a:lnTo>
                <a:lnTo>
                  <a:pt x="481013" y="681706"/>
                </a:lnTo>
                <a:lnTo>
                  <a:pt x="771129" y="144917"/>
                </a:lnTo>
                <a:lnTo>
                  <a:pt x="779463" y="130227"/>
                </a:lnTo>
                <a:lnTo>
                  <a:pt x="788194" y="115934"/>
                </a:lnTo>
                <a:lnTo>
                  <a:pt x="796926" y="102832"/>
                </a:lnTo>
                <a:lnTo>
                  <a:pt x="806451" y="90524"/>
                </a:lnTo>
                <a:lnTo>
                  <a:pt x="815579" y="78613"/>
                </a:lnTo>
                <a:lnTo>
                  <a:pt x="825104" y="68290"/>
                </a:lnTo>
                <a:lnTo>
                  <a:pt x="835026" y="57967"/>
                </a:lnTo>
                <a:lnTo>
                  <a:pt x="845741" y="49232"/>
                </a:lnTo>
                <a:lnTo>
                  <a:pt x="856854" y="40894"/>
                </a:lnTo>
                <a:lnTo>
                  <a:pt x="867966" y="33748"/>
                </a:lnTo>
                <a:lnTo>
                  <a:pt x="880269" y="26998"/>
                </a:lnTo>
                <a:lnTo>
                  <a:pt x="892970" y="21440"/>
                </a:lnTo>
                <a:lnTo>
                  <a:pt x="906066" y="15881"/>
                </a:lnTo>
                <a:lnTo>
                  <a:pt x="920751" y="11514"/>
                </a:lnTo>
                <a:lnTo>
                  <a:pt x="935435" y="8338"/>
                </a:lnTo>
                <a:lnTo>
                  <a:pt x="951310" y="5161"/>
                </a:lnTo>
                <a:lnTo>
                  <a:pt x="959248" y="3970"/>
                </a:lnTo>
                <a:lnTo>
                  <a:pt x="967582" y="2779"/>
                </a:lnTo>
                <a:lnTo>
                  <a:pt x="985441" y="1191"/>
                </a:lnTo>
                <a:lnTo>
                  <a:pt x="1004491" y="397"/>
                </a:lnTo>
                <a:lnTo>
                  <a:pt x="102354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叶子"/>
          <p:cNvSpPr/>
          <p:nvPr/>
        </p:nvSpPr>
        <p:spPr bwMode="auto">
          <a:xfrm>
            <a:off x="5894070" y="4076700"/>
            <a:ext cx="403860" cy="494030"/>
          </a:xfrm>
          <a:custGeom>
            <a:avLst/>
            <a:gdLst>
              <a:gd name="T0" fmla="*/ 224337307 w 5545"/>
              <a:gd name="T1" fmla="*/ 14634273 h 8243"/>
              <a:gd name="T2" fmla="*/ 221565041 w 5545"/>
              <a:gd name="T3" fmla="*/ 33167291 h 8243"/>
              <a:gd name="T4" fmla="*/ 217086819 w 5545"/>
              <a:gd name="T5" fmla="*/ 49670974 h 8243"/>
              <a:gd name="T6" fmla="*/ 211009248 w 5545"/>
              <a:gd name="T7" fmla="*/ 64465403 h 8243"/>
              <a:gd name="T8" fmla="*/ 202425932 w 5545"/>
              <a:gd name="T9" fmla="*/ 79687146 h 8243"/>
              <a:gd name="T10" fmla="*/ 184406435 w 5545"/>
              <a:gd name="T11" fmla="*/ 102920381 h 8243"/>
              <a:gd name="T12" fmla="*/ 155351411 w 5545"/>
              <a:gd name="T13" fmla="*/ 132883168 h 8243"/>
              <a:gd name="T14" fmla="*/ 135359438 w 5545"/>
              <a:gd name="T15" fmla="*/ 154620690 h 8243"/>
              <a:gd name="T16" fmla="*/ 119099202 w 5545"/>
              <a:gd name="T17" fmla="*/ 177640383 h 8243"/>
              <a:gd name="T18" fmla="*/ 111848714 w 5545"/>
              <a:gd name="T19" fmla="*/ 191847343 h 8243"/>
              <a:gd name="T20" fmla="*/ 105877752 w 5545"/>
              <a:gd name="T21" fmla="*/ 207603170 h 8243"/>
              <a:gd name="T22" fmla="*/ 101452833 w 5545"/>
              <a:gd name="T23" fmla="*/ 225281792 h 8243"/>
              <a:gd name="T24" fmla="*/ 98894014 w 5545"/>
              <a:gd name="T25" fmla="*/ 245096750 h 8243"/>
              <a:gd name="T26" fmla="*/ 98414048 w 5545"/>
              <a:gd name="T27" fmla="*/ 265125249 h 8243"/>
              <a:gd name="T28" fmla="*/ 100386755 w 5545"/>
              <a:gd name="T29" fmla="*/ 287557243 h 8243"/>
              <a:gd name="T30" fmla="*/ 103798668 w 5545"/>
              <a:gd name="T31" fmla="*/ 303152913 h 8243"/>
              <a:gd name="T32" fmla="*/ 109503111 w 5545"/>
              <a:gd name="T33" fmla="*/ 317893957 h 8243"/>
              <a:gd name="T34" fmla="*/ 116326937 w 5545"/>
              <a:gd name="T35" fmla="*/ 329323726 h 8243"/>
              <a:gd name="T36" fmla="*/ 81247645 w 5545"/>
              <a:gd name="T37" fmla="*/ 360034138 h 8243"/>
              <a:gd name="T38" fmla="*/ 41156862 w 5545"/>
              <a:gd name="T39" fmla="*/ 392613960 h 8243"/>
              <a:gd name="T40" fmla="*/ 0 w 5545"/>
              <a:gd name="T41" fmla="*/ 423644914 h 8243"/>
              <a:gd name="T42" fmla="*/ 40943646 w 5545"/>
              <a:gd name="T43" fmla="*/ 415366496 h 8243"/>
              <a:gd name="T44" fmla="*/ 78741899 w 5545"/>
              <a:gd name="T45" fmla="*/ 379315012 h 8243"/>
              <a:gd name="T46" fmla="*/ 109982846 w 5545"/>
              <a:gd name="T47" fmla="*/ 347429430 h 8243"/>
              <a:gd name="T48" fmla="*/ 140157484 w 5545"/>
              <a:gd name="T49" fmla="*/ 314529066 h 8243"/>
              <a:gd name="T50" fmla="*/ 155937754 w 5545"/>
              <a:gd name="T51" fmla="*/ 295996048 h 8243"/>
              <a:gd name="T52" fmla="*/ 180354875 w 5545"/>
              <a:gd name="T53" fmla="*/ 263843540 h 8243"/>
              <a:gd name="T54" fmla="*/ 201786284 w 5545"/>
              <a:gd name="T55" fmla="*/ 230302321 h 8243"/>
              <a:gd name="T56" fmla="*/ 219859085 w 5545"/>
              <a:gd name="T57" fmla="*/ 194624534 h 8243"/>
              <a:gd name="T58" fmla="*/ 232227442 w 5545"/>
              <a:gd name="T59" fmla="*/ 162472026 h 8243"/>
              <a:gd name="T60" fmla="*/ 242463411 w 5545"/>
              <a:gd name="T61" fmla="*/ 123322808 h 8243"/>
              <a:gd name="T62" fmla="*/ 246835025 w 5545"/>
              <a:gd name="T63" fmla="*/ 100356731 h 8243"/>
              <a:gd name="T64" fmla="*/ 245129069 w 5545"/>
              <a:gd name="T65" fmla="*/ 141482129 h 8243"/>
              <a:gd name="T66" fmla="*/ 238251709 w 5545"/>
              <a:gd name="T67" fmla="*/ 182340369 h 8243"/>
              <a:gd name="T68" fmla="*/ 228549009 w 5545"/>
              <a:gd name="T69" fmla="*/ 216789601 h 8243"/>
              <a:gd name="T70" fmla="*/ 213354852 w 5545"/>
              <a:gd name="T71" fmla="*/ 255832048 h 8243"/>
              <a:gd name="T72" fmla="*/ 197681190 w 5545"/>
              <a:gd name="T73" fmla="*/ 287397087 h 8243"/>
              <a:gd name="T74" fmla="*/ 177689217 w 5545"/>
              <a:gd name="T75" fmla="*/ 321151847 h 8243"/>
              <a:gd name="T76" fmla="*/ 155244803 w 5545"/>
              <a:gd name="T77" fmla="*/ 353411357 h 8243"/>
              <a:gd name="T78" fmla="*/ 171345127 w 5545"/>
              <a:gd name="T79" fmla="*/ 354906839 h 8243"/>
              <a:gd name="T80" fmla="*/ 190643918 w 5545"/>
              <a:gd name="T81" fmla="*/ 353304586 h 8243"/>
              <a:gd name="T82" fmla="*/ 209409900 w 5545"/>
              <a:gd name="T83" fmla="*/ 348390828 h 8243"/>
              <a:gd name="T84" fmla="*/ 226576303 w 5545"/>
              <a:gd name="T85" fmla="*/ 340860035 h 8243"/>
              <a:gd name="T86" fmla="*/ 239477930 w 5545"/>
              <a:gd name="T87" fmla="*/ 332261073 h 8243"/>
              <a:gd name="T88" fmla="*/ 254565248 w 5545"/>
              <a:gd name="T89" fmla="*/ 317573414 h 8243"/>
              <a:gd name="T90" fmla="*/ 266720390 w 5545"/>
              <a:gd name="T91" fmla="*/ 300322106 h 8243"/>
              <a:gd name="T92" fmla="*/ 276529697 w 5545"/>
              <a:gd name="T93" fmla="*/ 279759523 h 8243"/>
              <a:gd name="T94" fmla="*/ 286179323 w 5545"/>
              <a:gd name="T95" fmla="*/ 251238832 h 8243"/>
              <a:gd name="T96" fmla="*/ 292683325 w 5545"/>
              <a:gd name="T97" fmla="*/ 219673794 h 8243"/>
              <a:gd name="T98" fmla="*/ 295508895 w 5545"/>
              <a:gd name="T99" fmla="*/ 185918802 h 8243"/>
              <a:gd name="T100" fmla="*/ 294229370 w 5545"/>
              <a:gd name="T101" fmla="*/ 150721945 h 8243"/>
              <a:gd name="T102" fmla="*/ 288258407 w 5545"/>
              <a:gd name="T103" fmla="*/ 115044390 h 8243"/>
              <a:gd name="T104" fmla="*/ 277062967 w 5545"/>
              <a:gd name="T105" fmla="*/ 79633761 h 8243"/>
              <a:gd name="T106" fmla="*/ 261548986 w 5545"/>
              <a:gd name="T107" fmla="*/ 47694794 h 8243"/>
              <a:gd name="T108" fmla="*/ 250993193 w 5545"/>
              <a:gd name="T109" fmla="*/ 31244727 h 8243"/>
              <a:gd name="T110" fmla="*/ 238838052 w 5545"/>
              <a:gd name="T111" fmla="*/ 15275128 h 8243"/>
              <a:gd name="T112" fmla="*/ 225030258 w 5545"/>
              <a:gd name="T113" fmla="*/ 0 h 824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545" h="8243">
                <a:moveTo>
                  <a:pt x="4221" y="0"/>
                </a:moveTo>
                <a:lnTo>
                  <a:pt x="4221" y="0"/>
                </a:lnTo>
                <a:lnTo>
                  <a:pt x="4220" y="56"/>
                </a:lnTo>
                <a:lnTo>
                  <a:pt x="4218" y="112"/>
                </a:lnTo>
                <a:lnTo>
                  <a:pt x="4215" y="167"/>
                </a:lnTo>
                <a:lnTo>
                  <a:pt x="4212" y="221"/>
                </a:lnTo>
                <a:lnTo>
                  <a:pt x="4208" y="274"/>
                </a:lnTo>
                <a:lnTo>
                  <a:pt x="4203" y="325"/>
                </a:lnTo>
                <a:lnTo>
                  <a:pt x="4197" y="377"/>
                </a:lnTo>
                <a:lnTo>
                  <a:pt x="4190" y="427"/>
                </a:lnTo>
                <a:lnTo>
                  <a:pt x="4183" y="477"/>
                </a:lnTo>
                <a:lnTo>
                  <a:pt x="4175" y="525"/>
                </a:lnTo>
                <a:lnTo>
                  <a:pt x="4166" y="574"/>
                </a:lnTo>
                <a:lnTo>
                  <a:pt x="4156" y="621"/>
                </a:lnTo>
                <a:lnTo>
                  <a:pt x="4146" y="667"/>
                </a:lnTo>
                <a:lnTo>
                  <a:pt x="4135" y="713"/>
                </a:lnTo>
                <a:lnTo>
                  <a:pt x="4124" y="757"/>
                </a:lnTo>
                <a:lnTo>
                  <a:pt x="4112" y="802"/>
                </a:lnTo>
                <a:lnTo>
                  <a:pt x="4099" y="845"/>
                </a:lnTo>
                <a:lnTo>
                  <a:pt x="4086" y="888"/>
                </a:lnTo>
                <a:lnTo>
                  <a:pt x="4072" y="930"/>
                </a:lnTo>
                <a:lnTo>
                  <a:pt x="4057" y="971"/>
                </a:lnTo>
                <a:lnTo>
                  <a:pt x="4042" y="1012"/>
                </a:lnTo>
                <a:lnTo>
                  <a:pt x="4026" y="1053"/>
                </a:lnTo>
                <a:lnTo>
                  <a:pt x="4010" y="1092"/>
                </a:lnTo>
                <a:lnTo>
                  <a:pt x="3993" y="1131"/>
                </a:lnTo>
                <a:lnTo>
                  <a:pt x="3976" y="1170"/>
                </a:lnTo>
                <a:lnTo>
                  <a:pt x="3958" y="1207"/>
                </a:lnTo>
                <a:lnTo>
                  <a:pt x="3939" y="1244"/>
                </a:lnTo>
                <a:lnTo>
                  <a:pt x="3920" y="1282"/>
                </a:lnTo>
                <a:lnTo>
                  <a:pt x="3901" y="1318"/>
                </a:lnTo>
                <a:lnTo>
                  <a:pt x="3881" y="1353"/>
                </a:lnTo>
                <a:lnTo>
                  <a:pt x="3861" y="1389"/>
                </a:lnTo>
                <a:lnTo>
                  <a:pt x="3840" y="1423"/>
                </a:lnTo>
                <a:lnTo>
                  <a:pt x="3797" y="1492"/>
                </a:lnTo>
                <a:lnTo>
                  <a:pt x="3753" y="1558"/>
                </a:lnTo>
                <a:lnTo>
                  <a:pt x="3706" y="1623"/>
                </a:lnTo>
                <a:lnTo>
                  <a:pt x="3660" y="1686"/>
                </a:lnTo>
                <a:lnTo>
                  <a:pt x="3611" y="1748"/>
                </a:lnTo>
                <a:lnTo>
                  <a:pt x="3561" y="1809"/>
                </a:lnTo>
                <a:lnTo>
                  <a:pt x="3511" y="1869"/>
                </a:lnTo>
                <a:lnTo>
                  <a:pt x="3459" y="1927"/>
                </a:lnTo>
                <a:lnTo>
                  <a:pt x="3407" y="1985"/>
                </a:lnTo>
                <a:lnTo>
                  <a:pt x="3353" y="2042"/>
                </a:lnTo>
                <a:lnTo>
                  <a:pt x="3299" y="2099"/>
                </a:lnTo>
                <a:lnTo>
                  <a:pt x="3245" y="2155"/>
                </a:lnTo>
                <a:lnTo>
                  <a:pt x="3136" y="2266"/>
                </a:lnTo>
                <a:lnTo>
                  <a:pt x="3025" y="2377"/>
                </a:lnTo>
                <a:lnTo>
                  <a:pt x="2914" y="2488"/>
                </a:lnTo>
                <a:lnTo>
                  <a:pt x="2859" y="2544"/>
                </a:lnTo>
                <a:lnTo>
                  <a:pt x="2804" y="2600"/>
                </a:lnTo>
                <a:lnTo>
                  <a:pt x="2750" y="2658"/>
                </a:lnTo>
                <a:lnTo>
                  <a:pt x="2696" y="2716"/>
                </a:lnTo>
                <a:lnTo>
                  <a:pt x="2643" y="2775"/>
                </a:lnTo>
                <a:lnTo>
                  <a:pt x="2591" y="2834"/>
                </a:lnTo>
                <a:lnTo>
                  <a:pt x="2539" y="2895"/>
                </a:lnTo>
                <a:lnTo>
                  <a:pt x="2489" y="2957"/>
                </a:lnTo>
                <a:lnTo>
                  <a:pt x="2440" y="3021"/>
                </a:lnTo>
                <a:lnTo>
                  <a:pt x="2391" y="3085"/>
                </a:lnTo>
                <a:lnTo>
                  <a:pt x="2345" y="3152"/>
                </a:lnTo>
                <a:lnTo>
                  <a:pt x="2299" y="3220"/>
                </a:lnTo>
                <a:lnTo>
                  <a:pt x="2255" y="3290"/>
                </a:lnTo>
                <a:lnTo>
                  <a:pt x="2234" y="3326"/>
                </a:lnTo>
                <a:lnTo>
                  <a:pt x="2214" y="3363"/>
                </a:lnTo>
                <a:lnTo>
                  <a:pt x="2192" y="3399"/>
                </a:lnTo>
                <a:lnTo>
                  <a:pt x="2172" y="3436"/>
                </a:lnTo>
                <a:lnTo>
                  <a:pt x="2153" y="3475"/>
                </a:lnTo>
                <a:lnTo>
                  <a:pt x="2134" y="3513"/>
                </a:lnTo>
                <a:lnTo>
                  <a:pt x="2116" y="3552"/>
                </a:lnTo>
                <a:lnTo>
                  <a:pt x="2098" y="3592"/>
                </a:lnTo>
                <a:lnTo>
                  <a:pt x="2079" y="3632"/>
                </a:lnTo>
                <a:lnTo>
                  <a:pt x="2062" y="3672"/>
                </a:lnTo>
                <a:lnTo>
                  <a:pt x="2046" y="3715"/>
                </a:lnTo>
                <a:lnTo>
                  <a:pt x="2030" y="3756"/>
                </a:lnTo>
                <a:lnTo>
                  <a:pt x="2015" y="3799"/>
                </a:lnTo>
                <a:lnTo>
                  <a:pt x="2000" y="3843"/>
                </a:lnTo>
                <a:lnTo>
                  <a:pt x="1986" y="3887"/>
                </a:lnTo>
                <a:lnTo>
                  <a:pt x="1971" y="3932"/>
                </a:lnTo>
                <a:lnTo>
                  <a:pt x="1958" y="3978"/>
                </a:lnTo>
                <a:lnTo>
                  <a:pt x="1946" y="4024"/>
                </a:lnTo>
                <a:lnTo>
                  <a:pt x="1934" y="4072"/>
                </a:lnTo>
                <a:lnTo>
                  <a:pt x="1923" y="4119"/>
                </a:lnTo>
                <a:lnTo>
                  <a:pt x="1913" y="4169"/>
                </a:lnTo>
                <a:lnTo>
                  <a:pt x="1903" y="4218"/>
                </a:lnTo>
                <a:lnTo>
                  <a:pt x="1894" y="4268"/>
                </a:lnTo>
                <a:lnTo>
                  <a:pt x="1886" y="4320"/>
                </a:lnTo>
                <a:lnTo>
                  <a:pt x="1879" y="4371"/>
                </a:lnTo>
                <a:lnTo>
                  <a:pt x="1872" y="4425"/>
                </a:lnTo>
                <a:lnTo>
                  <a:pt x="1866" y="4479"/>
                </a:lnTo>
                <a:lnTo>
                  <a:pt x="1861" y="4534"/>
                </a:lnTo>
                <a:lnTo>
                  <a:pt x="1855" y="4589"/>
                </a:lnTo>
                <a:lnTo>
                  <a:pt x="1851" y="4646"/>
                </a:lnTo>
                <a:lnTo>
                  <a:pt x="1849" y="4703"/>
                </a:lnTo>
                <a:lnTo>
                  <a:pt x="1846" y="4763"/>
                </a:lnTo>
                <a:lnTo>
                  <a:pt x="1845" y="4822"/>
                </a:lnTo>
                <a:lnTo>
                  <a:pt x="1845" y="4883"/>
                </a:lnTo>
                <a:lnTo>
                  <a:pt x="1846" y="4964"/>
                </a:lnTo>
                <a:lnTo>
                  <a:pt x="1848" y="5047"/>
                </a:lnTo>
                <a:lnTo>
                  <a:pt x="1853" y="5131"/>
                </a:lnTo>
                <a:lnTo>
                  <a:pt x="1861" y="5215"/>
                </a:lnTo>
                <a:lnTo>
                  <a:pt x="1866" y="5257"/>
                </a:lnTo>
                <a:lnTo>
                  <a:pt x="1871" y="5299"/>
                </a:lnTo>
                <a:lnTo>
                  <a:pt x="1876" y="5342"/>
                </a:lnTo>
                <a:lnTo>
                  <a:pt x="1883" y="5384"/>
                </a:lnTo>
                <a:lnTo>
                  <a:pt x="1890" y="5426"/>
                </a:lnTo>
                <a:lnTo>
                  <a:pt x="1898" y="5469"/>
                </a:lnTo>
                <a:lnTo>
                  <a:pt x="1906" y="5510"/>
                </a:lnTo>
                <a:lnTo>
                  <a:pt x="1915" y="5553"/>
                </a:lnTo>
                <a:lnTo>
                  <a:pt x="1925" y="5594"/>
                </a:lnTo>
                <a:lnTo>
                  <a:pt x="1936" y="5635"/>
                </a:lnTo>
                <a:lnTo>
                  <a:pt x="1947" y="5676"/>
                </a:lnTo>
                <a:lnTo>
                  <a:pt x="1960" y="5717"/>
                </a:lnTo>
                <a:lnTo>
                  <a:pt x="1973" y="5757"/>
                </a:lnTo>
                <a:lnTo>
                  <a:pt x="1988" y="5797"/>
                </a:lnTo>
                <a:lnTo>
                  <a:pt x="2003" y="5837"/>
                </a:lnTo>
                <a:lnTo>
                  <a:pt x="2019" y="5875"/>
                </a:lnTo>
                <a:lnTo>
                  <a:pt x="2036" y="5914"/>
                </a:lnTo>
                <a:lnTo>
                  <a:pt x="2054" y="5952"/>
                </a:lnTo>
                <a:lnTo>
                  <a:pt x="2072" y="5989"/>
                </a:lnTo>
                <a:lnTo>
                  <a:pt x="2093" y="6026"/>
                </a:lnTo>
                <a:lnTo>
                  <a:pt x="2114" y="6062"/>
                </a:lnTo>
                <a:lnTo>
                  <a:pt x="2136" y="6097"/>
                </a:lnTo>
                <a:lnTo>
                  <a:pt x="2158" y="6133"/>
                </a:lnTo>
                <a:lnTo>
                  <a:pt x="2182" y="6166"/>
                </a:lnTo>
                <a:lnTo>
                  <a:pt x="2071" y="6266"/>
                </a:lnTo>
                <a:lnTo>
                  <a:pt x="1959" y="6366"/>
                </a:lnTo>
                <a:lnTo>
                  <a:pt x="1847" y="6463"/>
                </a:lnTo>
                <a:lnTo>
                  <a:pt x="1734" y="6561"/>
                </a:lnTo>
                <a:lnTo>
                  <a:pt x="1629" y="6652"/>
                </a:lnTo>
                <a:lnTo>
                  <a:pt x="1524" y="6741"/>
                </a:lnTo>
                <a:lnTo>
                  <a:pt x="1418" y="6831"/>
                </a:lnTo>
                <a:lnTo>
                  <a:pt x="1311" y="6918"/>
                </a:lnTo>
                <a:lnTo>
                  <a:pt x="1204" y="7006"/>
                </a:lnTo>
                <a:lnTo>
                  <a:pt x="1097" y="7094"/>
                </a:lnTo>
                <a:lnTo>
                  <a:pt x="989" y="7180"/>
                </a:lnTo>
                <a:lnTo>
                  <a:pt x="881" y="7266"/>
                </a:lnTo>
                <a:lnTo>
                  <a:pt x="772" y="7351"/>
                </a:lnTo>
                <a:lnTo>
                  <a:pt x="663" y="7436"/>
                </a:lnTo>
                <a:lnTo>
                  <a:pt x="554" y="7521"/>
                </a:lnTo>
                <a:lnTo>
                  <a:pt x="444" y="7604"/>
                </a:lnTo>
                <a:lnTo>
                  <a:pt x="333" y="7687"/>
                </a:lnTo>
                <a:lnTo>
                  <a:pt x="223" y="7770"/>
                </a:lnTo>
                <a:lnTo>
                  <a:pt x="111" y="7851"/>
                </a:lnTo>
                <a:lnTo>
                  <a:pt x="0" y="7932"/>
                </a:lnTo>
                <a:lnTo>
                  <a:pt x="247" y="8243"/>
                </a:lnTo>
                <a:lnTo>
                  <a:pt x="352" y="8150"/>
                </a:lnTo>
                <a:lnTo>
                  <a:pt x="457" y="8057"/>
                </a:lnTo>
                <a:lnTo>
                  <a:pt x="561" y="7964"/>
                </a:lnTo>
                <a:lnTo>
                  <a:pt x="665" y="7871"/>
                </a:lnTo>
                <a:lnTo>
                  <a:pt x="768" y="7777"/>
                </a:lnTo>
                <a:lnTo>
                  <a:pt x="871" y="7682"/>
                </a:lnTo>
                <a:lnTo>
                  <a:pt x="974" y="7586"/>
                </a:lnTo>
                <a:lnTo>
                  <a:pt x="1075" y="7490"/>
                </a:lnTo>
                <a:lnTo>
                  <a:pt x="1177" y="7394"/>
                </a:lnTo>
                <a:lnTo>
                  <a:pt x="1277" y="7298"/>
                </a:lnTo>
                <a:lnTo>
                  <a:pt x="1377" y="7200"/>
                </a:lnTo>
                <a:lnTo>
                  <a:pt x="1477" y="7102"/>
                </a:lnTo>
                <a:lnTo>
                  <a:pt x="1576" y="7004"/>
                </a:lnTo>
                <a:lnTo>
                  <a:pt x="1674" y="6905"/>
                </a:lnTo>
                <a:lnTo>
                  <a:pt x="1773" y="6805"/>
                </a:lnTo>
                <a:lnTo>
                  <a:pt x="1870" y="6705"/>
                </a:lnTo>
                <a:lnTo>
                  <a:pt x="1966" y="6606"/>
                </a:lnTo>
                <a:lnTo>
                  <a:pt x="2063" y="6505"/>
                </a:lnTo>
                <a:lnTo>
                  <a:pt x="2159" y="6404"/>
                </a:lnTo>
                <a:lnTo>
                  <a:pt x="2254" y="6302"/>
                </a:lnTo>
                <a:lnTo>
                  <a:pt x="2349" y="6199"/>
                </a:lnTo>
                <a:lnTo>
                  <a:pt x="2443" y="6096"/>
                </a:lnTo>
                <a:lnTo>
                  <a:pt x="2536" y="5993"/>
                </a:lnTo>
                <a:lnTo>
                  <a:pt x="2629" y="5889"/>
                </a:lnTo>
                <a:lnTo>
                  <a:pt x="2661" y="5852"/>
                </a:lnTo>
                <a:lnTo>
                  <a:pt x="2694" y="5815"/>
                </a:lnTo>
                <a:lnTo>
                  <a:pt x="2726" y="5774"/>
                </a:lnTo>
                <a:lnTo>
                  <a:pt x="2759" y="5734"/>
                </a:lnTo>
                <a:lnTo>
                  <a:pt x="2843" y="5639"/>
                </a:lnTo>
                <a:lnTo>
                  <a:pt x="2925" y="5542"/>
                </a:lnTo>
                <a:lnTo>
                  <a:pt x="3004" y="5445"/>
                </a:lnTo>
                <a:lnTo>
                  <a:pt x="3082" y="5347"/>
                </a:lnTo>
                <a:lnTo>
                  <a:pt x="3159" y="5247"/>
                </a:lnTo>
                <a:lnTo>
                  <a:pt x="3234" y="5146"/>
                </a:lnTo>
                <a:lnTo>
                  <a:pt x="3309" y="5043"/>
                </a:lnTo>
                <a:lnTo>
                  <a:pt x="3383" y="4940"/>
                </a:lnTo>
                <a:lnTo>
                  <a:pt x="3444" y="4853"/>
                </a:lnTo>
                <a:lnTo>
                  <a:pt x="3504" y="4765"/>
                </a:lnTo>
                <a:lnTo>
                  <a:pt x="3562" y="4676"/>
                </a:lnTo>
                <a:lnTo>
                  <a:pt x="3620" y="4586"/>
                </a:lnTo>
                <a:lnTo>
                  <a:pt x="3676" y="4495"/>
                </a:lnTo>
                <a:lnTo>
                  <a:pt x="3731" y="4404"/>
                </a:lnTo>
                <a:lnTo>
                  <a:pt x="3785" y="4312"/>
                </a:lnTo>
                <a:lnTo>
                  <a:pt x="3838" y="4219"/>
                </a:lnTo>
                <a:lnTo>
                  <a:pt x="3889" y="4125"/>
                </a:lnTo>
                <a:lnTo>
                  <a:pt x="3938" y="4030"/>
                </a:lnTo>
                <a:lnTo>
                  <a:pt x="3987" y="3936"/>
                </a:lnTo>
                <a:lnTo>
                  <a:pt x="4034" y="3839"/>
                </a:lnTo>
                <a:lnTo>
                  <a:pt x="4080" y="3742"/>
                </a:lnTo>
                <a:lnTo>
                  <a:pt x="4124" y="3644"/>
                </a:lnTo>
                <a:lnTo>
                  <a:pt x="4166" y="3546"/>
                </a:lnTo>
                <a:lnTo>
                  <a:pt x="4208" y="3446"/>
                </a:lnTo>
                <a:lnTo>
                  <a:pt x="4247" y="3347"/>
                </a:lnTo>
                <a:lnTo>
                  <a:pt x="4285" y="3246"/>
                </a:lnTo>
                <a:lnTo>
                  <a:pt x="4322" y="3145"/>
                </a:lnTo>
                <a:lnTo>
                  <a:pt x="4356" y="3042"/>
                </a:lnTo>
                <a:lnTo>
                  <a:pt x="4388" y="2939"/>
                </a:lnTo>
                <a:lnTo>
                  <a:pt x="4420" y="2836"/>
                </a:lnTo>
                <a:lnTo>
                  <a:pt x="4449" y="2731"/>
                </a:lnTo>
                <a:lnTo>
                  <a:pt x="4476" y="2627"/>
                </a:lnTo>
                <a:lnTo>
                  <a:pt x="4502" y="2521"/>
                </a:lnTo>
                <a:lnTo>
                  <a:pt x="4526" y="2415"/>
                </a:lnTo>
                <a:lnTo>
                  <a:pt x="4548" y="2309"/>
                </a:lnTo>
                <a:lnTo>
                  <a:pt x="4567" y="2202"/>
                </a:lnTo>
                <a:lnTo>
                  <a:pt x="4585" y="2095"/>
                </a:lnTo>
                <a:lnTo>
                  <a:pt x="4601" y="1987"/>
                </a:lnTo>
                <a:lnTo>
                  <a:pt x="4615" y="1878"/>
                </a:lnTo>
                <a:lnTo>
                  <a:pt x="4626" y="1769"/>
                </a:lnTo>
                <a:lnTo>
                  <a:pt x="4630" y="1879"/>
                </a:lnTo>
                <a:lnTo>
                  <a:pt x="4632" y="1989"/>
                </a:lnTo>
                <a:lnTo>
                  <a:pt x="4631" y="2099"/>
                </a:lnTo>
                <a:lnTo>
                  <a:pt x="4628" y="2209"/>
                </a:lnTo>
                <a:lnTo>
                  <a:pt x="4624" y="2319"/>
                </a:lnTo>
                <a:lnTo>
                  <a:pt x="4617" y="2429"/>
                </a:lnTo>
                <a:lnTo>
                  <a:pt x="4609" y="2539"/>
                </a:lnTo>
                <a:lnTo>
                  <a:pt x="4598" y="2649"/>
                </a:lnTo>
                <a:lnTo>
                  <a:pt x="4586" y="2758"/>
                </a:lnTo>
                <a:lnTo>
                  <a:pt x="4571" y="2868"/>
                </a:lnTo>
                <a:lnTo>
                  <a:pt x="4555" y="2978"/>
                </a:lnTo>
                <a:lnTo>
                  <a:pt x="4536" y="3087"/>
                </a:lnTo>
                <a:lnTo>
                  <a:pt x="4515" y="3196"/>
                </a:lnTo>
                <a:lnTo>
                  <a:pt x="4493" y="3305"/>
                </a:lnTo>
                <a:lnTo>
                  <a:pt x="4469" y="3414"/>
                </a:lnTo>
                <a:lnTo>
                  <a:pt x="4443" y="3523"/>
                </a:lnTo>
                <a:lnTo>
                  <a:pt x="4416" y="3631"/>
                </a:lnTo>
                <a:lnTo>
                  <a:pt x="4386" y="3738"/>
                </a:lnTo>
                <a:lnTo>
                  <a:pt x="4355" y="3846"/>
                </a:lnTo>
                <a:lnTo>
                  <a:pt x="4322" y="3953"/>
                </a:lnTo>
                <a:lnTo>
                  <a:pt x="4287" y="4059"/>
                </a:lnTo>
                <a:lnTo>
                  <a:pt x="4251" y="4165"/>
                </a:lnTo>
                <a:lnTo>
                  <a:pt x="4214" y="4270"/>
                </a:lnTo>
                <a:lnTo>
                  <a:pt x="4175" y="4375"/>
                </a:lnTo>
                <a:lnTo>
                  <a:pt x="4133" y="4479"/>
                </a:lnTo>
                <a:lnTo>
                  <a:pt x="4091" y="4583"/>
                </a:lnTo>
                <a:lnTo>
                  <a:pt x="4047" y="4687"/>
                </a:lnTo>
                <a:lnTo>
                  <a:pt x="4002" y="4790"/>
                </a:lnTo>
                <a:lnTo>
                  <a:pt x="3955" y="4892"/>
                </a:lnTo>
                <a:lnTo>
                  <a:pt x="3907" y="4994"/>
                </a:lnTo>
                <a:lnTo>
                  <a:pt x="3858" y="5095"/>
                </a:lnTo>
                <a:lnTo>
                  <a:pt x="3806" y="5195"/>
                </a:lnTo>
                <a:lnTo>
                  <a:pt x="3758" y="5288"/>
                </a:lnTo>
                <a:lnTo>
                  <a:pt x="3708" y="5381"/>
                </a:lnTo>
                <a:lnTo>
                  <a:pt x="3658" y="5473"/>
                </a:lnTo>
                <a:lnTo>
                  <a:pt x="3607" y="5564"/>
                </a:lnTo>
                <a:lnTo>
                  <a:pt x="3554" y="5654"/>
                </a:lnTo>
                <a:lnTo>
                  <a:pt x="3500" y="5745"/>
                </a:lnTo>
                <a:lnTo>
                  <a:pt x="3445" y="5835"/>
                </a:lnTo>
                <a:lnTo>
                  <a:pt x="3390" y="5924"/>
                </a:lnTo>
                <a:lnTo>
                  <a:pt x="3333" y="6013"/>
                </a:lnTo>
                <a:lnTo>
                  <a:pt x="3276" y="6100"/>
                </a:lnTo>
                <a:lnTo>
                  <a:pt x="3217" y="6188"/>
                </a:lnTo>
                <a:lnTo>
                  <a:pt x="3158" y="6275"/>
                </a:lnTo>
                <a:lnTo>
                  <a:pt x="3097" y="6361"/>
                </a:lnTo>
                <a:lnTo>
                  <a:pt x="3037" y="6446"/>
                </a:lnTo>
                <a:lnTo>
                  <a:pt x="2974" y="6532"/>
                </a:lnTo>
                <a:lnTo>
                  <a:pt x="2912" y="6617"/>
                </a:lnTo>
                <a:lnTo>
                  <a:pt x="2961" y="6625"/>
                </a:lnTo>
                <a:lnTo>
                  <a:pt x="3010" y="6632"/>
                </a:lnTo>
                <a:lnTo>
                  <a:pt x="3061" y="6638"/>
                </a:lnTo>
                <a:lnTo>
                  <a:pt x="3111" y="6642"/>
                </a:lnTo>
                <a:lnTo>
                  <a:pt x="3163" y="6644"/>
                </a:lnTo>
                <a:lnTo>
                  <a:pt x="3214" y="6645"/>
                </a:lnTo>
                <a:lnTo>
                  <a:pt x="3266" y="6645"/>
                </a:lnTo>
                <a:lnTo>
                  <a:pt x="3317" y="6643"/>
                </a:lnTo>
                <a:lnTo>
                  <a:pt x="3369" y="6640"/>
                </a:lnTo>
                <a:lnTo>
                  <a:pt x="3421" y="6636"/>
                </a:lnTo>
                <a:lnTo>
                  <a:pt x="3472" y="6630"/>
                </a:lnTo>
                <a:lnTo>
                  <a:pt x="3525" y="6623"/>
                </a:lnTo>
                <a:lnTo>
                  <a:pt x="3576" y="6615"/>
                </a:lnTo>
                <a:lnTo>
                  <a:pt x="3628" y="6605"/>
                </a:lnTo>
                <a:lnTo>
                  <a:pt x="3679" y="6595"/>
                </a:lnTo>
                <a:lnTo>
                  <a:pt x="3730" y="6582"/>
                </a:lnTo>
                <a:lnTo>
                  <a:pt x="3780" y="6569"/>
                </a:lnTo>
                <a:lnTo>
                  <a:pt x="3831" y="6555"/>
                </a:lnTo>
                <a:lnTo>
                  <a:pt x="3880" y="6540"/>
                </a:lnTo>
                <a:lnTo>
                  <a:pt x="3928" y="6523"/>
                </a:lnTo>
                <a:lnTo>
                  <a:pt x="3977" y="6506"/>
                </a:lnTo>
                <a:lnTo>
                  <a:pt x="4025" y="6488"/>
                </a:lnTo>
                <a:lnTo>
                  <a:pt x="4072" y="6468"/>
                </a:lnTo>
                <a:lnTo>
                  <a:pt x="4118" y="6448"/>
                </a:lnTo>
                <a:lnTo>
                  <a:pt x="4163" y="6427"/>
                </a:lnTo>
                <a:lnTo>
                  <a:pt x="4207" y="6405"/>
                </a:lnTo>
                <a:lnTo>
                  <a:pt x="4250" y="6382"/>
                </a:lnTo>
                <a:lnTo>
                  <a:pt x="4293" y="6357"/>
                </a:lnTo>
                <a:lnTo>
                  <a:pt x="4334" y="6333"/>
                </a:lnTo>
                <a:lnTo>
                  <a:pt x="4373" y="6308"/>
                </a:lnTo>
                <a:lnTo>
                  <a:pt x="4413" y="6282"/>
                </a:lnTo>
                <a:lnTo>
                  <a:pt x="4450" y="6255"/>
                </a:lnTo>
                <a:lnTo>
                  <a:pt x="4492" y="6221"/>
                </a:lnTo>
                <a:lnTo>
                  <a:pt x="4535" y="6187"/>
                </a:lnTo>
                <a:lnTo>
                  <a:pt x="4577" y="6150"/>
                </a:lnTo>
                <a:lnTo>
                  <a:pt x="4618" y="6112"/>
                </a:lnTo>
                <a:lnTo>
                  <a:pt x="4659" y="6072"/>
                </a:lnTo>
                <a:lnTo>
                  <a:pt x="4698" y="6032"/>
                </a:lnTo>
                <a:lnTo>
                  <a:pt x="4736" y="5989"/>
                </a:lnTo>
                <a:lnTo>
                  <a:pt x="4775" y="5946"/>
                </a:lnTo>
                <a:lnTo>
                  <a:pt x="4811" y="5902"/>
                </a:lnTo>
                <a:lnTo>
                  <a:pt x="4846" y="5856"/>
                </a:lnTo>
                <a:lnTo>
                  <a:pt x="4881" y="5811"/>
                </a:lnTo>
                <a:lnTo>
                  <a:pt x="4913" y="5764"/>
                </a:lnTo>
                <a:lnTo>
                  <a:pt x="4944" y="5717"/>
                </a:lnTo>
                <a:lnTo>
                  <a:pt x="4974" y="5671"/>
                </a:lnTo>
                <a:lnTo>
                  <a:pt x="5003" y="5623"/>
                </a:lnTo>
                <a:lnTo>
                  <a:pt x="5029" y="5576"/>
                </a:lnTo>
                <a:lnTo>
                  <a:pt x="5062" y="5511"/>
                </a:lnTo>
                <a:lnTo>
                  <a:pt x="5095" y="5446"/>
                </a:lnTo>
                <a:lnTo>
                  <a:pt x="5127" y="5378"/>
                </a:lnTo>
                <a:lnTo>
                  <a:pt x="5158" y="5308"/>
                </a:lnTo>
                <a:lnTo>
                  <a:pt x="5187" y="5238"/>
                </a:lnTo>
                <a:lnTo>
                  <a:pt x="5217" y="5165"/>
                </a:lnTo>
                <a:lnTo>
                  <a:pt x="5245" y="5093"/>
                </a:lnTo>
                <a:lnTo>
                  <a:pt x="5272" y="5017"/>
                </a:lnTo>
                <a:lnTo>
                  <a:pt x="5297" y="4940"/>
                </a:lnTo>
                <a:lnTo>
                  <a:pt x="5322" y="4864"/>
                </a:lnTo>
                <a:lnTo>
                  <a:pt x="5346" y="4784"/>
                </a:lnTo>
                <a:lnTo>
                  <a:pt x="5368" y="4704"/>
                </a:lnTo>
                <a:lnTo>
                  <a:pt x="5389" y="4623"/>
                </a:lnTo>
                <a:lnTo>
                  <a:pt x="5409" y="4541"/>
                </a:lnTo>
                <a:lnTo>
                  <a:pt x="5428" y="4457"/>
                </a:lnTo>
                <a:lnTo>
                  <a:pt x="5445" y="4372"/>
                </a:lnTo>
                <a:lnTo>
                  <a:pt x="5462" y="4287"/>
                </a:lnTo>
                <a:lnTo>
                  <a:pt x="5477" y="4201"/>
                </a:lnTo>
                <a:lnTo>
                  <a:pt x="5490" y="4113"/>
                </a:lnTo>
                <a:lnTo>
                  <a:pt x="5502" y="4025"/>
                </a:lnTo>
                <a:lnTo>
                  <a:pt x="5512" y="3936"/>
                </a:lnTo>
                <a:lnTo>
                  <a:pt x="5522" y="3846"/>
                </a:lnTo>
                <a:lnTo>
                  <a:pt x="5529" y="3756"/>
                </a:lnTo>
                <a:lnTo>
                  <a:pt x="5535" y="3665"/>
                </a:lnTo>
                <a:lnTo>
                  <a:pt x="5540" y="3573"/>
                </a:lnTo>
                <a:lnTo>
                  <a:pt x="5543" y="3481"/>
                </a:lnTo>
                <a:lnTo>
                  <a:pt x="5545" y="3388"/>
                </a:lnTo>
                <a:lnTo>
                  <a:pt x="5545" y="3295"/>
                </a:lnTo>
                <a:lnTo>
                  <a:pt x="5543" y="3201"/>
                </a:lnTo>
                <a:lnTo>
                  <a:pt x="5540" y="3106"/>
                </a:lnTo>
                <a:lnTo>
                  <a:pt x="5534" y="3013"/>
                </a:lnTo>
                <a:lnTo>
                  <a:pt x="5528" y="2918"/>
                </a:lnTo>
                <a:lnTo>
                  <a:pt x="5519" y="2822"/>
                </a:lnTo>
                <a:lnTo>
                  <a:pt x="5509" y="2727"/>
                </a:lnTo>
                <a:lnTo>
                  <a:pt x="5497" y="2631"/>
                </a:lnTo>
                <a:lnTo>
                  <a:pt x="5483" y="2537"/>
                </a:lnTo>
                <a:lnTo>
                  <a:pt x="5467" y="2441"/>
                </a:lnTo>
                <a:lnTo>
                  <a:pt x="5449" y="2345"/>
                </a:lnTo>
                <a:lnTo>
                  <a:pt x="5428" y="2249"/>
                </a:lnTo>
                <a:lnTo>
                  <a:pt x="5407" y="2154"/>
                </a:lnTo>
                <a:lnTo>
                  <a:pt x="5383" y="2058"/>
                </a:lnTo>
                <a:lnTo>
                  <a:pt x="5358" y="1964"/>
                </a:lnTo>
                <a:lnTo>
                  <a:pt x="5329" y="1868"/>
                </a:lnTo>
                <a:lnTo>
                  <a:pt x="5300" y="1773"/>
                </a:lnTo>
                <a:lnTo>
                  <a:pt x="5268" y="1679"/>
                </a:lnTo>
                <a:lnTo>
                  <a:pt x="5234" y="1584"/>
                </a:lnTo>
                <a:lnTo>
                  <a:pt x="5197" y="1491"/>
                </a:lnTo>
                <a:lnTo>
                  <a:pt x="5159" y="1398"/>
                </a:lnTo>
                <a:lnTo>
                  <a:pt x="5118" y="1305"/>
                </a:lnTo>
                <a:lnTo>
                  <a:pt x="5075" y="1212"/>
                </a:lnTo>
                <a:lnTo>
                  <a:pt x="5030" y="1120"/>
                </a:lnTo>
                <a:lnTo>
                  <a:pt x="4982" y="1030"/>
                </a:lnTo>
                <a:lnTo>
                  <a:pt x="4932" y="939"/>
                </a:lnTo>
                <a:lnTo>
                  <a:pt x="4906" y="893"/>
                </a:lnTo>
                <a:lnTo>
                  <a:pt x="4880" y="849"/>
                </a:lnTo>
                <a:lnTo>
                  <a:pt x="4852" y="805"/>
                </a:lnTo>
                <a:lnTo>
                  <a:pt x="4825" y="760"/>
                </a:lnTo>
                <a:lnTo>
                  <a:pt x="4797" y="716"/>
                </a:lnTo>
                <a:lnTo>
                  <a:pt x="4768" y="671"/>
                </a:lnTo>
                <a:lnTo>
                  <a:pt x="4738" y="628"/>
                </a:lnTo>
                <a:lnTo>
                  <a:pt x="4708" y="585"/>
                </a:lnTo>
                <a:lnTo>
                  <a:pt x="4678" y="541"/>
                </a:lnTo>
                <a:lnTo>
                  <a:pt x="4647" y="498"/>
                </a:lnTo>
                <a:lnTo>
                  <a:pt x="4614" y="455"/>
                </a:lnTo>
                <a:lnTo>
                  <a:pt x="4582" y="412"/>
                </a:lnTo>
                <a:lnTo>
                  <a:pt x="4549" y="370"/>
                </a:lnTo>
                <a:lnTo>
                  <a:pt x="4514" y="327"/>
                </a:lnTo>
                <a:lnTo>
                  <a:pt x="4480" y="286"/>
                </a:lnTo>
                <a:lnTo>
                  <a:pt x="4445" y="244"/>
                </a:lnTo>
                <a:lnTo>
                  <a:pt x="4410" y="202"/>
                </a:lnTo>
                <a:lnTo>
                  <a:pt x="4373" y="161"/>
                </a:lnTo>
                <a:lnTo>
                  <a:pt x="4336" y="121"/>
                </a:lnTo>
                <a:lnTo>
                  <a:pt x="4298" y="80"/>
                </a:lnTo>
                <a:lnTo>
                  <a:pt x="4259" y="40"/>
                </a:lnTo>
                <a:lnTo>
                  <a:pt x="422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参考文献</a:t>
            </a:r>
          </a:p>
        </p:txBody>
      </p:sp>
      <p:sp>
        <p:nvSpPr>
          <p:cNvPr id="3" name="矩形 2"/>
          <p:cNvSpPr/>
          <p:nvPr/>
        </p:nvSpPr>
        <p:spPr>
          <a:xfrm>
            <a:off x="7189788" y="1160780"/>
            <a:ext cx="4491746" cy="4901726"/>
          </a:xfrm>
          <a:prstGeom prst="rect">
            <a:avLst/>
          </a:prstGeom>
          <a:blipFill dpi="0" rotWithShape="1"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390" y="1160780"/>
            <a:ext cx="6629398" cy="457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车文博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心理咨询大百科全书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阅杭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.[M].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杭州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浙江科学技术出版社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,2001: 12.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徐小军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大学生学习适应性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发展特点与影响因素研究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重庆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西南师范大学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.2004.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陶沙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从生命全程发展观论大学生入学适应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》.[J].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师范大学学报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,2000,(2): 82.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吴海霞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母亲教养方式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母子依恋与小班幼儿入园适应的关系研究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》.[D].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北京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首都师范大学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.2009.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[5]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籍孝诚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要重视中国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0—3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岁儿童发展与早期教育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,2001 (1):12—13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[6]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张秀玲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吴英华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王丽英等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婴幼儿早期教育社区服务模式的研究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[J],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中国儿童保健杂志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,2003 ⑵’ 119—120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[7]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刘晃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.0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岁亲子园课程之解析厂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华东师范大学硕士学位论文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[8]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刘凤婷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早期教育初探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[J〕.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人口与计划生育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,2006 (8)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[9]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李琪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万淑荣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广州市婴儿早期教育的现状和发展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中国社区医生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,2007 (14)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  <a14:imgEffect>
                      <a14:colorTemperature colorTemp="6000"/>
                    </a14:imgEffect>
                  </a14:imgLayer>
                </a14:imgProps>
              </a:ext>
            </a:extLst>
          </a:blip>
          <a:srcRect t="8311" b="32250"/>
          <a:stretch>
            <a:fillRect/>
          </a:stretch>
        </p:blipFill>
        <p:spPr>
          <a:xfrm>
            <a:off x="391283" y="62212"/>
            <a:ext cx="1818211" cy="519209"/>
          </a:xfrm>
          <a:prstGeom prst="rect">
            <a:avLst/>
          </a:prstGeom>
        </p:spPr>
      </p:pic>
      <p:sp>
        <p:nvSpPr>
          <p:cNvPr id="11" name="arrowheads-pointing-to-the-left_28798"/>
          <p:cNvSpPr>
            <a:spLocks noChangeAspect="1"/>
          </p:cNvSpPr>
          <p:nvPr/>
        </p:nvSpPr>
        <p:spPr bwMode="auto">
          <a:xfrm>
            <a:off x="11358563" y="242887"/>
            <a:ext cx="414380" cy="190347"/>
          </a:xfrm>
          <a:custGeom>
            <a:avLst/>
            <a:gdLst>
              <a:gd name="connsiteX0" fmla="*/ 578594 w 606375"/>
              <a:gd name="connsiteY0" fmla="*/ 20890 h 354450"/>
              <a:gd name="connsiteX1" fmla="*/ 423181 w 606375"/>
              <a:gd name="connsiteY1" fmla="*/ 176072 h 354450"/>
              <a:gd name="connsiteX2" fmla="*/ 423181 w 606375"/>
              <a:gd name="connsiteY2" fmla="*/ 182855 h 354450"/>
              <a:gd name="connsiteX3" fmla="*/ 574247 w 606375"/>
              <a:gd name="connsiteY3" fmla="*/ 333696 h 354450"/>
              <a:gd name="connsiteX4" fmla="*/ 577643 w 606375"/>
              <a:gd name="connsiteY4" fmla="*/ 335052 h 354450"/>
              <a:gd name="connsiteX5" fmla="*/ 581039 w 606375"/>
              <a:gd name="connsiteY5" fmla="*/ 333696 h 354450"/>
              <a:gd name="connsiteX6" fmla="*/ 581039 w 606375"/>
              <a:gd name="connsiteY6" fmla="*/ 326778 h 354450"/>
              <a:gd name="connsiteX7" fmla="*/ 433641 w 606375"/>
              <a:gd name="connsiteY7" fmla="*/ 179463 h 354450"/>
              <a:gd name="connsiteX8" fmla="*/ 585522 w 606375"/>
              <a:gd name="connsiteY8" fmla="*/ 27808 h 354450"/>
              <a:gd name="connsiteX9" fmla="*/ 585522 w 606375"/>
              <a:gd name="connsiteY9" fmla="*/ 20890 h 354450"/>
              <a:gd name="connsiteX10" fmla="*/ 578594 w 606375"/>
              <a:gd name="connsiteY10" fmla="*/ 20890 h 354450"/>
              <a:gd name="connsiteX11" fmla="*/ 377412 w 606375"/>
              <a:gd name="connsiteY11" fmla="*/ 20890 h 354450"/>
              <a:gd name="connsiteX12" fmla="*/ 222134 w 606375"/>
              <a:gd name="connsiteY12" fmla="*/ 176072 h 354450"/>
              <a:gd name="connsiteX13" fmla="*/ 222134 w 606375"/>
              <a:gd name="connsiteY13" fmla="*/ 182855 h 354450"/>
              <a:gd name="connsiteX14" fmla="*/ 373065 w 606375"/>
              <a:gd name="connsiteY14" fmla="*/ 333696 h 354450"/>
              <a:gd name="connsiteX15" fmla="*/ 376461 w 606375"/>
              <a:gd name="connsiteY15" fmla="*/ 335052 h 354450"/>
              <a:gd name="connsiteX16" fmla="*/ 379857 w 606375"/>
              <a:gd name="connsiteY16" fmla="*/ 333696 h 354450"/>
              <a:gd name="connsiteX17" fmla="*/ 379857 w 606375"/>
              <a:gd name="connsiteY17" fmla="*/ 326778 h 354450"/>
              <a:gd name="connsiteX18" fmla="*/ 232459 w 606375"/>
              <a:gd name="connsiteY18" fmla="*/ 179463 h 354450"/>
              <a:gd name="connsiteX19" fmla="*/ 384340 w 606375"/>
              <a:gd name="connsiteY19" fmla="*/ 27808 h 354450"/>
              <a:gd name="connsiteX20" fmla="*/ 384340 w 606375"/>
              <a:gd name="connsiteY20" fmla="*/ 20890 h 354450"/>
              <a:gd name="connsiteX21" fmla="*/ 377412 w 606375"/>
              <a:gd name="connsiteY21" fmla="*/ 20890 h 354450"/>
              <a:gd name="connsiteX22" fmla="*/ 176161 w 606375"/>
              <a:gd name="connsiteY22" fmla="*/ 20890 h 354450"/>
              <a:gd name="connsiteX23" fmla="*/ 20887 w 606375"/>
              <a:gd name="connsiteY23" fmla="*/ 176072 h 354450"/>
              <a:gd name="connsiteX24" fmla="*/ 20887 w 606375"/>
              <a:gd name="connsiteY24" fmla="*/ 182855 h 354450"/>
              <a:gd name="connsiteX25" fmla="*/ 171814 w 606375"/>
              <a:gd name="connsiteY25" fmla="*/ 333696 h 354450"/>
              <a:gd name="connsiteX26" fmla="*/ 175210 w 606375"/>
              <a:gd name="connsiteY26" fmla="*/ 335052 h 354450"/>
              <a:gd name="connsiteX27" fmla="*/ 178742 w 606375"/>
              <a:gd name="connsiteY27" fmla="*/ 333696 h 354450"/>
              <a:gd name="connsiteX28" fmla="*/ 178742 w 606375"/>
              <a:gd name="connsiteY28" fmla="*/ 326778 h 354450"/>
              <a:gd name="connsiteX29" fmla="*/ 31211 w 606375"/>
              <a:gd name="connsiteY29" fmla="*/ 179463 h 354450"/>
              <a:gd name="connsiteX30" fmla="*/ 183089 w 606375"/>
              <a:gd name="connsiteY30" fmla="*/ 27808 h 354450"/>
              <a:gd name="connsiteX31" fmla="*/ 183089 w 606375"/>
              <a:gd name="connsiteY31" fmla="*/ 20890 h 354450"/>
              <a:gd name="connsiteX32" fmla="*/ 176161 w 606375"/>
              <a:gd name="connsiteY32" fmla="*/ 20890 h 354450"/>
              <a:gd name="connsiteX33" fmla="*/ 582126 w 606375"/>
              <a:gd name="connsiteY33" fmla="*/ 0 h 354450"/>
              <a:gd name="connsiteX34" fmla="*/ 599243 w 606375"/>
              <a:gd name="connsiteY34" fmla="*/ 7190 h 354450"/>
              <a:gd name="connsiteX35" fmla="*/ 599243 w 606375"/>
              <a:gd name="connsiteY35" fmla="*/ 41509 h 354450"/>
              <a:gd name="connsiteX36" fmla="*/ 461083 w 606375"/>
              <a:gd name="connsiteY36" fmla="*/ 179463 h 354450"/>
              <a:gd name="connsiteX37" fmla="*/ 594896 w 606375"/>
              <a:gd name="connsiteY37" fmla="*/ 313077 h 354450"/>
              <a:gd name="connsiteX38" fmla="*/ 594896 w 606375"/>
              <a:gd name="connsiteY38" fmla="*/ 347397 h 354450"/>
              <a:gd name="connsiteX39" fmla="*/ 577643 w 606375"/>
              <a:gd name="connsiteY39" fmla="*/ 354450 h 354450"/>
              <a:gd name="connsiteX40" fmla="*/ 560390 w 606375"/>
              <a:gd name="connsiteY40" fmla="*/ 347397 h 354450"/>
              <a:gd name="connsiteX41" fmla="*/ 409460 w 606375"/>
              <a:gd name="connsiteY41" fmla="*/ 196691 h 354450"/>
              <a:gd name="connsiteX42" fmla="*/ 409460 w 606375"/>
              <a:gd name="connsiteY42" fmla="*/ 162236 h 354450"/>
              <a:gd name="connsiteX43" fmla="*/ 564873 w 606375"/>
              <a:gd name="connsiteY43" fmla="*/ 7190 h 354450"/>
              <a:gd name="connsiteX44" fmla="*/ 582126 w 606375"/>
              <a:gd name="connsiteY44" fmla="*/ 0 h 354450"/>
              <a:gd name="connsiteX45" fmla="*/ 380944 w 606375"/>
              <a:gd name="connsiteY45" fmla="*/ 0 h 354450"/>
              <a:gd name="connsiteX46" fmla="*/ 398061 w 606375"/>
              <a:gd name="connsiteY46" fmla="*/ 7190 h 354450"/>
              <a:gd name="connsiteX47" fmla="*/ 398061 w 606375"/>
              <a:gd name="connsiteY47" fmla="*/ 41509 h 354450"/>
              <a:gd name="connsiteX48" fmla="*/ 259901 w 606375"/>
              <a:gd name="connsiteY48" fmla="*/ 179463 h 354450"/>
              <a:gd name="connsiteX49" fmla="*/ 393714 w 606375"/>
              <a:gd name="connsiteY49" fmla="*/ 313077 h 354450"/>
              <a:gd name="connsiteX50" fmla="*/ 393714 w 606375"/>
              <a:gd name="connsiteY50" fmla="*/ 347397 h 354450"/>
              <a:gd name="connsiteX51" fmla="*/ 376461 w 606375"/>
              <a:gd name="connsiteY51" fmla="*/ 354450 h 354450"/>
              <a:gd name="connsiteX52" fmla="*/ 359344 w 606375"/>
              <a:gd name="connsiteY52" fmla="*/ 347397 h 354450"/>
              <a:gd name="connsiteX53" fmla="*/ 208278 w 606375"/>
              <a:gd name="connsiteY53" fmla="*/ 196691 h 354450"/>
              <a:gd name="connsiteX54" fmla="*/ 208278 w 606375"/>
              <a:gd name="connsiteY54" fmla="*/ 162236 h 354450"/>
              <a:gd name="connsiteX55" fmla="*/ 363691 w 606375"/>
              <a:gd name="connsiteY55" fmla="*/ 7190 h 354450"/>
              <a:gd name="connsiteX56" fmla="*/ 380944 w 606375"/>
              <a:gd name="connsiteY56" fmla="*/ 0 h 354450"/>
              <a:gd name="connsiteX57" fmla="*/ 179693 w 606375"/>
              <a:gd name="connsiteY57" fmla="*/ 0 h 354450"/>
              <a:gd name="connsiteX58" fmla="*/ 196810 w 606375"/>
              <a:gd name="connsiteY58" fmla="*/ 7190 h 354450"/>
              <a:gd name="connsiteX59" fmla="*/ 196810 w 606375"/>
              <a:gd name="connsiteY59" fmla="*/ 41509 h 354450"/>
              <a:gd name="connsiteX60" fmla="*/ 58653 w 606375"/>
              <a:gd name="connsiteY60" fmla="*/ 179463 h 354450"/>
              <a:gd name="connsiteX61" fmla="*/ 192463 w 606375"/>
              <a:gd name="connsiteY61" fmla="*/ 313077 h 354450"/>
              <a:gd name="connsiteX62" fmla="*/ 192463 w 606375"/>
              <a:gd name="connsiteY62" fmla="*/ 347397 h 354450"/>
              <a:gd name="connsiteX63" fmla="*/ 175210 w 606375"/>
              <a:gd name="connsiteY63" fmla="*/ 354450 h 354450"/>
              <a:gd name="connsiteX64" fmla="*/ 158093 w 606375"/>
              <a:gd name="connsiteY64" fmla="*/ 347397 h 354450"/>
              <a:gd name="connsiteX65" fmla="*/ 7030 w 606375"/>
              <a:gd name="connsiteY65" fmla="*/ 196691 h 354450"/>
              <a:gd name="connsiteX66" fmla="*/ 7030 w 606375"/>
              <a:gd name="connsiteY66" fmla="*/ 162236 h 354450"/>
              <a:gd name="connsiteX67" fmla="*/ 162440 w 606375"/>
              <a:gd name="connsiteY67" fmla="*/ 7190 h 354450"/>
              <a:gd name="connsiteX68" fmla="*/ 179693 w 606375"/>
              <a:gd name="connsiteY68" fmla="*/ 0 h 35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06375" h="354450">
                <a:moveTo>
                  <a:pt x="578594" y="20890"/>
                </a:moveTo>
                <a:lnTo>
                  <a:pt x="423181" y="176072"/>
                </a:lnTo>
                <a:cubicBezTo>
                  <a:pt x="421414" y="177836"/>
                  <a:pt x="421414" y="180956"/>
                  <a:pt x="423181" y="182855"/>
                </a:cubicBezTo>
                <a:lnTo>
                  <a:pt x="574247" y="333696"/>
                </a:lnTo>
                <a:cubicBezTo>
                  <a:pt x="575198" y="334510"/>
                  <a:pt x="576420" y="335052"/>
                  <a:pt x="577643" y="335052"/>
                </a:cubicBezTo>
                <a:cubicBezTo>
                  <a:pt x="578866" y="335052"/>
                  <a:pt x="580224" y="334646"/>
                  <a:pt x="581039" y="333696"/>
                </a:cubicBezTo>
                <a:cubicBezTo>
                  <a:pt x="582941" y="331797"/>
                  <a:pt x="582941" y="328677"/>
                  <a:pt x="581039" y="326778"/>
                </a:cubicBezTo>
                <a:lnTo>
                  <a:pt x="433641" y="179463"/>
                </a:lnTo>
                <a:lnTo>
                  <a:pt x="585522" y="27808"/>
                </a:lnTo>
                <a:cubicBezTo>
                  <a:pt x="587424" y="25909"/>
                  <a:pt x="587424" y="22789"/>
                  <a:pt x="585522" y="20890"/>
                </a:cubicBezTo>
                <a:cubicBezTo>
                  <a:pt x="583621" y="18991"/>
                  <a:pt x="580496" y="18991"/>
                  <a:pt x="578594" y="20890"/>
                </a:cubicBezTo>
                <a:close/>
                <a:moveTo>
                  <a:pt x="377412" y="20890"/>
                </a:moveTo>
                <a:lnTo>
                  <a:pt x="222134" y="176072"/>
                </a:lnTo>
                <a:cubicBezTo>
                  <a:pt x="220232" y="177836"/>
                  <a:pt x="220232" y="180956"/>
                  <a:pt x="222134" y="182855"/>
                </a:cubicBezTo>
                <a:lnTo>
                  <a:pt x="373065" y="333696"/>
                </a:lnTo>
                <a:cubicBezTo>
                  <a:pt x="374016" y="334510"/>
                  <a:pt x="375238" y="335052"/>
                  <a:pt x="376461" y="335052"/>
                </a:cubicBezTo>
                <a:cubicBezTo>
                  <a:pt x="377684" y="335052"/>
                  <a:pt x="378906" y="334646"/>
                  <a:pt x="379857" y="333696"/>
                </a:cubicBezTo>
                <a:cubicBezTo>
                  <a:pt x="381895" y="331797"/>
                  <a:pt x="381895" y="328677"/>
                  <a:pt x="379857" y="326778"/>
                </a:cubicBezTo>
                <a:lnTo>
                  <a:pt x="232459" y="179463"/>
                </a:lnTo>
                <a:lnTo>
                  <a:pt x="384340" y="27808"/>
                </a:lnTo>
                <a:cubicBezTo>
                  <a:pt x="386242" y="25909"/>
                  <a:pt x="386242" y="22789"/>
                  <a:pt x="384340" y="20890"/>
                </a:cubicBezTo>
                <a:cubicBezTo>
                  <a:pt x="382439" y="18991"/>
                  <a:pt x="379314" y="18991"/>
                  <a:pt x="377412" y="20890"/>
                </a:cubicBezTo>
                <a:close/>
                <a:moveTo>
                  <a:pt x="176161" y="20890"/>
                </a:moveTo>
                <a:lnTo>
                  <a:pt x="20887" y="176072"/>
                </a:lnTo>
                <a:cubicBezTo>
                  <a:pt x="18985" y="177836"/>
                  <a:pt x="18985" y="180956"/>
                  <a:pt x="20887" y="182855"/>
                </a:cubicBezTo>
                <a:lnTo>
                  <a:pt x="171814" y="333696"/>
                </a:lnTo>
                <a:cubicBezTo>
                  <a:pt x="172765" y="334510"/>
                  <a:pt x="173987" y="335052"/>
                  <a:pt x="175210" y="335052"/>
                </a:cubicBezTo>
                <a:cubicBezTo>
                  <a:pt x="176568" y="335052"/>
                  <a:pt x="177791" y="334646"/>
                  <a:pt x="178742" y="333696"/>
                </a:cubicBezTo>
                <a:cubicBezTo>
                  <a:pt x="180644" y="331797"/>
                  <a:pt x="180644" y="328677"/>
                  <a:pt x="178742" y="326778"/>
                </a:cubicBezTo>
                <a:lnTo>
                  <a:pt x="31211" y="179463"/>
                </a:lnTo>
                <a:lnTo>
                  <a:pt x="183089" y="27808"/>
                </a:lnTo>
                <a:cubicBezTo>
                  <a:pt x="184991" y="25909"/>
                  <a:pt x="184991" y="22789"/>
                  <a:pt x="183089" y="20890"/>
                </a:cubicBezTo>
                <a:cubicBezTo>
                  <a:pt x="181187" y="18991"/>
                  <a:pt x="178063" y="18991"/>
                  <a:pt x="176161" y="20890"/>
                </a:cubicBezTo>
                <a:close/>
                <a:moveTo>
                  <a:pt x="582126" y="0"/>
                </a:moveTo>
                <a:cubicBezTo>
                  <a:pt x="588511" y="0"/>
                  <a:pt x="594624" y="2578"/>
                  <a:pt x="599243" y="7190"/>
                </a:cubicBezTo>
                <a:cubicBezTo>
                  <a:pt x="608753" y="16549"/>
                  <a:pt x="608753" y="32013"/>
                  <a:pt x="599243" y="41509"/>
                </a:cubicBezTo>
                <a:lnTo>
                  <a:pt x="461083" y="179463"/>
                </a:lnTo>
                <a:lnTo>
                  <a:pt x="594896" y="313077"/>
                </a:lnTo>
                <a:cubicBezTo>
                  <a:pt x="604406" y="322437"/>
                  <a:pt x="604406" y="337901"/>
                  <a:pt x="594896" y="347397"/>
                </a:cubicBezTo>
                <a:cubicBezTo>
                  <a:pt x="590277" y="352009"/>
                  <a:pt x="584164" y="354450"/>
                  <a:pt x="577643" y="354450"/>
                </a:cubicBezTo>
                <a:cubicBezTo>
                  <a:pt x="571122" y="354450"/>
                  <a:pt x="565009" y="352009"/>
                  <a:pt x="560390" y="347397"/>
                </a:cubicBezTo>
                <a:lnTo>
                  <a:pt x="409460" y="196691"/>
                </a:lnTo>
                <a:cubicBezTo>
                  <a:pt x="399950" y="187195"/>
                  <a:pt x="399950" y="171731"/>
                  <a:pt x="409460" y="162236"/>
                </a:cubicBezTo>
                <a:lnTo>
                  <a:pt x="564873" y="7190"/>
                </a:lnTo>
                <a:cubicBezTo>
                  <a:pt x="569356" y="2578"/>
                  <a:pt x="575605" y="0"/>
                  <a:pt x="582126" y="0"/>
                </a:cubicBezTo>
                <a:close/>
                <a:moveTo>
                  <a:pt x="380944" y="0"/>
                </a:moveTo>
                <a:cubicBezTo>
                  <a:pt x="387329" y="0"/>
                  <a:pt x="393442" y="2578"/>
                  <a:pt x="398061" y="7190"/>
                </a:cubicBezTo>
                <a:cubicBezTo>
                  <a:pt x="407571" y="16549"/>
                  <a:pt x="407571" y="32013"/>
                  <a:pt x="398061" y="41509"/>
                </a:cubicBezTo>
                <a:lnTo>
                  <a:pt x="259901" y="179463"/>
                </a:lnTo>
                <a:lnTo>
                  <a:pt x="393714" y="313077"/>
                </a:lnTo>
                <a:cubicBezTo>
                  <a:pt x="403224" y="322437"/>
                  <a:pt x="403224" y="337901"/>
                  <a:pt x="393714" y="347397"/>
                </a:cubicBezTo>
                <a:cubicBezTo>
                  <a:pt x="389095" y="352009"/>
                  <a:pt x="382982" y="354450"/>
                  <a:pt x="376461" y="354450"/>
                </a:cubicBezTo>
                <a:cubicBezTo>
                  <a:pt x="369940" y="354450"/>
                  <a:pt x="363963" y="352009"/>
                  <a:pt x="359344" y="347397"/>
                </a:cubicBezTo>
                <a:lnTo>
                  <a:pt x="208278" y="196691"/>
                </a:lnTo>
                <a:cubicBezTo>
                  <a:pt x="198768" y="187195"/>
                  <a:pt x="198768" y="171731"/>
                  <a:pt x="208278" y="162236"/>
                </a:cubicBezTo>
                <a:lnTo>
                  <a:pt x="363691" y="7190"/>
                </a:lnTo>
                <a:cubicBezTo>
                  <a:pt x="368310" y="2578"/>
                  <a:pt x="374423" y="0"/>
                  <a:pt x="380944" y="0"/>
                </a:cubicBezTo>
                <a:close/>
                <a:moveTo>
                  <a:pt x="179693" y="0"/>
                </a:moveTo>
                <a:cubicBezTo>
                  <a:pt x="186214" y="0"/>
                  <a:pt x="192327" y="2578"/>
                  <a:pt x="196810" y="7190"/>
                </a:cubicBezTo>
                <a:cubicBezTo>
                  <a:pt x="206319" y="16549"/>
                  <a:pt x="206319" y="32013"/>
                  <a:pt x="196810" y="41509"/>
                </a:cubicBezTo>
                <a:lnTo>
                  <a:pt x="58653" y="179463"/>
                </a:lnTo>
                <a:lnTo>
                  <a:pt x="192463" y="313077"/>
                </a:lnTo>
                <a:cubicBezTo>
                  <a:pt x="201972" y="322437"/>
                  <a:pt x="201972" y="337901"/>
                  <a:pt x="192463" y="347397"/>
                </a:cubicBezTo>
                <a:cubicBezTo>
                  <a:pt x="187844" y="352009"/>
                  <a:pt x="181731" y="354450"/>
                  <a:pt x="175210" y="354450"/>
                </a:cubicBezTo>
                <a:cubicBezTo>
                  <a:pt x="168825" y="354450"/>
                  <a:pt x="162712" y="352009"/>
                  <a:pt x="158093" y="347397"/>
                </a:cubicBezTo>
                <a:lnTo>
                  <a:pt x="7030" y="196691"/>
                </a:lnTo>
                <a:cubicBezTo>
                  <a:pt x="-2343" y="187195"/>
                  <a:pt x="-2343" y="171731"/>
                  <a:pt x="7030" y="162236"/>
                </a:cubicBezTo>
                <a:lnTo>
                  <a:pt x="162440" y="7190"/>
                </a:lnTo>
                <a:cubicBezTo>
                  <a:pt x="167059" y="2578"/>
                  <a:pt x="173172" y="0"/>
                  <a:pt x="1796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59830" y="3714213"/>
            <a:ext cx="586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LISTENGING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9830" y="2632108"/>
            <a:ext cx="5869023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6000" dirty="0">
                <a:solidFill>
                  <a:schemeClr val="accent5"/>
                </a:solidFill>
                <a:latin typeface="思源宋体 CN Heavy" pitchFamily="18" charset="-122"/>
                <a:ea typeface="思源宋体 CN Heavy" pitchFamily="18" charset="-122"/>
              </a:rPr>
              <a:t>感谢您的聆听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975987" y="638130"/>
            <a:ext cx="5216014" cy="6034271"/>
            <a:chOff x="6263957" y="0"/>
            <a:chExt cx="5928044" cy="6858000"/>
          </a:xfrm>
        </p:grpSpPr>
        <p:sp>
          <p:nvSpPr>
            <p:cNvPr id="15" name="任意多边形: 形状 14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17" name="矩形 16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5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2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465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465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465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6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400" kern="0">
              <a:solidFill>
                <a:srgbClr val="005397"/>
              </a:solidFill>
              <a:latin typeface="Arial"/>
              <a:ea typeface="微软雅黑" panose="020B0503020204020204" pitchFamily="34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0251" y="3097353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46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6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6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107840" y="3097353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335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6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465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网络转载、线上线下传播。</a:t>
            </a:r>
            <a:endParaRPr lang="zh-CN" altLang="en-GB" sz="1465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3552" y="0"/>
            <a:ext cx="7893049" cy="29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墨迹 6"/>
          <p:cNvPicPr/>
          <p:nvPr/>
        </p:nvPicPr>
        <p:blipFill>
          <a:blip r:embed="rId19"/>
          <a:stretch>
            <a:fillRect/>
          </a:stretch>
        </p:blipFill>
        <p:spPr>
          <a:xfrm>
            <a:off x="-1715569" y="629060"/>
            <a:ext cx="48000" cy="21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975987" y="795298"/>
            <a:ext cx="5216014" cy="6034271"/>
            <a:chOff x="6263957" y="0"/>
            <a:chExt cx="5928044" cy="6858000"/>
          </a:xfrm>
        </p:grpSpPr>
        <p:sp>
          <p:nvSpPr>
            <p:cNvPr id="7" name="任意多边形: 形状 6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3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0" y="-1"/>
            <a:ext cx="12192000" cy="12371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25"/>
          <p:cNvSpPr txBox="1"/>
          <p:nvPr/>
        </p:nvSpPr>
        <p:spPr>
          <a:xfrm flipH="1">
            <a:off x="2129304" y="2120878"/>
            <a:ext cx="302111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·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选题背景与意义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·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TextBox 25"/>
          <p:cNvSpPr txBox="1"/>
          <p:nvPr/>
        </p:nvSpPr>
        <p:spPr>
          <a:xfrm flipH="1">
            <a:off x="2129304" y="3177772"/>
            <a:ext cx="302111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lvl="0" indent="0"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>
                <a:sym typeface="微软雅黑" panose="020B0503020204020204" pitchFamily="34" charset="-122"/>
              </a:rPr>
              <a:t>·</a:t>
            </a:r>
            <a:r>
              <a:rPr lang="zh-CN" altLang="en-US" noProof="1">
                <a:sym typeface="微软雅黑" panose="020B0503020204020204" pitchFamily="34" charset="-122"/>
              </a:rPr>
              <a:t>研究内容及思路</a:t>
            </a:r>
            <a:r>
              <a:rPr lang="en-US" altLang="zh-CN" noProof="1">
                <a:sym typeface="微软雅黑" panose="020B0503020204020204" pitchFamily="34" charset="-122"/>
              </a:rPr>
              <a:t>·</a:t>
            </a:r>
            <a:endParaRPr lang="zh-CN" altLang="zh-CN" dirty="0">
              <a:sym typeface="微软雅黑" panose="020B0503020204020204" pitchFamily="34" charset="-122"/>
            </a:endParaRPr>
          </a:p>
        </p:txBody>
      </p:sp>
      <p:sp>
        <p:nvSpPr>
          <p:cNvPr id="13" name="TextBox 25"/>
          <p:cNvSpPr txBox="1"/>
          <p:nvPr/>
        </p:nvSpPr>
        <p:spPr>
          <a:xfrm flipH="1">
            <a:off x="2129304" y="4234666"/>
            <a:ext cx="302111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lvl="0" indent="0"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>
                <a:sym typeface="微软雅黑" panose="020B0503020204020204" pitchFamily="34" charset="-122"/>
              </a:rPr>
              <a:t>·</a:t>
            </a:r>
            <a:r>
              <a:rPr lang="zh-CN" altLang="en-US" noProof="1">
                <a:sym typeface="微软雅黑" panose="020B0503020204020204" pitchFamily="34" charset="-122"/>
              </a:rPr>
              <a:t>研究方法及过程</a:t>
            </a:r>
            <a:r>
              <a:rPr lang="en-US" altLang="zh-CN" noProof="1">
                <a:sym typeface="微软雅黑" panose="020B0503020204020204" pitchFamily="34" charset="-122"/>
              </a:rPr>
              <a:t>·</a:t>
            </a:r>
            <a:endParaRPr lang="zh-CN" altLang="zh-CN" dirty="0">
              <a:sym typeface="微软雅黑" panose="020B0503020204020204" pitchFamily="34" charset="-122"/>
            </a:endParaRPr>
          </a:p>
        </p:txBody>
      </p:sp>
      <p:sp>
        <p:nvSpPr>
          <p:cNvPr id="14" name="TextBox 25"/>
          <p:cNvSpPr txBox="1"/>
          <p:nvPr/>
        </p:nvSpPr>
        <p:spPr>
          <a:xfrm flipH="1">
            <a:off x="2129304" y="5291560"/>
            <a:ext cx="302111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marR="0" lvl="0" indent="0"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noProof="1">
                <a:sym typeface="微软雅黑" panose="020B0503020204020204" pitchFamily="34" charset="-122"/>
              </a:rPr>
              <a:t>·</a:t>
            </a:r>
            <a:r>
              <a:rPr lang="zh-CN" altLang="en-US" noProof="1">
                <a:sym typeface="微软雅黑" panose="020B0503020204020204" pitchFamily="34" charset="-122"/>
              </a:rPr>
              <a:t>论文总结</a:t>
            </a:r>
            <a:r>
              <a:rPr lang="en-US" altLang="zh-CN" noProof="1">
                <a:sym typeface="微软雅黑" panose="020B0503020204020204" pitchFamily="34" charset="-122"/>
              </a:rPr>
              <a:t>·</a:t>
            </a:r>
            <a:endParaRPr lang="zh-CN" altLang="zh-CN" dirty="0"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93801" y="1977272"/>
            <a:ext cx="692226" cy="6922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93801" y="3053867"/>
            <a:ext cx="692226" cy="6922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93801" y="4130462"/>
            <a:ext cx="692226" cy="6922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193801" y="5207057"/>
            <a:ext cx="692226" cy="6922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9" name="books-stack-of-three_29302"/>
          <p:cNvSpPr>
            <a:spLocks noChangeAspect="1"/>
          </p:cNvSpPr>
          <p:nvPr/>
        </p:nvSpPr>
        <p:spPr bwMode="auto">
          <a:xfrm>
            <a:off x="1285893" y="2100739"/>
            <a:ext cx="508041" cy="413871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0" name="thinking_155002"/>
          <p:cNvSpPr>
            <a:spLocks noChangeAspect="1"/>
          </p:cNvSpPr>
          <p:nvPr/>
        </p:nvSpPr>
        <p:spPr bwMode="auto">
          <a:xfrm>
            <a:off x="1348528" y="3177772"/>
            <a:ext cx="445406" cy="494124"/>
          </a:xfrm>
          <a:custGeom>
            <a:avLst/>
            <a:gdLst>
              <a:gd name="connsiteX0" fmla="*/ 354797 w 546938"/>
              <a:gd name="connsiteY0" fmla="*/ 586292 h 606761"/>
              <a:gd name="connsiteX1" fmla="*/ 374535 w 546938"/>
              <a:gd name="connsiteY1" fmla="*/ 586292 h 606761"/>
              <a:gd name="connsiteX2" fmla="*/ 374535 w 546938"/>
              <a:gd name="connsiteY2" fmla="*/ 606761 h 606761"/>
              <a:gd name="connsiteX3" fmla="*/ 354797 w 546938"/>
              <a:gd name="connsiteY3" fmla="*/ 606761 h 606761"/>
              <a:gd name="connsiteX4" fmla="*/ 465671 w 546938"/>
              <a:gd name="connsiteY4" fmla="*/ 414864 h 606761"/>
              <a:gd name="connsiteX5" fmla="*/ 486140 w 546938"/>
              <a:gd name="connsiteY5" fmla="*/ 414864 h 606761"/>
              <a:gd name="connsiteX6" fmla="*/ 486140 w 546938"/>
              <a:gd name="connsiteY6" fmla="*/ 606761 h 606761"/>
              <a:gd name="connsiteX7" fmla="*/ 465671 w 546938"/>
              <a:gd name="connsiteY7" fmla="*/ 606761 h 606761"/>
              <a:gd name="connsiteX8" fmla="*/ 222601 w 546938"/>
              <a:gd name="connsiteY8" fmla="*/ 394395 h 606761"/>
              <a:gd name="connsiteX9" fmla="*/ 324336 w 546938"/>
              <a:gd name="connsiteY9" fmla="*/ 394395 h 606761"/>
              <a:gd name="connsiteX10" fmla="*/ 334206 w 546938"/>
              <a:gd name="connsiteY10" fmla="*/ 404255 h 606761"/>
              <a:gd name="connsiteX11" fmla="*/ 334206 w 546938"/>
              <a:gd name="connsiteY11" fmla="*/ 606761 h 606761"/>
              <a:gd name="connsiteX12" fmla="*/ 313707 w 546938"/>
              <a:gd name="connsiteY12" fmla="*/ 606761 h 606761"/>
              <a:gd name="connsiteX13" fmla="*/ 313707 w 546938"/>
              <a:gd name="connsiteY13" fmla="*/ 414873 h 606761"/>
              <a:gd name="connsiteX14" fmla="*/ 222601 w 546938"/>
              <a:gd name="connsiteY14" fmla="*/ 414873 h 606761"/>
              <a:gd name="connsiteX15" fmla="*/ 182394 w 546938"/>
              <a:gd name="connsiteY15" fmla="*/ 394395 h 606761"/>
              <a:gd name="connsiteX16" fmla="*/ 202863 w 546938"/>
              <a:gd name="connsiteY16" fmla="*/ 394395 h 606761"/>
              <a:gd name="connsiteX17" fmla="*/ 202863 w 546938"/>
              <a:gd name="connsiteY17" fmla="*/ 414864 h 606761"/>
              <a:gd name="connsiteX18" fmla="*/ 182394 w 546938"/>
              <a:gd name="connsiteY18" fmla="*/ 414864 h 606761"/>
              <a:gd name="connsiteX19" fmla="*/ 526347 w 546938"/>
              <a:gd name="connsiteY19" fmla="*/ 373926 h 606761"/>
              <a:gd name="connsiteX20" fmla="*/ 546938 w 546938"/>
              <a:gd name="connsiteY20" fmla="*/ 373926 h 606761"/>
              <a:gd name="connsiteX21" fmla="*/ 546938 w 546938"/>
              <a:gd name="connsiteY21" fmla="*/ 394395 h 606761"/>
              <a:gd name="connsiteX22" fmla="*/ 526347 w 546938"/>
              <a:gd name="connsiteY22" fmla="*/ 394395 h 606761"/>
              <a:gd name="connsiteX23" fmla="*/ 404874 w 546938"/>
              <a:gd name="connsiteY23" fmla="*/ 373926 h 606761"/>
              <a:gd name="connsiteX24" fmla="*/ 506609 w 546938"/>
              <a:gd name="connsiteY24" fmla="*/ 373926 h 606761"/>
              <a:gd name="connsiteX25" fmla="*/ 506609 w 546938"/>
              <a:gd name="connsiteY25" fmla="*/ 394403 h 606761"/>
              <a:gd name="connsiteX26" fmla="*/ 415503 w 546938"/>
              <a:gd name="connsiteY26" fmla="*/ 394403 h 606761"/>
              <a:gd name="connsiteX27" fmla="*/ 415503 w 546938"/>
              <a:gd name="connsiteY27" fmla="*/ 606761 h 606761"/>
              <a:gd name="connsiteX28" fmla="*/ 395004 w 546938"/>
              <a:gd name="connsiteY28" fmla="*/ 606761 h 606761"/>
              <a:gd name="connsiteX29" fmla="*/ 395004 w 546938"/>
              <a:gd name="connsiteY29" fmla="*/ 384544 h 606761"/>
              <a:gd name="connsiteX30" fmla="*/ 404874 w 546938"/>
              <a:gd name="connsiteY30" fmla="*/ 373926 h 606761"/>
              <a:gd name="connsiteX31" fmla="*/ 354730 w 546938"/>
              <a:gd name="connsiteY31" fmla="*/ 323854 h 606761"/>
              <a:gd name="connsiteX32" fmla="*/ 354730 w 546938"/>
              <a:gd name="connsiteY32" fmla="*/ 343573 h 606761"/>
              <a:gd name="connsiteX33" fmla="*/ 374480 w 546938"/>
              <a:gd name="connsiteY33" fmla="*/ 343573 h 606761"/>
              <a:gd name="connsiteX34" fmla="*/ 374480 w 546938"/>
              <a:gd name="connsiteY34" fmla="*/ 323854 h 606761"/>
              <a:gd name="connsiteX35" fmla="*/ 334221 w 546938"/>
              <a:gd name="connsiteY35" fmla="*/ 282898 h 606761"/>
              <a:gd name="connsiteX36" fmla="*/ 334221 w 546938"/>
              <a:gd name="connsiteY36" fmla="*/ 303376 h 606761"/>
              <a:gd name="connsiteX37" fmla="*/ 344096 w 546938"/>
              <a:gd name="connsiteY37" fmla="*/ 303376 h 606761"/>
              <a:gd name="connsiteX38" fmla="*/ 385114 w 546938"/>
              <a:gd name="connsiteY38" fmla="*/ 303376 h 606761"/>
              <a:gd name="connsiteX39" fmla="*/ 394989 w 546938"/>
              <a:gd name="connsiteY39" fmla="*/ 303376 h 606761"/>
              <a:gd name="connsiteX40" fmla="*/ 394989 w 546938"/>
              <a:gd name="connsiteY40" fmla="*/ 282898 h 606761"/>
              <a:gd name="connsiteX41" fmla="*/ 465671 w 546938"/>
              <a:gd name="connsiteY41" fmla="*/ 242704 h 606761"/>
              <a:gd name="connsiteX42" fmla="*/ 486140 w 546938"/>
              <a:gd name="connsiteY42" fmla="*/ 242704 h 606761"/>
              <a:gd name="connsiteX43" fmla="*/ 486140 w 546938"/>
              <a:gd name="connsiteY43" fmla="*/ 343587 h 606761"/>
              <a:gd name="connsiteX44" fmla="*/ 465671 w 546938"/>
              <a:gd name="connsiteY44" fmla="*/ 343587 h 606761"/>
              <a:gd name="connsiteX45" fmla="*/ 101005 w 546938"/>
              <a:gd name="connsiteY45" fmla="*/ 232835 h 606761"/>
              <a:gd name="connsiteX46" fmla="*/ 121529 w 546938"/>
              <a:gd name="connsiteY46" fmla="*/ 232835 h 606761"/>
              <a:gd name="connsiteX47" fmla="*/ 121529 w 546938"/>
              <a:gd name="connsiteY47" fmla="*/ 303371 h 606761"/>
              <a:gd name="connsiteX48" fmla="*/ 151934 w 546938"/>
              <a:gd name="connsiteY48" fmla="*/ 303371 h 606761"/>
              <a:gd name="connsiteX49" fmla="*/ 151934 w 546938"/>
              <a:gd name="connsiteY49" fmla="*/ 323849 h 606761"/>
              <a:gd name="connsiteX50" fmla="*/ 111647 w 546938"/>
              <a:gd name="connsiteY50" fmla="*/ 323849 h 606761"/>
              <a:gd name="connsiteX51" fmla="*/ 101005 w 546938"/>
              <a:gd name="connsiteY51" fmla="*/ 313231 h 606761"/>
              <a:gd name="connsiteX52" fmla="*/ 334206 w 546938"/>
              <a:gd name="connsiteY52" fmla="*/ 70545 h 606761"/>
              <a:gd name="connsiteX53" fmla="*/ 395004 w 546938"/>
              <a:gd name="connsiteY53" fmla="*/ 70545 h 606761"/>
              <a:gd name="connsiteX54" fmla="*/ 395004 w 546938"/>
              <a:gd name="connsiteY54" fmla="*/ 91022 h 606761"/>
              <a:gd name="connsiteX55" fmla="*/ 374485 w 546938"/>
              <a:gd name="connsiteY55" fmla="*/ 91022 h 606761"/>
              <a:gd name="connsiteX56" fmla="*/ 374485 w 546938"/>
              <a:gd name="connsiteY56" fmla="*/ 182028 h 606761"/>
              <a:gd name="connsiteX57" fmla="*/ 354725 w 546938"/>
              <a:gd name="connsiteY57" fmla="*/ 182028 h 606761"/>
              <a:gd name="connsiteX58" fmla="*/ 354725 w 546938"/>
              <a:gd name="connsiteY58" fmla="*/ 91022 h 606761"/>
              <a:gd name="connsiteX59" fmla="*/ 334206 w 546938"/>
              <a:gd name="connsiteY59" fmla="*/ 91022 h 606761"/>
              <a:gd name="connsiteX60" fmla="*/ 364605 w 546938"/>
              <a:gd name="connsiteY60" fmla="*/ 20478 h 606761"/>
              <a:gd name="connsiteX61" fmla="*/ 263579 w 546938"/>
              <a:gd name="connsiteY61" fmla="*/ 121350 h 606761"/>
              <a:gd name="connsiteX62" fmla="*/ 325866 w 546938"/>
              <a:gd name="connsiteY62" fmla="*/ 212363 h 606761"/>
              <a:gd name="connsiteX63" fmla="*/ 364605 w 546938"/>
              <a:gd name="connsiteY63" fmla="*/ 212363 h 606761"/>
              <a:gd name="connsiteX64" fmla="*/ 364605 w 546938"/>
              <a:gd name="connsiteY64" fmla="*/ 232841 h 606761"/>
              <a:gd name="connsiteX65" fmla="*/ 334221 w 546938"/>
              <a:gd name="connsiteY65" fmla="*/ 232841 h 606761"/>
              <a:gd name="connsiteX66" fmla="*/ 334221 w 546938"/>
              <a:gd name="connsiteY66" fmla="*/ 263178 h 606761"/>
              <a:gd name="connsiteX67" fmla="*/ 394989 w 546938"/>
              <a:gd name="connsiteY67" fmla="*/ 263178 h 606761"/>
              <a:gd name="connsiteX68" fmla="*/ 394989 w 546938"/>
              <a:gd name="connsiteY68" fmla="*/ 222223 h 606761"/>
              <a:gd name="connsiteX69" fmla="*/ 401066 w 546938"/>
              <a:gd name="connsiteY69" fmla="*/ 213121 h 606761"/>
              <a:gd name="connsiteX70" fmla="*/ 465631 w 546938"/>
              <a:gd name="connsiteY70" fmla="*/ 121350 h 606761"/>
              <a:gd name="connsiteX71" fmla="*/ 364605 w 546938"/>
              <a:gd name="connsiteY71" fmla="*/ 20478 h 606761"/>
              <a:gd name="connsiteX72" fmla="*/ 364605 w 546938"/>
              <a:gd name="connsiteY72" fmla="*/ 0 h 606761"/>
              <a:gd name="connsiteX73" fmla="*/ 486140 w 546938"/>
              <a:gd name="connsiteY73" fmla="*/ 121350 h 606761"/>
              <a:gd name="connsiteX74" fmla="*/ 415498 w 546938"/>
              <a:gd name="connsiteY74" fmla="*/ 229807 h 606761"/>
              <a:gd name="connsiteX75" fmla="*/ 415498 w 546938"/>
              <a:gd name="connsiteY75" fmla="*/ 273038 h 606761"/>
              <a:gd name="connsiteX76" fmla="*/ 415498 w 546938"/>
              <a:gd name="connsiteY76" fmla="*/ 313235 h 606761"/>
              <a:gd name="connsiteX77" fmla="*/ 404863 w 546938"/>
              <a:gd name="connsiteY77" fmla="*/ 323854 h 606761"/>
              <a:gd name="connsiteX78" fmla="*/ 394989 w 546938"/>
              <a:gd name="connsiteY78" fmla="*/ 323854 h 606761"/>
              <a:gd name="connsiteX79" fmla="*/ 394989 w 546938"/>
              <a:gd name="connsiteY79" fmla="*/ 354191 h 606761"/>
              <a:gd name="connsiteX80" fmla="*/ 385114 w 546938"/>
              <a:gd name="connsiteY80" fmla="*/ 364051 h 606761"/>
              <a:gd name="connsiteX81" fmla="*/ 374480 w 546938"/>
              <a:gd name="connsiteY81" fmla="*/ 364051 h 606761"/>
              <a:gd name="connsiteX82" fmla="*/ 374480 w 546938"/>
              <a:gd name="connsiteY82" fmla="*/ 566554 h 606761"/>
              <a:gd name="connsiteX83" fmla="*/ 354730 w 546938"/>
              <a:gd name="connsiteY83" fmla="*/ 566554 h 606761"/>
              <a:gd name="connsiteX84" fmla="*/ 354730 w 546938"/>
              <a:gd name="connsiteY84" fmla="*/ 364051 h 606761"/>
              <a:gd name="connsiteX85" fmla="*/ 344096 w 546938"/>
              <a:gd name="connsiteY85" fmla="*/ 364051 h 606761"/>
              <a:gd name="connsiteX86" fmla="*/ 334221 w 546938"/>
              <a:gd name="connsiteY86" fmla="*/ 354191 h 606761"/>
              <a:gd name="connsiteX87" fmla="*/ 334221 w 546938"/>
              <a:gd name="connsiteY87" fmla="*/ 323854 h 606761"/>
              <a:gd name="connsiteX88" fmla="*/ 324347 w 546938"/>
              <a:gd name="connsiteY88" fmla="*/ 323854 h 606761"/>
              <a:gd name="connsiteX89" fmla="*/ 313712 w 546938"/>
              <a:gd name="connsiteY89" fmla="*/ 313235 h 606761"/>
              <a:gd name="connsiteX90" fmla="*/ 313712 w 546938"/>
              <a:gd name="connsiteY90" fmla="*/ 273038 h 606761"/>
              <a:gd name="connsiteX91" fmla="*/ 313712 w 546938"/>
              <a:gd name="connsiteY91" fmla="*/ 229807 h 606761"/>
              <a:gd name="connsiteX92" fmla="*/ 243070 w 546938"/>
              <a:gd name="connsiteY92" fmla="*/ 121350 h 606761"/>
              <a:gd name="connsiteX93" fmla="*/ 364605 w 546938"/>
              <a:gd name="connsiteY93" fmla="*/ 0 h 606761"/>
              <a:gd name="connsiteX94" fmla="*/ 243138 w 546938"/>
              <a:gd name="connsiteY94" fmla="*/ 0 h 606761"/>
              <a:gd name="connsiteX95" fmla="*/ 243138 w 546938"/>
              <a:gd name="connsiteY95" fmla="*/ 20478 h 606761"/>
              <a:gd name="connsiteX96" fmla="*/ 20515 w 546938"/>
              <a:gd name="connsiteY96" fmla="*/ 243463 h 606761"/>
              <a:gd name="connsiteX97" fmla="*/ 20515 w 546938"/>
              <a:gd name="connsiteY97" fmla="*/ 464931 h 606761"/>
              <a:gd name="connsiteX98" fmla="*/ 233260 w 546938"/>
              <a:gd name="connsiteY98" fmla="*/ 464931 h 606761"/>
              <a:gd name="connsiteX99" fmla="*/ 273530 w 546938"/>
              <a:gd name="connsiteY99" fmla="*/ 464931 h 606761"/>
              <a:gd name="connsiteX100" fmla="*/ 273530 w 546938"/>
              <a:gd name="connsiteY100" fmla="*/ 485409 h 606761"/>
              <a:gd name="connsiteX101" fmla="*/ 243138 w 546938"/>
              <a:gd name="connsiteY101" fmla="*/ 485409 h 606761"/>
              <a:gd name="connsiteX102" fmla="*/ 243138 w 546938"/>
              <a:gd name="connsiteY102" fmla="*/ 606761 h 606761"/>
              <a:gd name="connsiteX103" fmla="*/ 222623 w 546938"/>
              <a:gd name="connsiteY103" fmla="*/ 606761 h 606761"/>
              <a:gd name="connsiteX104" fmla="*/ 222623 w 546938"/>
              <a:gd name="connsiteY104" fmla="*/ 485409 h 606761"/>
              <a:gd name="connsiteX105" fmla="*/ 9877 w 546938"/>
              <a:gd name="connsiteY105" fmla="*/ 485409 h 606761"/>
              <a:gd name="connsiteX106" fmla="*/ 0 w 546938"/>
              <a:gd name="connsiteY106" fmla="*/ 475549 h 606761"/>
              <a:gd name="connsiteX107" fmla="*/ 0 w 546938"/>
              <a:gd name="connsiteY107" fmla="*/ 243463 h 606761"/>
              <a:gd name="connsiteX108" fmla="*/ 243138 w 546938"/>
              <a:gd name="connsiteY108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46938" h="606761">
                <a:moveTo>
                  <a:pt x="354797" y="586292"/>
                </a:moveTo>
                <a:lnTo>
                  <a:pt x="374535" y="586292"/>
                </a:lnTo>
                <a:lnTo>
                  <a:pt x="374535" y="606761"/>
                </a:lnTo>
                <a:lnTo>
                  <a:pt x="354797" y="606761"/>
                </a:lnTo>
                <a:close/>
                <a:moveTo>
                  <a:pt x="465671" y="414864"/>
                </a:moveTo>
                <a:lnTo>
                  <a:pt x="486140" y="414864"/>
                </a:lnTo>
                <a:lnTo>
                  <a:pt x="486140" y="606761"/>
                </a:lnTo>
                <a:lnTo>
                  <a:pt x="465671" y="606761"/>
                </a:lnTo>
                <a:close/>
                <a:moveTo>
                  <a:pt x="222601" y="394395"/>
                </a:moveTo>
                <a:lnTo>
                  <a:pt x="324336" y="394395"/>
                </a:lnTo>
                <a:cubicBezTo>
                  <a:pt x="330410" y="394395"/>
                  <a:pt x="334206" y="398187"/>
                  <a:pt x="334206" y="404255"/>
                </a:cubicBezTo>
                <a:lnTo>
                  <a:pt x="334206" y="606761"/>
                </a:lnTo>
                <a:lnTo>
                  <a:pt x="313707" y="606761"/>
                </a:lnTo>
                <a:lnTo>
                  <a:pt x="313707" y="414873"/>
                </a:lnTo>
                <a:lnTo>
                  <a:pt x="222601" y="414873"/>
                </a:lnTo>
                <a:close/>
                <a:moveTo>
                  <a:pt x="182394" y="394395"/>
                </a:moveTo>
                <a:lnTo>
                  <a:pt x="202863" y="394395"/>
                </a:lnTo>
                <a:lnTo>
                  <a:pt x="202863" y="414864"/>
                </a:lnTo>
                <a:lnTo>
                  <a:pt x="182394" y="414864"/>
                </a:lnTo>
                <a:close/>
                <a:moveTo>
                  <a:pt x="526347" y="373926"/>
                </a:moveTo>
                <a:lnTo>
                  <a:pt x="546938" y="373926"/>
                </a:lnTo>
                <a:lnTo>
                  <a:pt x="546938" y="394395"/>
                </a:lnTo>
                <a:lnTo>
                  <a:pt x="526347" y="394395"/>
                </a:lnTo>
                <a:close/>
                <a:moveTo>
                  <a:pt x="404874" y="373926"/>
                </a:moveTo>
                <a:lnTo>
                  <a:pt x="506609" y="373926"/>
                </a:lnTo>
                <a:lnTo>
                  <a:pt x="506609" y="394403"/>
                </a:lnTo>
                <a:lnTo>
                  <a:pt x="415503" y="394403"/>
                </a:lnTo>
                <a:lnTo>
                  <a:pt x="415503" y="606761"/>
                </a:lnTo>
                <a:lnTo>
                  <a:pt x="395004" y="606761"/>
                </a:lnTo>
                <a:lnTo>
                  <a:pt x="395004" y="384544"/>
                </a:lnTo>
                <a:cubicBezTo>
                  <a:pt x="395004" y="378477"/>
                  <a:pt x="398800" y="373926"/>
                  <a:pt x="404874" y="373926"/>
                </a:cubicBezTo>
                <a:close/>
                <a:moveTo>
                  <a:pt x="354730" y="323854"/>
                </a:moveTo>
                <a:lnTo>
                  <a:pt x="354730" y="343573"/>
                </a:lnTo>
                <a:lnTo>
                  <a:pt x="374480" y="343573"/>
                </a:lnTo>
                <a:lnTo>
                  <a:pt x="374480" y="323854"/>
                </a:lnTo>
                <a:close/>
                <a:moveTo>
                  <a:pt x="334221" y="282898"/>
                </a:moveTo>
                <a:lnTo>
                  <a:pt x="334221" y="303376"/>
                </a:lnTo>
                <a:lnTo>
                  <a:pt x="344096" y="303376"/>
                </a:lnTo>
                <a:lnTo>
                  <a:pt x="385114" y="303376"/>
                </a:lnTo>
                <a:lnTo>
                  <a:pt x="394989" y="303376"/>
                </a:lnTo>
                <a:lnTo>
                  <a:pt x="394989" y="282898"/>
                </a:lnTo>
                <a:close/>
                <a:moveTo>
                  <a:pt x="465671" y="242704"/>
                </a:moveTo>
                <a:lnTo>
                  <a:pt x="486140" y="242704"/>
                </a:lnTo>
                <a:lnTo>
                  <a:pt x="486140" y="343587"/>
                </a:lnTo>
                <a:lnTo>
                  <a:pt x="465671" y="343587"/>
                </a:lnTo>
                <a:close/>
                <a:moveTo>
                  <a:pt x="101005" y="232835"/>
                </a:moveTo>
                <a:lnTo>
                  <a:pt x="121529" y="232835"/>
                </a:lnTo>
                <a:lnTo>
                  <a:pt x="121529" y="303371"/>
                </a:lnTo>
                <a:lnTo>
                  <a:pt x="151934" y="303371"/>
                </a:lnTo>
                <a:lnTo>
                  <a:pt x="151934" y="323849"/>
                </a:lnTo>
                <a:lnTo>
                  <a:pt x="111647" y="323849"/>
                </a:lnTo>
                <a:cubicBezTo>
                  <a:pt x="105566" y="323849"/>
                  <a:pt x="101005" y="319298"/>
                  <a:pt x="101005" y="313231"/>
                </a:cubicBezTo>
                <a:close/>
                <a:moveTo>
                  <a:pt x="334206" y="70545"/>
                </a:moveTo>
                <a:lnTo>
                  <a:pt x="395004" y="70545"/>
                </a:lnTo>
                <a:lnTo>
                  <a:pt x="395004" y="91022"/>
                </a:lnTo>
                <a:lnTo>
                  <a:pt x="374485" y="91022"/>
                </a:lnTo>
                <a:lnTo>
                  <a:pt x="374485" y="182028"/>
                </a:lnTo>
                <a:lnTo>
                  <a:pt x="354725" y="182028"/>
                </a:lnTo>
                <a:lnTo>
                  <a:pt x="354725" y="91022"/>
                </a:lnTo>
                <a:lnTo>
                  <a:pt x="334206" y="91022"/>
                </a:lnTo>
                <a:close/>
                <a:moveTo>
                  <a:pt x="364605" y="20478"/>
                </a:moveTo>
                <a:cubicBezTo>
                  <a:pt x="309155" y="20478"/>
                  <a:pt x="263579" y="65984"/>
                  <a:pt x="263579" y="121350"/>
                </a:cubicBezTo>
                <a:cubicBezTo>
                  <a:pt x="263579" y="161548"/>
                  <a:pt x="286367" y="196436"/>
                  <a:pt x="325866" y="212363"/>
                </a:cubicBezTo>
                <a:lnTo>
                  <a:pt x="364605" y="212363"/>
                </a:lnTo>
                <a:lnTo>
                  <a:pt x="364605" y="232841"/>
                </a:lnTo>
                <a:lnTo>
                  <a:pt x="334221" y="232841"/>
                </a:lnTo>
                <a:lnTo>
                  <a:pt x="334221" y="263178"/>
                </a:lnTo>
                <a:lnTo>
                  <a:pt x="394989" y="263178"/>
                </a:lnTo>
                <a:lnTo>
                  <a:pt x="394989" y="222223"/>
                </a:lnTo>
                <a:cubicBezTo>
                  <a:pt x="394989" y="218431"/>
                  <a:pt x="398027" y="214638"/>
                  <a:pt x="401066" y="213121"/>
                </a:cubicBezTo>
                <a:cubicBezTo>
                  <a:pt x="440564" y="197953"/>
                  <a:pt x="465631" y="163064"/>
                  <a:pt x="465631" y="121350"/>
                </a:cubicBezTo>
                <a:cubicBezTo>
                  <a:pt x="465631" y="65984"/>
                  <a:pt x="420055" y="20478"/>
                  <a:pt x="364605" y="20478"/>
                </a:cubicBezTo>
                <a:close/>
                <a:moveTo>
                  <a:pt x="364605" y="0"/>
                </a:moveTo>
                <a:cubicBezTo>
                  <a:pt x="431449" y="0"/>
                  <a:pt x="486140" y="54608"/>
                  <a:pt x="486140" y="121350"/>
                </a:cubicBezTo>
                <a:cubicBezTo>
                  <a:pt x="486140" y="169132"/>
                  <a:pt x="458795" y="209329"/>
                  <a:pt x="415498" y="229807"/>
                </a:cubicBezTo>
                <a:lnTo>
                  <a:pt x="415498" y="273038"/>
                </a:lnTo>
                <a:lnTo>
                  <a:pt x="415498" y="313235"/>
                </a:lnTo>
                <a:cubicBezTo>
                  <a:pt x="415498" y="319303"/>
                  <a:pt x="410940" y="323854"/>
                  <a:pt x="404863" y="323854"/>
                </a:cubicBezTo>
                <a:lnTo>
                  <a:pt x="394989" y="323854"/>
                </a:lnTo>
                <a:lnTo>
                  <a:pt x="394989" y="354191"/>
                </a:lnTo>
                <a:cubicBezTo>
                  <a:pt x="394989" y="360259"/>
                  <a:pt x="391191" y="364051"/>
                  <a:pt x="385114" y="364051"/>
                </a:cubicBezTo>
                <a:lnTo>
                  <a:pt x="374480" y="364051"/>
                </a:lnTo>
                <a:lnTo>
                  <a:pt x="374480" y="566554"/>
                </a:lnTo>
                <a:lnTo>
                  <a:pt x="354730" y="566554"/>
                </a:lnTo>
                <a:lnTo>
                  <a:pt x="354730" y="364051"/>
                </a:lnTo>
                <a:lnTo>
                  <a:pt x="344096" y="364051"/>
                </a:lnTo>
                <a:cubicBezTo>
                  <a:pt x="338019" y="364051"/>
                  <a:pt x="334221" y="360259"/>
                  <a:pt x="334221" y="354191"/>
                </a:cubicBezTo>
                <a:lnTo>
                  <a:pt x="334221" y="323854"/>
                </a:lnTo>
                <a:lnTo>
                  <a:pt x="324347" y="323854"/>
                </a:lnTo>
                <a:cubicBezTo>
                  <a:pt x="318270" y="323854"/>
                  <a:pt x="313712" y="319303"/>
                  <a:pt x="313712" y="313235"/>
                </a:cubicBezTo>
                <a:lnTo>
                  <a:pt x="313712" y="273038"/>
                </a:lnTo>
                <a:lnTo>
                  <a:pt x="313712" y="229807"/>
                </a:lnTo>
                <a:cubicBezTo>
                  <a:pt x="270415" y="209329"/>
                  <a:pt x="243070" y="169132"/>
                  <a:pt x="243070" y="121350"/>
                </a:cubicBezTo>
                <a:cubicBezTo>
                  <a:pt x="243070" y="54608"/>
                  <a:pt x="297761" y="0"/>
                  <a:pt x="364605" y="0"/>
                </a:cubicBezTo>
                <a:close/>
                <a:moveTo>
                  <a:pt x="243138" y="0"/>
                </a:moveTo>
                <a:lnTo>
                  <a:pt x="243138" y="20478"/>
                </a:lnTo>
                <a:cubicBezTo>
                  <a:pt x="122329" y="20478"/>
                  <a:pt x="20515" y="122111"/>
                  <a:pt x="20515" y="243463"/>
                </a:cubicBezTo>
                <a:lnTo>
                  <a:pt x="20515" y="464931"/>
                </a:lnTo>
                <a:lnTo>
                  <a:pt x="233260" y="464931"/>
                </a:lnTo>
                <a:lnTo>
                  <a:pt x="273530" y="464931"/>
                </a:lnTo>
                <a:lnTo>
                  <a:pt x="273530" y="485409"/>
                </a:lnTo>
                <a:lnTo>
                  <a:pt x="243138" y="485409"/>
                </a:lnTo>
                <a:lnTo>
                  <a:pt x="243138" y="606761"/>
                </a:lnTo>
                <a:lnTo>
                  <a:pt x="222623" y="606761"/>
                </a:lnTo>
                <a:lnTo>
                  <a:pt x="222623" y="485409"/>
                </a:lnTo>
                <a:lnTo>
                  <a:pt x="9877" y="485409"/>
                </a:lnTo>
                <a:cubicBezTo>
                  <a:pt x="3799" y="485409"/>
                  <a:pt x="0" y="481617"/>
                  <a:pt x="0" y="475549"/>
                </a:cubicBezTo>
                <a:lnTo>
                  <a:pt x="0" y="243463"/>
                </a:lnTo>
                <a:cubicBezTo>
                  <a:pt x="0" y="111492"/>
                  <a:pt x="111691" y="0"/>
                  <a:pt x="2431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books-stack-of-three_29302"/>
          <p:cNvSpPr>
            <a:spLocks noChangeAspect="1"/>
          </p:cNvSpPr>
          <p:nvPr/>
        </p:nvSpPr>
        <p:spPr bwMode="auto">
          <a:xfrm>
            <a:off x="1285893" y="4234666"/>
            <a:ext cx="508041" cy="476847"/>
          </a:xfrm>
          <a:custGeom>
            <a:avLst/>
            <a:gdLst>
              <a:gd name="connsiteX0" fmla="*/ 374444 w 605663"/>
              <a:gd name="connsiteY0" fmla="*/ 479361 h 568475"/>
              <a:gd name="connsiteX1" fmla="*/ 338074 w 605663"/>
              <a:gd name="connsiteY1" fmla="*/ 506122 h 568475"/>
              <a:gd name="connsiteX2" fmla="*/ 332749 w 605663"/>
              <a:gd name="connsiteY2" fmla="*/ 507204 h 568475"/>
              <a:gd name="connsiteX3" fmla="*/ 328417 w 605663"/>
              <a:gd name="connsiteY3" fmla="*/ 503780 h 568475"/>
              <a:gd name="connsiteX4" fmla="*/ 322641 w 605663"/>
              <a:gd name="connsiteY4" fmla="*/ 491976 h 568475"/>
              <a:gd name="connsiteX5" fmla="*/ 310819 w 605663"/>
              <a:gd name="connsiteY5" fmla="*/ 526126 h 568475"/>
              <a:gd name="connsiteX6" fmla="*/ 315512 w 605663"/>
              <a:gd name="connsiteY6" fmla="*/ 526126 h 568475"/>
              <a:gd name="connsiteX7" fmla="*/ 322009 w 605663"/>
              <a:gd name="connsiteY7" fmla="*/ 532523 h 568475"/>
              <a:gd name="connsiteX8" fmla="*/ 315512 w 605663"/>
              <a:gd name="connsiteY8" fmla="*/ 539011 h 568475"/>
              <a:gd name="connsiteX9" fmla="*/ 308382 w 605663"/>
              <a:gd name="connsiteY9" fmla="*/ 539011 h 568475"/>
              <a:gd name="connsiteX10" fmla="*/ 308201 w 605663"/>
              <a:gd name="connsiteY10" fmla="*/ 540813 h 568475"/>
              <a:gd name="connsiteX11" fmla="*/ 315602 w 605663"/>
              <a:gd name="connsiteY11" fmla="*/ 540813 h 568475"/>
              <a:gd name="connsiteX12" fmla="*/ 322009 w 605663"/>
              <a:gd name="connsiteY12" fmla="*/ 547300 h 568475"/>
              <a:gd name="connsiteX13" fmla="*/ 315602 w 605663"/>
              <a:gd name="connsiteY13" fmla="*/ 553698 h 568475"/>
              <a:gd name="connsiteX14" fmla="*/ 307118 w 605663"/>
              <a:gd name="connsiteY14" fmla="*/ 553698 h 568475"/>
              <a:gd name="connsiteX15" fmla="*/ 307118 w 605663"/>
              <a:gd name="connsiteY15" fmla="*/ 555410 h 568475"/>
              <a:gd name="connsiteX16" fmla="*/ 412710 w 605663"/>
              <a:gd name="connsiteY16" fmla="*/ 529099 h 568475"/>
              <a:gd name="connsiteX17" fmla="*/ 383650 w 605663"/>
              <a:gd name="connsiteY17" fmla="*/ 483416 h 568475"/>
              <a:gd name="connsiteX18" fmla="*/ 374444 w 605663"/>
              <a:gd name="connsiteY18" fmla="*/ 479361 h 568475"/>
              <a:gd name="connsiteX19" fmla="*/ 226526 w 605663"/>
              <a:gd name="connsiteY19" fmla="*/ 479361 h 568475"/>
              <a:gd name="connsiteX20" fmla="*/ 217411 w 605663"/>
              <a:gd name="connsiteY20" fmla="*/ 483416 h 568475"/>
              <a:gd name="connsiteX21" fmla="*/ 188260 w 605663"/>
              <a:gd name="connsiteY21" fmla="*/ 529460 h 568475"/>
              <a:gd name="connsiteX22" fmla="*/ 293942 w 605663"/>
              <a:gd name="connsiteY22" fmla="*/ 555410 h 568475"/>
              <a:gd name="connsiteX23" fmla="*/ 293852 w 605663"/>
              <a:gd name="connsiteY23" fmla="*/ 553788 h 568475"/>
              <a:gd name="connsiteX24" fmla="*/ 285459 w 605663"/>
              <a:gd name="connsiteY24" fmla="*/ 553788 h 568475"/>
              <a:gd name="connsiteX25" fmla="*/ 278961 w 605663"/>
              <a:gd name="connsiteY25" fmla="*/ 547300 h 568475"/>
              <a:gd name="connsiteX26" fmla="*/ 285459 w 605663"/>
              <a:gd name="connsiteY26" fmla="*/ 540813 h 568475"/>
              <a:gd name="connsiteX27" fmla="*/ 292859 w 605663"/>
              <a:gd name="connsiteY27" fmla="*/ 540813 h 568475"/>
              <a:gd name="connsiteX28" fmla="*/ 292588 w 605663"/>
              <a:gd name="connsiteY28" fmla="*/ 539011 h 568475"/>
              <a:gd name="connsiteX29" fmla="*/ 285459 w 605663"/>
              <a:gd name="connsiteY29" fmla="*/ 539011 h 568475"/>
              <a:gd name="connsiteX30" fmla="*/ 278961 w 605663"/>
              <a:gd name="connsiteY30" fmla="*/ 532613 h 568475"/>
              <a:gd name="connsiteX31" fmla="*/ 285459 w 605663"/>
              <a:gd name="connsiteY31" fmla="*/ 526126 h 568475"/>
              <a:gd name="connsiteX32" fmla="*/ 290242 w 605663"/>
              <a:gd name="connsiteY32" fmla="*/ 526126 h 568475"/>
              <a:gd name="connsiteX33" fmla="*/ 278329 w 605663"/>
              <a:gd name="connsiteY33" fmla="*/ 491976 h 568475"/>
              <a:gd name="connsiteX34" fmla="*/ 272553 w 605663"/>
              <a:gd name="connsiteY34" fmla="*/ 503780 h 568475"/>
              <a:gd name="connsiteX35" fmla="*/ 268311 w 605663"/>
              <a:gd name="connsiteY35" fmla="*/ 507204 h 568475"/>
              <a:gd name="connsiteX36" fmla="*/ 262896 w 605663"/>
              <a:gd name="connsiteY36" fmla="*/ 506122 h 568475"/>
              <a:gd name="connsiteX37" fmla="*/ 289249 w 605663"/>
              <a:gd name="connsiteY37" fmla="*/ 466206 h 568475"/>
              <a:gd name="connsiteX38" fmla="*/ 284737 w 605663"/>
              <a:gd name="connsiteY38" fmla="*/ 476117 h 568475"/>
              <a:gd name="connsiteX39" fmla="*/ 300530 w 605663"/>
              <a:gd name="connsiteY39" fmla="*/ 514052 h 568475"/>
              <a:gd name="connsiteX40" fmla="*/ 316324 w 605663"/>
              <a:gd name="connsiteY40" fmla="*/ 476117 h 568475"/>
              <a:gd name="connsiteX41" fmla="*/ 311721 w 605663"/>
              <a:gd name="connsiteY41" fmla="*/ 466206 h 568475"/>
              <a:gd name="connsiteX42" fmla="*/ 300530 w 605663"/>
              <a:gd name="connsiteY42" fmla="*/ 467197 h 568475"/>
              <a:gd name="connsiteX43" fmla="*/ 289249 w 605663"/>
              <a:gd name="connsiteY43" fmla="*/ 466206 h 568475"/>
              <a:gd name="connsiteX44" fmla="*/ 347911 w 605663"/>
              <a:gd name="connsiteY44" fmla="*/ 449536 h 568475"/>
              <a:gd name="connsiteX45" fmla="*/ 323273 w 605663"/>
              <a:gd name="connsiteY45" fmla="*/ 463142 h 568475"/>
              <a:gd name="connsiteX46" fmla="*/ 335998 w 605663"/>
              <a:gd name="connsiteY46" fmla="*/ 490624 h 568475"/>
              <a:gd name="connsiteX47" fmla="*/ 362622 w 605663"/>
              <a:gd name="connsiteY47" fmla="*/ 470981 h 568475"/>
              <a:gd name="connsiteX48" fmla="*/ 347911 w 605663"/>
              <a:gd name="connsiteY48" fmla="*/ 449536 h 568475"/>
              <a:gd name="connsiteX49" fmla="*/ 251796 w 605663"/>
              <a:gd name="connsiteY49" fmla="*/ 449536 h 568475"/>
              <a:gd name="connsiteX50" fmla="*/ 237085 w 605663"/>
              <a:gd name="connsiteY50" fmla="*/ 471071 h 568475"/>
              <a:gd name="connsiteX51" fmla="*/ 263708 w 605663"/>
              <a:gd name="connsiteY51" fmla="*/ 490714 h 568475"/>
              <a:gd name="connsiteX52" fmla="*/ 276434 w 605663"/>
              <a:gd name="connsiteY52" fmla="*/ 463232 h 568475"/>
              <a:gd name="connsiteX53" fmla="*/ 251796 w 605663"/>
              <a:gd name="connsiteY53" fmla="*/ 449536 h 568475"/>
              <a:gd name="connsiteX54" fmla="*/ 329823 w 605663"/>
              <a:gd name="connsiteY54" fmla="*/ 362706 h 568475"/>
              <a:gd name="connsiteX55" fmla="*/ 342948 w 605663"/>
              <a:gd name="connsiteY55" fmla="*/ 375831 h 568475"/>
              <a:gd name="connsiteX56" fmla="*/ 329823 w 605663"/>
              <a:gd name="connsiteY56" fmla="*/ 388956 h 568475"/>
              <a:gd name="connsiteX57" fmla="*/ 316698 w 605663"/>
              <a:gd name="connsiteY57" fmla="*/ 375831 h 568475"/>
              <a:gd name="connsiteX58" fmla="*/ 329823 w 605663"/>
              <a:gd name="connsiteY58" fmla="*/ 362706 h 568475"/>
              <a:gd name="connsiteX59" fmla="*/ 300543 w 605663"/>
              <a:gd name="connsiteY59" fmla="*/ 362706 h 568475"/>
              <a:gd name="connsiteX60" fmla="*/ 306959 w 605663"/>
              <a:gd name="connsiteY60" fmla="*/ 369200 h 568475"/>
              <a:gd name="connsiteX61" fmla="*/ 306959 w 605663"/>
              <a:gd name="connsiteY61" fmla="*/ 409065 h 568475"/>
              <a:gd name="connsiteX62" fmla="*/ 300543 w 605663"/>
              <a:gd name="connsiteY62" fmla="*/ 415559 h 568475"/>
              <a:gd name="connsiteX63" fmla="*/ 287710 w 605663"/>
              <a:gd name="connsiteY63" fmla="*/ 415559 h 568475"/>
              <a:gd name="connsiteX64" fmla="*/ 281203 w 605663"/>
              <a:gd name="connsiteY64" fmla="*/ 409065 h 568475"/>
              <a:gd name="connsiteX65" fmla="*/ 287710 w 605663"/>
              <a:gd name="connsiteY65" fmla="*/ 402662 h 568475"/>
              <a:gd name="connsiteX66" fmla="*/ 294036 w 605663"/>
              <a:gd name="connsiteY66" fmla="*/ 402662 h 568475"/>
              <a:gd name="connsiteX67" fmla="*/ 294036 w 605663"/>
              <a:gd name="connsiteY67" fmla="*/ 369200 h 568475"/>
              <a:gd name="connsiteX68" fmla="*/ 300543 w 605663"/>
              <a:gd name="connsiteY68" fmla="*/ 362706 h 568475"/>
              <a:gd name="connsiteX69" fmla="*/ 271536 w 605663"/>
              <a:gd name="connsiteY69" fmla="*/ 362706 h 568475"/>
              <a:gd name="connsiteX70" fmla="*/ 284661 w 605663"/>
              <a:gd name="connsiteY70" fmla="*/ 375831 h 568475"/>
              <a:gd name="connsiteX71" fmla="*/ 271536 w 605663"/>
              <a:gd name="connsiteY71" fmla="*/ 388956 h 568475"/>
              <a:gd name="connsiteX72" fmla="*/ 258411 w 605663"/>
              <a:gd name="connsiteY72" fmla="*/ 375831 h 568475"/>
              <a:gd name="connsiteX73" fmla="*/ 271536 w 605663"/>
              <a:gd name="connsiteY73" fmla="*/ 362706 h 568475"/>
              <a:gd name="connsiteX74" fmla="*/ 387697 w 605663"/>
              <a:gd name="connsiteY74" fmla="*/ 342854 h 568475"/>
              <a:gd name="connsiteX75" fmla="*/ 396805 w 605663"/>
              <a:gd name="connsiteY75" fmla="*/ 342854 h 568475"/>
              <a:gd name="connsiteX76" fmla="*/ 396805 w 605663"/>
              <a:gd name="connsiteY76" fmla="*/ 351932 h 568475"/>
              <a:gd name="connsiteX77" fmla="*/ 387697 w 605663"/>
              <a:gd name="connsiteY77" fmla="*/ 361100 h 568475"/>
              <a:gd name="connsiteX78" fmla="*/ 383097 w 605663"/>
              <a:gd name="connsiteY78" fmla="*/ 362988 h 568475"/>
              <a:gd name="connsiteX79" fmla="*/ 378498 w 605663"/>
              <a:gd name="connsiteY79" fmla="*/ 361100 h 568475"/>
              <a:gd name="connsiteX80" fmla="*/ 378498 w 605663"/>
              <a:gd name="connsiteY80" fmla="*/ 351932 h 568475"/>
              <a:gd name="connsiteX81" fmla="*/ 196933 w 605663"/>
              <a:gd name="connsiteY81" fmla="*/ 338415 h 568475"/>
              <a:gd name="connsiteX82" fmla="*/ 206041 w 605663"/>
              <a:gd name="connsiteY82" fmla="*/ 338415 h 568475"/>
              <a:gd name="connsiteX83" fmla="*/ 215240 w 605663"/>
              <a:gd name="connsiteY83" fmla="*/ 347522 h 568475"/>
              <a:gd name="connsiteX84" fmla="*/ 215240 w 605663"/>
              <a:gd name="connsiteY84" fmla="*/ 356719 h 568475"/>
              <a:gd name="connsiteX85" fmla="*/ 210641 w 605663"/>
              <a:gd name="connsiteY85" fmla="*/ 358613 h 568475"/>
              <a:gd name="connsiteX86" fmla="*/ 206041 w 605663"/>
              <a:gd name="connsiteY86" fmla="*/ 356719 h 568475"/>
              <a:gd name="connsiteX87" fmla="*/ 196933 w 605663"/>
              <a:gd name="connsiteY87" fmla="*/ 347522 h 568475"/>
              <a:gd name="connsiteX88" fmla="*/ 196933 w 605663"/>
              <a:gd name="connsiteY88" fmla="*/ 338415 h 568475"/>
              <a:gd name="connsiteX89" fmla="*/ 300530 w 605663"/>
              <a:gd name="connsiteY89" fmla="*/ 327893 h 568475"/>
              <a:gd name="connsiteX90" fmla="*/ 237265 w 605663"/>
              <a:gd name="connsiteY90" fmla="*/ 391058 h 568475"/>
              <a:gd name="connsiteX91" fmla="*/ 300530 w 605663"/>
              <a:gd name="connsiteY91" fmla="*/ 454222 h 568475"/>
              <a:gd name="connsiteX92" fmla="*/ 363795 w 605663"/>
              <a:gd name="connsiteY92" fmla="*/ 391058 h 568475"/>
              <a:gd name="connsiteX93" fmla="*/ 300530 w 605663"/>
              <a:gd name="connsiteY93" fmla="*/ 327893 h 568475"/>
              <a:gd name="connsiteX94" fmla="*/ 412183 w 605663"/>
              <a:gd name="connsiteY94" fmla="*/ 318375 h 568475"/>
              <a:gd name="connsiteX95" fmla="*/ 421291 w 605663"/>
              <a:gd name="connsiteY95" fmla="*/ 318375 h 568475"/>
              <a:gd name="connsiteX96" fmla="*/ 421291 w 605663"/>
              <a:gd name="connsiteY96" fmla="*/ 327482 h 568475"/>
              <a:gd name="connsiteX97" fmla="*/ 412183 w 605663"/>
              <a:gd name="connsiteY97" fmla="*/ 336679 h 568475"/>
              <a:gd name="connsiteX98" fmla="*/ 407583 w 605663"/>
              <a:gd name="connsiteY98" fmla="*/ 338573 h 568475"/>
              <a:gd name="connsiteX99" fmla="*/ 402984 w 605663"/>
              <a:gd name="connsiteY99" fmla="*/ 336679 h 568475"/>
              <a:gd name="connsiteX100" fmla="*/ 402984 w 605663"/>
              <a:gd name="connsiteY100" fmla="*/ 327482 h 568475"/>
              <a:gd name="connsiteX101" fmla="*/ 176892 w 605663"/>
              <a:gd name="connsiteY101" fmla="*/ 318375 h 568475"/>
              <a:gd name="connsiteX102" fmla="*/ 186000 w 605663"/>
              <a:gd name="connsiteY102" fmla="*/ 318375 h 568475"/>
              <a:gd name="connsiteX103" fmla="*/ 195199 w 605663"/>
              <a:gd name="connsiteY103" fmla="*/ 327482 h 568475"/>
              <a:gd name="connsiteX104" fmla="*/ 195199 w 605663"/>
              <a:gd name="connsiteY104" fmla="*/ 336679 h 568475"/>
              <a:gd name="connsiteX105" fmla="*/ 190600 w 605663"/>
              <a:gd name="connsiteY105" fmla="*/ 338573 h 568475"/>
              <a:gd name="connsiteX106" fmla="*/ 186000 w 605663"/>
              <a:gd name="connsiteY106" fmla="*/ 336679 h 568475"/>
              <a:gd name="connsiteX107" fmla="*/ 176892 w 605663"/>
              <a:gd name="connsiteY107" fmla="*/ 327482 h 568475"/>
              <a:gd name="connsiteX108" fmla="*/ 176892 w 605663"/>
              <a:gd name="connsiteY108" fmla="*/ 318375 h 568475"/>
              <a:gd name="connsiteX109" fmla="*/ 300548 w 605663"/>
              <a:gd name="connsiteY109" fmla="*/ 274499 h 568475"/>
              <a:gd name="connsiteX110" fmla="*/ 306959 w 605663"/>
              <a:gd name="connsiteY110" fmla="*/ 280910 h 568475"/>
              <a:gd name="connsiteX111" fmla="*/ 306959 w 605663"/>
              <a:gd name="connsiteY111" fmla="*/ 293914 h 568475"/>
              <a:gd name="connsiteX112" fmla="*/ 300548 w 605663"/>
              <a:gd name="connsiteY112" fmla="*/ 300326 h 568475"/>
              <a:gd name="connsiteX113" fmla="*/ 294046 w 605663"/>
              <a:gd name="connsiteY113" fmla="*/ 293914 h 568475"/>
              <a:gd name="connsiteX114" fmla="*/ 294046 w 605663"/>
              <a:gd name="connsiteY114" fmla="*/ 280910 h 568475"/>
              <a:gd name="connsiteX115" fmla="*/ 300548 w 605663"/>
              <a:gd name="connsiteY115" fmla="*/ 274499 h 568475"/>
              <a:gd name="connsiteX116" fmla="*/ 300548 w 605663"/>
              <a:gd name="connsiteY116" fmla="*/ 236394 h 568475"/>
              <a:gd name="connsiteX117" fmla="*/ 306959 w 605663"/>
              <a:gd name="connsiteY117" fmla="*/ 242891 h 568475"/>
              <a:gd name="connsiteX118" fmla="*/ 306959 w 605663"/>
              <a:gd name="connsiteY118" fmla="*/ 261933 h 568475"/>
              <a:gd name="connsiteX119" fmla="*/ 300548 w 605663"/>
              <a:gd name="connsiteY119" fmla="*/ 268431 h 568475"/>
              <a:gd name="connsiteX120" fmla="*/ 294046 w 605663"/>
              <a:gd name="connsiteY120" fmla="*/ 261933 h 568475"/>
              <a:gd name="connsiteX121" fmla="*/ 294046 w 605663"/>
              <a:gd name="connsiteY121" fmla="*/ 242891 h 568475"/>
              <a:gd name="connsiteX122" fmla="*/ 300548 w 605663"/>
              <a:gd name="connsiteY122" fmla="*/ 236394 h 568475"/>
              <a:gd name="connsiteX123" fmla="*/ 80322 w 605663"/>
              <a:gd name="connsiteY123" fmla="*/ 226525 h 568475"/>
              <a:gd name="connsiteX124" fmla="*/ 73824 w 605663"/>
              <a:gd name="connsiteY124" fmla="*/ 232922 h 568475"/>
              <a:gd name="connsiteX125" fmla="*/ 80322 w 605663"/>
              <a:gd name="connsiteY125" fmla="*/ 239410 h 568475"/>
              <a:gd name="connsiteX126" fmla="*/ 87542 w 605663"/>
              <a:gd name="connsiteY126" fmla="*/ 239410 h 568475"/>
              <a:gd name="connsiteX127" fmla="*/ 87542 w 605663"/>
              <a:gd name="connsiteY127" fmla="*/ 297978 h 568475"/>
              <a:gd name="connsiteX128" fmla="*/ 93950 w 605663"/>
              <a:gd name="connsiteY128" fmla="*/ 304466 h 568475"/>
              <a:gd name="connsiteX129" fmla="*/ 100447 w 605663"/>
              <a:gd name="connsiteY129" fmla="*/ 297978 h 568475"/>
              <a:gd name="connsiteX130" fmla="*/ 100447 w 605663"/>
              <a:gd name="connsiteY130" fmla="*/ 232922 h 568475"/>
              <a:gd name="connsiteX131" fmla="*/ 93950 w 605663"/>
              <a:gd name="connsiteY131" fmla="*/ 226525 h 568475"/>
              <a:gd name="connsiteX132" fmla="*/ 511623 w 605663"/>
              <a:gd name="connsiteY132" fmla="*/ 225624 h 568475"/>
              <a:gd name="connsiteX133" fmla="*/ 488339 w 605663"/>
              <a:gd name="connsiteY133" fmla="*/ 248871 h 568475"/>
              <a:gd name="connsiteX134" fmla="*/ 494837 w 605663"/>
              <a:gd name="connsiteY134" fmla="*/ 255358 h 568475"/>
              <a:gd name="connsiteX135" fmla="*/ 501335 w 605663"/>
              <a:gd name="connsiteY135" fmla="*/ 248871 h 568475"/>
              <a:gd name="connsiteX136" fmla="*/ 511623 w 605663"/>
              <a:gd name="connsiteY136" fmla="*/ 238509 h 568475"/>
              <a:gd name="connsiteX137" fmla="*/ 522002 w 605663"/>
              <a:gd name="connsiteY137" fmla="*/ 248871 h 568475"/>
              <a:gd name="connsiteX138" fmla="*/ 520738 w 605663"/>
              <a:gd name="connsiteY138" fmla="*/ 253737 h 568475"/>
              <a:gd name="connsiteX139" fmla="*/ 511713 w 605663"/>
              <a:gd name="connsiteY139" fmla="*/ 252115 h 568475"/>
              <a:gd name="connsiteX140" fmla="*/ 505216 w 605663"/>
              <a:gd name="connsiteY140" fmla="*/ 258512 h 568475"/>
              <a:gd name="connsiteX141" fmla="*/ 511713 w 605663"/>
              <a:gd name="connsiteY141" fmla="*/ 265000 h 568475"/>
              <a:gd name="connsiteX142" fmla="*/ 525341 w 605663"/>
              <a:gd name="connsiteY142" fmla="*/ 278606 h 568475"/>
              <a:gd name="connsiteX143" fmla="*/ 511713 w 605663"/>
              <a:gd name="connsiteY143" fmla="*/ 292302 h 568475"/>
              <a:gd name="connsiteX144" fmla="*/ 497996 w 605663"/>
              <a:gd name="connsiteY144" fmla="*/ 278606 h 568475"/>
              <a:gd name="connsiteX145" fmla="*/ 491588 w 605663"/>
              <a:gd name="connsiteY145" fmla="*/ 272208 h 568475"/>
              <a:gd name="connsiteX146" fmla="*/ 485090 w 605663"/>
              <a:gd name="connsiteY146" fmla="*/ 278606 h 568475"/>
              <a:gd name="connsiteX147" fmla="*/ 511713 w 605663"/>
              <a:gd name="connsiteY147" fmla="*/ 305187 h 568475"/>
              <a:gd name="connsiteX148" fmla="*/ 538247 w 605663"/>
              <a:gd name="connsiteY148" fmla="*/ 278606 h 568475"/>
              <a:gd name="connsiteX149" fmla="*/ 531388 w 605663"/>
              <a:gd name="connsiteY149" fmla="*/ 260945 h 568475"/>
              <a:gd name="connsiteX150" fmla="*/ 534908 w 605663"/>
              <a:gd name="connsiteY150" fmla="*/ 248871 h 568475"/>
              <a:gd name="connsiteX151" fmla="*/ 511623 w 605663"/>
              <a:gd name="connsiteY151" fmla="*/ 225624 h 568475"/>
              <a:gd name="connsiteX152" fmla="*/ 300548 w 605663"/>
              <a:gd name="connsiteY152" fmla="*/ 204428 h 568475"/>
              <a:gd name="connsiteX153" fmla="*/ 306959 w 605663"/>
              <a:gd name="connsiteY153" fmla="*/ 210907 h 568475"/>
              <a:gd name="connsiteX154" fmla="*/ 306959 w 605663"/>
              <a:gd name="connsiteY154" fmla="*/ 223776 h 568475"/>
              <a:gd name="connsiteX155" fmla="*/ 300548 w 605663"/>
              <a:gd name="connsiteY155" fmla="*/ 230255 h 568475"/>
              <a:gd name="connsiteX156" fmla="*/ 294046 w 605663"/>
              <a:gd name="connsiteY156" fmla="*/ 223776 h 568475"/>
              <a:gd name="connsiteX157" fmla="*/ 294046 w 605663"/>
              <a:gd name="connsiteY157" fmla="*/ 210907 h 568475"/>
              <a:gd name="connsiteX158" fmla="*/ 300548 w 605663"/>
              <a:gd name="connsiteY158" fmla="*/ 204428 h 568475"/>
              <a:gd name="connsiteX159" fmla="*/ 209649 w 605663"/>
              <a:gd name="connsiteY159" fmla="*/ 70372 h 568475"/>
              <a:gd name="connsiteX160" fmla="*/ 88083 w 605663"/>
              <a:gd name="connsiteY160" fmla="*/ 169398 h 568475"/>
              <a:gd name="connsiteX161" fmla="*/ 93950 w 605663"/>
              <a:gd name="connsiteY161" fmla="*/ 169037 h 568475"/>
              <a:gd name="connsiteX162" fmla="*/ 187989 w 605663"/>
              <a:gd name="connsiteY162" fmla="*/ 262927 h 568475"/>
              <a:gd name="connsiteX163" fmla="*/ 93950 w 605663"/>
              <a:gd name="connsiteY163" fmla="*/ 356727 h 568475"/>
              <a:gd name="connsiteX164" fmla="*/ 51984 w 605663"/>
              <a:gd name="connsiteY164" fmla="*/ 346635 h 568475"/>
              <a:gd name="connsiteX165" fmla="*/ 176347 w 605663"/>
              <a:gd name="connsiteY165" fmla="*/ 523062 h 568475"/>
              <a:gd name="connsiteX166" fmla="*/ 214071 w 605663"/>
              <a:gd name="connsiteY166" fmla="*/ 470891 h 568475"/>
              <a:gd name="connsiteX167" fmla="*/ 222465 w 605663"/>
              <a:gd name="connsiteY167" fmla="*/ 466836 h 568475"/>
              <a:gd name="connsiteX168" fmla="*/ 242139 w 605663"/>
              <a:gd name="connsiteY168" fmla="*/ 439805 h 568475"/>
              <a:gd name="connsiteX169" fmla="*/ 224269 w 605663"/>
              <a:gd name="connsiteY169" fmla="*/ 391058 h 568475"/>
              <a:gd name="connsiteX170" fmla="*/ 300530 w 605663"/>
              <a:gd name="connsiteY170" fmla="*/ 314918 h 568475"/>
              <a:gd name="connsiteX171" fmla="*/ 376701 w 605663"/>
              <a:gd name="connsiteY171" fmla="*/ 391058 h 568475"/>
              <a:gd name="connsiteX172" fmla="*/ 358921 w 605663"/>
              <a:gd name="connsiteY172" fmla="*/ 439805 h 568475"/>
              <a:gd name="connsiteX173" fmla="*/ 378596 w 605663"/>
              <a:gd name="connsiteY173" fmla="*/ 466836 h 568475"/>
              <a:gd name="connsiteX174" fmla="*/ 386989 w 605663"/>
              <a:gd name="connsiteY174" fmla="*/ 470891 h 568475"/>
              <a:gd name="connsiteX175" fmla="*/ 424623 w 605663"/>
              <a:gd name="connsiteY175" fmla="*/ 522792 h 568475"/>
              <a:gd name="connsiteX176" fmla="*/ 546369 w 605663"/>
              <a:gd name="connsiteY176" fmla="*/ 352582 h 568475"/>
              <a:gd name="connsiteX177" fmla="*/ 511623 w 605663"/>
              <a:gd name="connsiteY177" fmla="*/ 359340 h 568475"/>
              <a:gd name="connsiteX178" fmla="*/ 417674 w 605663"/>
              <a:gd name="connsiteY178" fmla="*/ 265540 h 568475"/>
              <a:gd name="connsiteX179" fmla="*/ 511623 w 605663"/>
              <a:gd name="connsiteY179" fmla="*/ 171651 h 568475"/>
              <a:gd name="connsiteX180" fmla="*/ 512796 w 605663"/>
              <a:gd name="connsiteY180" fmla="*/ 171741 h 568475"/>
              <a:gd name="connsiteX181" fmla="*/ 391592 w 605663"/>
              <a:gd name="connsiteY181" fmla="*/ 71093 h 568475"/>
              <a:gd name="connsiteX182" fmla="*/ 394480 w 605663"/>
              <a:gd name="connsiteY182" fmla="*/ 93890 h 568475"/>
              <a:gd name="connsiteX183" fmla="*/ 300530 w 605663"/>
              <a:gd name="connsiteY183" fmla="*/ 187689 h 568475"/>
              <a:gd name="connsiteX184" fmla="*/ 206490 w 605663"/>
              <a:gd name="connsiteY184" fmla="*/ 93890 h 568475"/>
              <a:gd name="connsiteX185" fmla="*/ 209649 w 605663"/>
              <a:gd name="connsiteY185" fmla="*/ 70372 h 568475"/>
              <a:gd name="connsiteX186" fmla="*/ 299718 w 605663"/>
              <a:gd name="connsiteY186" fmla="*/ 59650 h 568475"/>
              <a:gd name="connsiteX187" fmla="*/ 276434 w 605663"/>
              <a:gd name="connsiteY187" fmla="*/ 82897 h 568475"/>
              <a:gd name="connsiteX188" fmla="*/ 282932 w 605663"/>
              <a:gd name="connsiteY188" fmla="*/ 89384 h 568475"/>
              <a:gd name="connsiteX189" fmla="*/ 289339 w 605663"/>
              <a:gd name="connsiteY189" fmla="*/ 82897 h 568475"/>
              <a:gd name="connsiteX190" fmla="*/ 299718 w 605663"/>
              <a:gd name="connsiteY190" fmla="*/ 72625 h 568475"/>
              <a:gd name="connsiteX191" fmla="*/ 310006 w 605663"/>
              <a:gd name="connsiteY191" fmla="*/ 82897 h 568475"/>
              <a:gd name="connsiteX192" fmla="*/ 306396 w 605663"/>
              <a:gd name="connsiteY192" fmla="*/ 90736 h 568475"/>
              <a:gd name="connsiteX193" fmla="*/ 306216 w 605663"/>
              <a:gd name="connsiteY193" fmla="*/ 91006 h 568475"/>
              <a:gd name="connsiteX194" fmla="*/ 306035 w 605663"/>
              <a:gd name="connsiteY194" fmla="*/ 91096 h 568475"/>
              <a:gd name="connsiteX195" fmla="*/ 277787 w 605663"/>
              <a:gd name="connsiteY195" fmla="*/ 119389 h 568475"/>
              <a:gd name="connsiteX196" fmla="*/ 276343 w 605663"/>
              <a:gd name="connsiteY196" fmla="*/ 121462 h 568475"/>
              <a:gd name="connsiteX197" fmla="*/ 276343 w 605663"/>
              <a:gd name="connsiteY197" fmla="*/ 126418 h 568475"/>
              <a:gd name="connsiteX198" fmla="*/ 279863 w 605663"/>
              <a:gd name="connsiteY198" fmla="*/ 129932 h 568475"/>
              <a:gd name="connsiteX199" fmla="*/ 282300 w 605663"/>
              <a:gd name="connsiteY199" fmla="*/ 130382 h 568475"/>
              <a:gd name="connsiteX200" fmla="*/ 316504 w 605663"/>
              <a:gd name="connsiteY200" fmla="*/ 130382 h 568475"/>
              <a:gd name="connsiteX201" fmla="*/ 323002 w 605663"/>
              <a:gd name="connsiteY201" fmla="*/ 123985 h 568475"/>
              <a:gd name="connsiteX202" fmla="*/ 316504 w 605663"/>
              <a:gd name="connsiteY202" fmla="*/ 117497 h 568475"/>
              <a:gd name="connsiteX203" fmla="*/ 297913 w 605663"/>
              <a:gd name="connsiteY203" fmla="*/ 117497 h 568475"/>
              <a:gd name="connsiteX204" fmla="*/ 315151 w 605663"/>
              <a:gd name="connsiteY204" fmla="*/ 100287 h 568475"/>
              <a:gd name="connsiteX205" fmla="*/ 315331 w 605663"/>
              <a:gd name="connsiteY205" fmla="*/ 100107 h 568475"/>
              <a:gd name="connsiteX206" fmla="*/ 323002 w 605663"/>
              <a:gd name="connsiteY206" fmla="*/ 82897 h 568475"/>
              <a:gd name="connsiteX207" fmla="*/ 299718 w 605663"/>
              <a:gd name="connsiteY207" fmla="*/ 59650 h 568475"/>
              <a:gd name="connsiteX208" fmla="*/ 300530 w 605663"/>
              <a:gd name="connsiteY208" fmla="*/ 0 h 568475"/>
              <a:gd name="connsiteX209" fmla="*/ 386086 w 605663"/>
              <a:gd name="connsiteY209" fmla="*/ 55234 h 568475"/>
              <a:gd name="connsiteX210" fmla="*/ 527688 w 605663"/>
              <a:gd name="connsiteY210" fmla="*/ 171200 h 568475"/>
              <a:gd name="connsiteX211" fmla="*/ 528951 w 605663"/>
              <a:gd name="connsiteY211" fmla="*/ 173272 h 568475"/>
              <a:gd name="connsiteX212" fmla="*/ 605663 w 605663"/>
              <a:gd name="connsiteY212" fmla="*/ 265450 h 568475"/>
              <a:gd name="connsiteX213" fmla="*/ 560809 w 605663"/>
              <a:gd name="connsiteY213" fmla="*/ 345284 h 568475"/>
              <a:gd name="connsiteX214" fmla="*/ 560809 w 605663"/>
              <a:gd name="connsiteY214" fmla="*/ 345554 h 568475"/>
              <a:gd name="connsiteX215" fmla="*/ 299718 w 605663"/>
              <a:gd name="connsiteY215" fmla="*/ 568475 h 568475"/>
              <a:gd name="connsiteX216" fmla="*/ 37544 w 605663"/>
              <a:gd name="connsiteY216" fmla="*/ 337715 h 568475"/>
              <a:gd name="connsiteX217" fmla="*/ 0 w 605663"/>
              <a:gd name="connsiteY217" fmla="*/ 262837 h 568475"/>
              <a:gd name="connsiteX218" fmla="*/ 71387 w 605663"/>
              <a:gd name="connsiteY218" fmla="*/ 171921 h 568475"/>
              <a:gd name="connsiteX219" fmla="*/ 215245 w 605663"/>
              <a:gd name="connsiteY219" fmla="*/ 54694 h 568475"/>
              <a:gd name="connsiteX220" fmla="*/ 300530 w 605663"/>
              <a:gd name="connsiteY220" fmla="*/ 0 h 56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</a:cxnLst>
            <a:rect l="l" t="t" r="r" b="b"/>
            <a:pathLst>
              <a:path w="605663" h="568475">
                <a:moveTo>
                  <a:pt x="374444" y="479361"/>
                </a:moveTo>
                <a:lnTo>
                  <a:pt x="338074" y="506122"/>
                </a:lnTo>
                <a:cubicBezTo>
                  <a:pt x="336540" y="507204"/>
                  <a:pt x="334554" y="507654"/>
                  <a:pt x="332749" y="507204"/>
                </a:cubicBezTo>
                <a:cubicBezTo>
                  <a:pt x="330854" y="506753"/>
                  <a:pt x="329320" y="505492"/>
                  <a:pt x="328417" y="503780"/>
                </a:cubicBezTo>
                <a:lnTo>
                  <a:pt x="322641" y="491976"/>
                </a:lnTo>
                <a:cubicBezTo>
                  <a:pt x="318851" y="499905"/>
                  <a:pt x="314068" y="511889"/>
                  <a:pt x="310819" y="526126"/>
                </a:cubicBezTo>
                <a:lnTo>
                  <a:pt x="315512" y="526126"/>
                </a:lnTo>
                <a:cubicBezTo>
                  <a:pt x="319121" y="526126"/>
                  <a:pt x="322009" y="529009"/>
                  <a:pt x="322009" y="532523"/>
                </a:cubicBezTo>
                <a:cubicBezTo>
                  <a:pt x="322009" y="536127"/>
                  <a:pt x="319121" y="539011"/>
                  <a:pt x="315512" y="539011"/>
                </a:cubicBezTo>
                <a:lnTo>
                  <a:pt x="308382" y="539011"/>
                </a:lnTo>
                <a:cubicBezTo>
                  <a:pt x="308292" y="539641"/>
                  <a:pt x="308201" y="540182"/>
                  <a:pt x="308201" y="540813"/>
                </a:cubicBezTo>
                <a:lnTo>
                  <a:pt x="315602" y="540813"/>
                </a:lnTo>
                <a:cubicBezTo>
                  <a:pt x="319121" y="540813"/>
                  <a:pt x="322009" y="543696"/>
                  <a:pt x="322009" y="547300"/>
                </a:cubicBezTo>
                <a:cubicBezTo>
                  <a:pt x="322009" y="550815"/>
                  <a:pt x="319121" y="553698"/>
                  <a:pt x="315602" y="553698"/>
                </a:cubicBezTo>
                <a:lnTo>
                  <a:pt x="307118" y="553698"/>
                </a:lnTo>
                <a:cubicBezTo>
                  <a:pt x="307118" y="554239"/>
                  <a:pt x="307118" y="554779"/>
                  <a:pt x="307118" y="555410"/>
                </a:cubicBezTo>
                <a:cubicBezTo>
                  <a:pt x="344933" y="554329"/>
                  <a:pt x="380762" y="545048"/>
                  <a:pt x="412710" y="529099"/>
                </a:cubicBezTo>
                <a:cubicBezTo>
                  <a:pt x="410995" y="520089"/>
                  <a:pt x="403685" y="488732"/>
                  <a:pt x="383650" y="483416"/>
                </a:cubicBezTo>
                <a:cubicBezTo>
                  <a:pt x="380491" y="482515"/>
                  <a:pt x="377423" y="481073"/>
                  <a:pt x="374444" y="479361"/>
                </a:cubicBezTo>
                <a:close/>
                <a:moveTo>
                  <a:pt x="226526" y="479361"/>
                </a:moveTo>
                <a:cubicBezTo>
                  <a:pt x="223547" y="481073"/>
                  <a:pt x="220479" y="482515"/>
                  <a:pt x="217411" y="483416"/>
                </a:cubicBezTo>
                <a:cubicBezTo>
                  <a:pt x="197014" y="488822"/>
                  <a:pt x="189794" y="520900"/>
                  <a:pt x="188260" y="529460"/>
                </a:cubicBezTo>
                <a:cubicBezTo>
                  <a:pt x="220389" y="545318"/>
                  <a:pt x="256218" y="554509"/>
                  <a:pt x="293942" y="555410"/>
                </a:cubicBezTo>
                <a:cubicBezTo>
                  <a:pt x="293942" y="554869"/>
                  <a:pt x="293852" y="554329"/>
                  <a:pt x="293852" y="553788"/>
                </a:cubicBezTo>
                <a:lnTo>
                  <a:pt x="285459" y="553788"/>
                </a:lnTo>
                <a:cubicBezTo>
                  <a:pt x="281849" y="553788"/>
                  <a:pt x="278961" y="550815"/>
                  <a:pt x="278961" y="547300"/>
                </a:cubicBezTo>
                <a:cubicBezTo>
                  <a:pt x="278961" y="543696"/>
                  <a:pt x="281849" y="540813"/>
                  <a:pt x="285459" y="540813"/>
                </a:cubicBezTo>
                <a:lnTo>
                  <a:pt x="292859" y="540813"/>
                </a:lnTo>
                <a:cubicBezTo>
                  <a:pt x="292769" y="540272"/>
                  <a:pt x="292678" y="539641"/>
                  <a:pt x="292588" y="539011"/>
                </a:cubicBezTo>
                <a:lnTo>
                  <a:pt x="285459" y="539011"/>
                </a:lnTo>
                <a:cubicBezTo>
                  <a:pt x="281849" y="539011"/>
                  <a:pt x="278961" y="536127"/>
                  <a:pt x="278961" y="532613"/>
                </a:cubicBezTo>
                <a:cubicBezTo>
                  <a:pt x="278961" y="529009"/>
                  <a:pt x="281849" y="526126"/>
                  <a:pt x="285459" y="526126"/>
                </a:cubicBezTo>
                <a:lnTo>
                  <a:pt x="290242" y="526126"/>
                </a:lnTo>
                <a:cubicBezTo>
                  <a:pt x="286903" y="511889"/>
                  <a:pt x="282119" y="499905"/>
                  <a:pt x="278329" y="491976"/>
                </a:cubicBezTo>
                <a:lnTo>
                  <a:pt x="272553" y="503780"/>
                </a:lnTo>
                <a:cubicBezTo>
                  <a:pt x="271650" y="505492"/>
                  <a:pt x="270116" y="506753"/>
                  <a:pt x="268311" y="507204"/>
                </a:cubicBezTo>
                <a:cubicBezTo>
                  <a:pt x="266416" y="507654"/>
                  <a:pt x="264430" y="507204"/>
                  <a:pt x="262896" y="506122"/>
                </a:cubicBezTo>
                <a:close/>
                <a:moveTo>
                  <a:pt x="289249" y="466206"/>
                </a:moveTo>
                <a:lnTo>
                  <a:pt x="284737" y="476117"/>
                </a:lnTo>
                <a:cubicBezTo>
                  <a:pt x="287444" y="480893"/>
                  <a:pt x="294935" y="494769"/>
                  <a:pt x="300530" y="514052"/>
                </a:cubicBezTo>
                <a:cubicBezTo>
                  <a:pt x="306035" y="494769"/>
                  <a:pt x="313526" y="480893"/>
                  <a:pt x="316324" y="476117"/>
                </a:cubicBezTo>
                <a:lnTo>
                  <a:pt x="311721" y="466206"/>
                </a:lnTo>
                <a:cubicBezTo>
                  <a:pt x="308021" y="466746"/>
                  <a:pt x="304321" y="467197"/>
                  <a:pt x="300530" y="467197"/>
                </a:cubicBezTo>
                <a:cubicBezTo>
                  <a:pt x="296649" y="467197"/>
                  <a:pt x="292949" y="466746"/>
                  <a:pt x="289249" y="466206"/>
                </a:cubicBezTo>
                <a:close/>
                <a:moveTo>
                  <a:pt x="347911" y="449536"/>
                </a:moveTo>
                <a:cubicBezTo>
                  <a:pt x="340691" y="455483"/>
                  <a:pt x="332388" y="460078"/>
                  <a:pt x="323273" y="463142"/>
                </a:cubicBezTo>
                <a:lnTo>
                  <a:pt x="335998" y="490624"/>
                </a:lnTo>
                <a:lnTo>
                  <a:pt x="362622" y="470981"/>
                </a:lnTo>
                <a:cubicBezTo>
                  <a:pt x="355853" y="464043"/>
                  <a:pt x="350979" y="455663"/>
                  <a:pt x="347911" y="449536"/>
                </a:cubicBezTo>
                <a:close/>
                <a:moveTo>
                  <a:pt x="251796" y="449536"/>
                </a:moveTo>
                <a:cubicBezTo>
                  <a:pt x="248817" y="455753"/>
                  <a:pt x="243854" y="464043"/>
                  <a:pt x="237085" y="471071"/>
                </a:cubicBezTo>
                <a:lnTo>
                  <a:pt x="263708" y="490714"/>
                </a:lnTo>
                <a:lnTo>
                  <a:pt x="276434" y="463232"/>
                </a:lnTo>
                <a:cubicBezTo>
                  <a:pt x="267409" y="460169"/>
                  <a:pt x="259015" y="455483"/>
                  <a:pt x="251796" y="449536"/>
                </a:cubicBezTo>
                <a:close/>
                <a:moveTo>
                  <a:pt x="329823" y="362706"/>
                </a:moveTo>
                <a:cubicBezTo>
                  <a:pt x="337072" y="362706"/>
                  <a:pt x="342948" y="368582"/>
                  <a:pt x="342948" y="375831"/>
                </a:cubicBezTo>
                <a:cubicBezTo>
                  <a:pt x="342948" y="383080"/>
                  <a:pt x="337072" y="388956"/>
                  <a:pt x="329823" y="388956"/>
                </a:cubicBezTo>
                <a:cubicBezTo>
                  <a:pt x="322574" y="388956"/>
                  <a:pt x="316698" y="383080"/>
                  <a:pt x="316698" y="375831"/>
                </a:cubicBezTo>
                <a:cubicBezTo>
                  <a:pt x="316698" y="368582"/>
                  <a:pt x="322574" y="362706"/>
                  <a:pt x="329823" y="362706"/>
                </a:cubicBezTo>
                <a:close/>
                <a:moveTo>
                  <a:pt x="300543" y="362706"/>
                </a:moveTo>
                <a:cubicBezTo>
                  <a:pt x="304067" y="362706"/>
                  <a:pt x="306959" y="365592"/>
                  <a:pt x="306959" y="369200"/>
                </a:cubicBezTo>
                <a:lnTo>
                  <a:pt x="306959" y="409065"/>
                </a:lnTo>
                <a:cubicBezTo>
                  <a:pt x="306959" y="412673"/>
                  <a:pt x="304067" y="415559"/>
                  <a:pt x="300543" y="415559"/>
                </a:cubicBezTo>
                <a:lnTo>
                  <a:pt x="287710" y="415559"/>
                </a:lnTo>
                <a:cubicBezTo>
                  <a:pt x="284095" y="415559"/>
                  <a:pt x="281203" y="412673"/>
                  <a:pt x="281203" y="409065"/>
                </a:cubicBezTo>
                <a:cubicBezTo>
                  <a:pt x="281203" y="405548"/>
                  <a:pt x="284095" y="402662"/>
                  <a:pt x="287710" y="402662"/>
                </a:cubicBezTo>
                <a:lnTo>
                  <a:pt x="294036" y="402662"/>
                </a:lnTo>
                <a:lnTo>
                  <a:pt x="294036" y="369200"/>
                </a:lnTo>
                <a:cubicBezTo>
                  <a:pt x="294036" y="365592"/>
                  <a:pt x="296928" y="362706"/>
                  <a:pt x="300543" y="362706"/>
                </a:cubicBezTo>
                <a:close/>
                <a:moveTo>
                  <a:pt x="271536" y="362706"/>
                </a:moveTo>
                <a:cubicBezTo>
                  <a:pt x="278785" y="362706"/>
                  <a:pt x="284661" y="368582"/>
                  <a:pt x="284661" y="375831"/>
                </a:cubicBezTo>
                <a:cubicBezTo>
                  <a:pt x="284661" y="383080"/>
                  <a:pt x="278785" y="388956"/>
                  <a:pt x="271536" y="388956"/>
                </a:cubicBezTo>
                <a:cubicBezTo>
                  <a:pt x="264287" y="388956"/>
                  <a:pt x="258411" y="383080"/>
                  <a:pt x="258411" y="375831"/>
                </a:cubicBezTo>
                <a:cubicBezTo>
                  <a:pt x="258411" y="368582"/>
                  <a:pt x="264287" y="362706"/>
                  <a:pt x="271536" y="362706"/>
                </a:cubicBezTo>
                <a:close/>
                <a:moveTo>
                  <a:pt x="387697" y="342854"/>
                </a:moveTo>
                <a:cubicBezTo>
                  <a:pt x="390222" y="340337"/>
                  <a:pt x="394280" y="340337"/>
                  <a:pt x="396805" y="342854"/>
                </a:cubicBezTo>
                <a:cubicBezTo>
                  <a:pt x="399330" y="345370"/>
                  <a:pt x="399330" y="349415"/>
                  <a:pt x="396805" y="351932"/>
                </a:cubicBezTo>
                <a:lnTo>
                  <a:pt x="387697" y="361100"/>
                </a:lnTo>
                <a:cubicBezTo>
                  <a:pt x="386434" y="362359"/>
                  <a:pt x="384721" y="362988"/>
                  <a:pt x="383097" y="362988"/>
                </a:cubicBezTo>
                <a:cubicBezTo>
                  <a:pt x="381474" y="362988"/>
                  <a:pt x="379761" y="362359"/>
                  <a:pt x="378498" y="361100"/>
                </a:cubicBezTo>
                <a:cubicBezTo>
                  <a:pt x="375973" y="358583"/>
                  <a:pt x="375973" y="354449"/>
                  <a:pt x="378498" y="351932"/>
                </a:cubicBezTo>
                <a:close/>
                <a:moveTo>
                  <a:pt x="196933" y="338415"/>
                </a:moveTo>
                <a:cubicBezTo>
                  <a:pt x="199458" y="335891"/>
                  <a:pt x="203516" y="335891"/>
                  <a:pt x="206041" y="338415"/>
                </a:cubicBezTo>
                <a:lnTo>
                  <a:pt x="215240" y="347522"/>
                </a:lnTo>
                <a:cubicBezTo>
                  <a:pt x="217765" y="350047"/>
                  <a:pt x="217765" y="354195"/>
                  <a:pt x="215240" y="356719"/>
                </a:cubicBezTo>
                <a:cubicBezTo>
                  <a:pt x="213977" y="357982"/>
                  <a:pt x="212264" y="358613"/>
                  <a:pt x="210641" y="358613"/>
                </a:cubicBezTo>
                <a:cubicBezTo>
                  <a:pt x="209017" y="358613"/>
                  <a:pt x="207304" y="357982"/>
                  <a:pt x="206041" y="356719"/>
                </a:cubicBezTo>
                <a:lnTo>
                  <a:pt x="196933" y="347522"/>
                </a:lnTo>
                <a:cubicBezTo>
                  <a:pt x="194408" y="344998"/>
                  <a:pt x="194408" y="340940"/>
                  <a:pt x="196933" y="338415"/>
                </a:cubicBezTo>
                <a:close/>
                <a:moveTo>
                  <a:pt x="300530" y="327893"/>
                </a:moveTo>
                <a:cubicBezTo>
                  <a:pt x="265604" y="327893"/>
                  <a:pt x="237265" y="356186"/>
                  <a:pt x="237265" y="391058"/>
                </a:cubicBezTo>
                <a:cubicBezTo>
                  <a:pt x="237265" y="425838"/>
                  <a:pt x="265604" y="454222"/>
                  <a:pt x="300530" y="454222"/>
                </a:cubicBezTo>
                <a:cubicBezTo>
                  <a:pt x="335366" y="454222"/>
                  <a:pt x="363795" y="425928"/>
                  <a:pt x="363795" y="391058"/>
                </a:cubicBezTo>
                <a:cubicBezTo>
                  <a:pt x="363795" y="356186"/>
                  <a:pt x="335457" y="327893"/>
                  <a:pt x="300530" y="327893"/>
                </a:cubicBezTo>
                <a:close/>
                <a:moveTo>
                  <a:pt x="412183" y="318375"/>
                </a:moveTo>
                <a:cubicBezTo>
                  <a:pt x="414708" y="315851"/>
                  <a:pt x="418766" y="315851"/>
                  <a:pt x="421291" y="318375"/>
                </a:cubicBezTo>
                <a:cubicBezTo>
                  <a:pt x="423816" y="320900"/>
                  <a:pt x="423816" y="324958"/>
                  <a:pt x="421291" y="327482"/>
                </a:cubicBezTo>
                <a:lnTo>
                  <a:pt x="412183" y="336679"/>
                </a:lnTo>
                <a:cubicBezTo>
                  <a:pt x="410920" y="337942"/>
                  <a:pt x="409207" y="338573"/>
                  <a:pt x="407583" y="338573"/>
                </a:cubicBezTo>
                <a:cubicBezTo>
                  <a:pt x="405960" y="338573"/>
                  <a:pt x="404247" y="337942"/>
                  <a:pt x="402984" y="336679"/>
                </a:cubicBezTo>
                <a:cubicBezTo>
                  <a:pt x="400459" y="334155"/>
                  <a:pt x="400459" y="330097"/>
                  <a:pt x="402984" y="327482"/>
                </a:cubicBezTo>
                <a:close/>
                <a:moveTo>
                  <a:pt x="176892" y="318375"/>
                </a:moveTo>
                <a:cubicBezTo>
                  <a:pt x="179417" y="315851"/>
                  <a:pt x="183475" y="315851"/>
                  <a:pt x="186000" y="318375"/>
                </a:cubicBezTo>
                <a:lnTo>
                  <a:pt x="195199" y="327482"/>
                </a:lnTo>
                <a:cubicBezTo>
                  <a:pt x="197724" y="330007"/>
                  <a:pt x="197724" y="334155"/>
                  <a:pt x="195199" y="336679"/>
                </a:cubicBezTo>
                <a:cubicBezTo>
                  <a:pt x="193936" y="337942"/>
                  <a:pt x="192313" y="338573"/>
                  <a:pt x="190600" y="338573"/>
                </a:cubicBezTo>
                <a:cubicBezTo>
                  <a:pt x="188976" y="338573"/>
                  <a:pt x="187263" y="337942"/>
                  <a:pt x="186000" y="336679"/>
                </a:cubicBezTo>
                <a:lnTo>
                  <a:pt x="176892" y="327482"/>
                </a:lnTo>
                <a:cubicBezTo>
                  <a:pt x="174367" y="324958"/>
                  <a:pt x="174367" y="320900"/>
                  <a:pt x="176892" y="318375"/>
                </a:cubicBezTo>
                <a:close/>
                <a:moveTo>
                  <a:pt x="300548" y="274499"/>
                </a:moveTo>
                <a:cubicBezTo>
                  <a:pt x="304069" y="274499"/>
                  <a:pt x="306959" y="277388"/>
                  <a:pt x="306959" y="280910"/>
                </a:cubicBezTo>
                <a:lnTo>
                  <a:pt x="306959" y="293914"/>
                </a:lnTo>
                <a:cubicBezTo>
                  <a:pt x="306959" y="297436"/>
                  <a:pt x="304069" y="300326"/>
                  <a:pt x="300548" y="300326"/>
                </a:cubicBezTo>
                <a:cubicBezTo>
                  <a:pt x="296936" y="300326"/>
                  <a:pt x="294046" y="297436"/>
                  <a:pt x="294046" y="293914"/>
                </a:cubicBezTo>
                <a:lnTo>
                  <a:pt x="294046" y="280910"/>
                </a:lnTo>
                <a:cubicBezTo>
                  <a:pt x="294046" y="277388"/>
                  <a:pt x="296936" y="274499"/>
                  <a:pt x="300548" y="274499"/>
                </a:cubicBezTo>
                <a:close/>
                <a:moveTo>
                  <a:pt x="300548" y="236394"/>
                </a:moveTo>
                <a:cubicBezTo>
                  <a:pt x="304069" y="236394"/>
                  <a:pt x="306959" y="239282"/>
                  <a:pt x="306959" y="242891"/>
                </a:cubicBezTo>
                <a:lnTo>
                  <a:pt x="306959" y="261933"/>
                </a:lnTo>
                <a:cubicBezTo>
                  <a:pt x="306959" y="265543"/>
                  <a:pt x="304069" y="268431"/>
                  <a:pt x="300548" y="268431"/>
                </a:cubicBezTo>
                <a:cubicBezTo>
                  <a:pt x="296936" y="268431"/>
                  <a:pt x="294046" y="265543"/>
                  <a:pt x="294046" y="261933"/>
                </a:cubicBezTo>
                <a:lnTo>
                  <a:pt x="294046" y="242891"/>
                </a:lnTo>
                <a:cubicBezTo>
                  <a:pt x="294046" y="239282"/>
                  <a:pt x="296936" y="236394"/>
                  <a:pt x="300548" y="236394"/>
                </a:cubicBezTo>
                <a:close/>
                <a:moveTo>
                  <a:pt x="80322" y="226525"/>
                </a:moveTo>
                <a:cubicBezTo>
                  <a:pt x="76712" y="226525"/>
                  <a:pt x="73824" y="229408"/>
                  <a:pt x="73824" y="232922"/>
                </a:cubicBezTo>
                <a:cubicBezTo>
                  <a:pt x="73824" y="236526"/>
                  <a:pt x="76712" y="239410"/>
                  <a:pt x="80322" y="239410"/>
                </a:cubicBezTo>
                <a:lnTo>
                  <a:pt x="87542" y="239410"/>
                </a:lnTo>
                <a:lnTo>
                  <a:pt x="87542" y="297978"/>
                </a:lnTo>
                <a:cubicBezTo>
                  <a:pt x="87542" y="301583"/>
                  <a:pt x="90430" y="304466"/>
                  <a:pt x="93950" y="304466"/>
                </a:cubicBezTo>
                <a:cubicBezTo>
                  <a:pt x="97559" y="304466"/>
                  <a:pt x="100447" y="301583"/>
                  <a:pt x="100447" y="297978"/>
                </a:cubicBezTo>
                <a:lnTo>
                  <a:pt x="100447" y="232922"/>
                </a:lnTo>
                <a:cubicBezTo>
                  <a:pt x="100447" y="229408"/>
                  <a:pt x="97559" y="226525"/>
                  <a:pt x="93950" y="226525"/>
                </a:cubicBezTo>
                <a:close/>
                <a:moveTo>
                  <a:pt x="511623" y="225624"/>
                </a:moveTo>
                <a:cubicBezTo>
                  <a:pt x="498808" y="225624"/>
                  <a:pt x="488339" y="236076"/>
                  <a:pt x="488339" y="248871"/>
                </a:cubicBezTo>
                <a:cubicBezTo>
                  <a:pt x="488339" y="252385"/>
                  <a:pt x="491227" y="255358"/>
                  <a:pt x="494837" y="255358"/>
                </a:cubicBezTo>
                <a:cubicBezTo>
                  <a:pt x="498447" y="255358"/>
                  <a:pt x="501335" y="252475"/>
                  <a:pt x="501335" y="248871"/>
                </a:cubicBezTo>
                <a:cubicBezTo>
                  <a:pt x="501335" y="243194"/>
                  <a:pt x="505938" y="238509"/>
                  <a:pt x="511623" y="238509"/>
                </a:cubicBezTo>
                <a:cubicBezTo>
                  <a:pt x="517399" y="238509"/>
                  <a:pt x="522002" y="243194"/>
                  <a:pt x="522002" y="248871"/>
                </a:cubicBezTo>
                <a:cubicBezTo>
                  <a:pt x="522002" y="250583"/>
                  <a:pt x="521551" y="252295"/>
                  <a:pt x="520738" y="253737"/>
                </a:cubicBezTo>
                <a:cubicBezTo>
                  <a:pt x="517850" y="252745"/>
                  <a:pt x="514872" y="252115"/>
                  <a:pt x="511713" y="252115"/>
                </a:cubicBezTo>
                <a:cubicBezTo>
                  <a:pt x="508103" y="252115"/>
                  <a:pt x="505216" y="254998"/>
                  <a:pt x="505216" y="258512"/>
                </a:cubicBezTo>
                <a:cubicBezTo>
                  <a:pt x="505216" y="262116"/>
                  <a:pt x="508103" y="265000"/>
                  <a:pt x="511713" y="265000"/>
                </a:cubicBezTo>
                <a:cubicBezTo>
                  <a:pt x="519204" y="265000"/>
                  <a:pt x="525341" y="271127"/>
                  <a:pt x="525341" y="278606"/>
                </a:cubicBezTo>
                <a:cubicBezTo>
                  <a:pt x="525341" y="286175"/>
                  <a:pt x="519204" y="292302"/>
                  <a:pt x="511713" y="292302"/>
                </a:cubicBezTo>
                <a:cubicBezTo>
                  <a:pt x="504133" y="292302"/>
                  <a:pt x="497996" y="286175"/>
                  <a:pt x="497996" y="278606"/>
                </a:cubicBezTo>
                <a:cubicBezTo>
                  <a:pt x="497996" y="275092"/>
                  <a:pt x="495108" y="272208"/>
                  <a:pt x="491588" y="272208"/>
                </a:cubicBezTo>
                <a:cubicBezTo>
                  <a:pt x="487978" y="272208"/>
                  <a:pt x="485090" y="275092"/>
                  <a:pt x="485090" y="278606"/>
                </a:cubicBezTo>
                <a:cubicBezTo>
                  <a:pt x="485090" y="293293"/>
                  <a:pt x="497003" y="305187"/>
                  <a:pt x="511713" y="305187"/>
                </a:cubicBezTo>
                <a:cubicBezTo>
                  <a:pt x="526334" y="305187"/>
                  <a:pt x="538247" y="293293"/>
                  <a:pt x="538247" y="278606"/>
                </a:cubicBezTo>
                <a:cubicBezTo>
                  <a:pt x="538247" y="271848"/>
                  <a:pt x="535630" y="265630"/>
                  <a:pt x="531388" y="260945"/>
                </a:cubicBezTo>
                <a:cubicBezTo>
                  <a:pt x="533644" y="257341"/>
                  <a:pt x="534908" y="253196"/>
                  <a:pt x="534908" y="248871"/>
                </a:cubicBezTo>
                <a:cubicBezTo>
                  <a:pt x="534908" y="236076"/>
                  <a:pt x="524529" y="225624"/>
                  <a:pt x="511623" y="225624"/>
                </a:cubicBezTo>
                <a:close/>
                <a:moveTo>
                  <a:pt x="300548" y="204428"/>
                </a:moveTo>
                <a:cubicBezTo>
                  <a:pt x="304069" y="204428"/>
                  <a:pt x="306959" y="207397"/>
                  <a:pt x="306959" y="210907"/>
                </a:cubicBezTo>
                <a:lnTo>
                  <a:pt x="306959" y="223776"/>
                </a:lnTo>
                <a:cubicBezTo>
                  <a:pt x="306959" y="227375"/>
                  <a:pt x="304069" y="230255"/>
                  <a:pt x="300548" y="230255"/>
                </a:cubicBezTo>
                <a:cubicBezTo>
                  <a:pt x="296936" y="230255"/>
                  <a:pt x="294046" y="227375"/>
                  <a:pt x="294046" y="223776"/>
                </a:cubicBezTo>
                <a:lnTo>
                  <a:pt x="294046" y="210907"/>
                </a:lnTo>
                <a:cubicBezTo>
                  <a:pt x="294046" y="207397"/>
                  <a:pt x="296936" y="204428"/>
                  <a:pt x="300548" y="204428"/>
                </a:cubicBezTo>
                <a:close/>
                <a:moveTo>
                  <a:pt x="209649" y="70372"/>
                </a:moveTo>
                <a:cubicBezTo>
                  <a:pt x="159561" y="89565"/>
                  <a:pt x="117144" y="124165"/>
                  <a:pt x="88083" y="169398"/>
                </a:cubicBezTo>
                <a:cubicBezTo>
                  <a:pt x="90069" y="169218"/>
                  <a:pt x="91964" y="169037"/>
                  <a:pt x="93950" y="169037"/>
                </a:cubicBezTo>
                <a:cubicBezTo>
                  <a:pt x="145753" y="169037"/>
                  <a:pt x="187989" y="211207"/>
                  <a:pt x="187989" y="262927"/>
                </a:cubicBezTo>
                <a:cubicBezTo>
                  <a:pt x="187989" y="314558"/>
                  <a:pt x="145753" y="356727"/>
                  <a:pt x="93950" y="356727"/>
                </a:cubicBezTo>
                <a:cubicBezTo>
                  <a:pt x="78878" y="356727"/>
                  <a:pt x="64618" y="353033"/>
                  <a:pt x="51984" y="346635"/>
                </a:cubicBezTo>
                <a:cubicBezTo>
                  <a:pt x="64799" y="423045"/>
                  <a:pt x="111999" y="486840"/>
                  <a:pt x="176347" y="523062"/>
                </a:cubicBezTo>
                <a:cubicBezTo>
                  <a:pt x="179416" y="509186"/>
                  <a:pt x="188982" y="477649"/>
                  <a:pt x="214071" y="470891"/>
                </a:cubicBezTo>
                <a:cubicBezTo>
                  <a:pt x="216869" y="470170"/>
                  <a:pt x="219667" y="468819"/>
                  <a:pt x="222465" y="466836"/>
                </a:cubicBezTo>
                <a:cubicBezTo>
                  <a:pt x="232753" y="459448"/>
                  <a:pt x="239341" y="446112"/>
                  <a:pt x="242139" y="439805"/>
                </a:cubicBezTo>
                <a:cubicBezTo>
                  <a:pt x="231038" y="426649"/>
                  <a:pt x="224269" y="409619"/>
                  <a:pt x="224269" y="391058"/>
                </a:cubicBezTo>
                <a:cubicBezTo>
                  <a:pt x="224269" y="349068"/>
                  <a:pt x="258474" y="314918"/>
                  <a:pt x="300530" y="314918"/>
                </a:cubicBezTo>
                <a:cubicBezTo>
                  <a:pt x="342586" y="314918"/>
                  <a:pt x="376701" y="349068"/>
                  <a:pt x="376701" y="391058"/>
                </a:cubicBezTo>
                <a:cubicBezTo>
                  <a:pt x="376701" y="409619"/>
                  <a:pt x="370022" y="426559"/>
                  <a:pt x="358921" y="439805"/>
                </a:cubicBezTo>
                <a:cubicBezTo>
                  <a:pt x="361629" y="446112"/>
                  <a:pt x="368398" y="459448"/>
                  <a:pt x="378596" y="466836"/>
                </a:cubicBezTo>
                <a:cubicBezTo>
                  <a:pt x="381303" y="468819"/>
                  <a:pt x="384191" y="470170"/>
                  <a:pt x="386989" y="470891"/>
                </a:cubicBezTo>
                <a:cubicBezTo>
                  <a:pt x="411808" y="477559"/>
                  <a:pt x="421464" y="508645"/>
                  <a:pt x="424623" y="522792"/>
                </a:cubicBezTo>
                <a:cubicBezTo>
                  <a:pt x="486624" y="487561"/>
                  <a:pt x="532110" y="426649"/>
                  <a:pt x="546369" y="352582"/>
                </a:cubicBezTo>
                <a:cubicBezTo>
                  <a:pt x="535630" y="356907"/>
                  <a:pt x="523897" y="359340"/>
                  <a:pt x="511623" y="359340"/>
                </a:cubicBezTo>
                <a:cubicBezTo>
                  <a:pt x="459820" y="359340"/>
                  <a:pt x="417674" y="317261"/>
                  <a:pt x="417674" y="265540"/>
                </a:cubicBezTo>
                <a:cubicBezTo>
                  <a:pt x="417674" y="213820"/>
                  <a:pt x="459820" y="171651"/>
                  <a:pt x="511623" y="171651"/>
                </a:cubicBezTo>
                <a:cubicBezTo>
                  <a:pt x="512074" y="171651"/>
                  <a:pt x="512435" y="171741"/>
                  <a:pt x="512796" y="171741"/>
                </a:cubicBezTo>
                <a:cubicBezTo>
                  <a:pt x="484187" y="126057"/>
                  <a:pt x="441590" y="90736"/>
                  <a:pt x="391592" y="71093"/>
                </a:cubicBezTo>
                <a:cubicBezTo>
                  <a:pt x="393397" y="78391"/>
                  <a:pt x="394480" y="85960"/>
                  <a:pt x="394480" y="93890"/>
                </a:cubicBezTo>
                <a:cubicBezTo>
                  <a:pt x="394480" y="145610"/>
                  <a:pt x="352333" y="187689"/>
                  <a:pt x="300530" y="187689"/>
                </a:cubicBezTo>
                <a:cubicBezTo>
                  <a:pt x="248727" y="187689"/>
                  <a:pt x="206490" y="145610"/>
                  <a:pt x="206490" y="93890"/>
                </a:cubicBezTo>
                <a:cubicBezTo>
                  <a:pt x="206490" y="85780"/>
                  <a:pt x="207664" y="77941"/>
                  <a:pt x="209649" y="70372"/>
                </a:cubicBezTo>
                <a:close/>
                <a:moveTo>
                  <a:pt x="299718" y="59650"/>
                </a:moveTo>
                <a:cubicBezTo>
                  <a:pt x="286903" y="59650"/>
                  <a:pt x="276434" y="70102"/>
                  <a:pt x="276434" y="82897"/>
                </a:cubicBezTo>
                <a:cubicBezTo>
                  <a:pt x="276434" y="86501"/>
                  <a:pt x="279322" y="89384"/>
                  <a:pt x="282932" y="89384"/>
                </a:cubicBezTo>
                <a:cubicBezTo>
                  <a:pt x="286451" y="89384"/>
                  <a:pt x="289339" y="86501"/>
                  <a:pt x="289339" y="82897"/>
                </a:cubicBezTo>
                <a:cubicBezTo>
                  <a:pt x="289339" y="77220"/>
                  <a:pt x="294032" y="72625"/>
                  <a:pt x="299718" y="72625"/>
                </a:cubicBezTo>
                <a:cubicBezTo>
                  <a:pt x="305404" y="72625"/>
                  <a:pt x="310006" y="77220"/>
                  <a:pt x="310006" y="82897"/>
                </a:cubicBezTo>
                <a:cubicBezTo>
                  <a:pt x="310006" y="85960"/>
                  <a:pt x="308743" y="88844"/>
                  <a:pt x="306396" y="90736"/>
                </a:cubicBezTo>
                <a:cubicBezTo>
                  <a:pt x="306306" y="90826"/>
                  <a:pt x="306306" y="90916"/>
                  <a:pt x="306216" y="91006"/>
                </a:cubicBezTo>
                <a:cubicBezTo>
                  <a:pt x="306216" y="91006"/>
                  <a:pt x="306126" y="91006"/>
                  <a:pt x="306035" y="91096"/>
                </a:cubicBezTo>
                <a:lnTo>
                  <a:pt x="277787" y="119389"/>
                </a:lnTo>
                <a:cubicBezTo>
                  <a:pt x="277156" y="119930"/>
                  <a:pt x="276704" y="120651"/>
                  <a:pt x="276343" y="121462"/>
                </a:cubicBezTo>
                <a:cubicBezTo>
                  <a:pt x="275712" y="123084"/>
                  <a:pt x="275712" y="124796"/>
                  <a:pt x="276343" y="126418"/>
                </a:cubicBezTo>
                <a:cubicBezTo>
                  <a:pt x="276975" y="127949"/>
                  <a:pt x="278239" y="129211"/>
                  <a:pt x="279863" y="129932"/>
                </a:cubicBezTo>
                <a:cubicBezTo>
                  <a:pt x="280585" y="130202"/>
                  <a:pt x="281488" y="130382"/>
                  <a:pt x="282300" y="130382"/>
                </a:cubicBezTo>
                <a:lnTo>
                  <a:pt x="316504" y="130382"/>
                </a:lnTo>
                <a:cubicBezTo>
                  <a:pt x="320114" y="130382"/>
                  <a:pt x="323002" y="127499"/>
                  <a:pt x="323002" y="123985"/>
                </a:cubicBezTo>
                <a:cubicBezTo>
                  <a:pt x="323002" y="120381"/>
                  <a:pt x="320114" y="117497"/>
                  <a:pt x="316504" y="117497"/>
                </a:cubicBezTo>
                <a:lnTo>
                  <a:pt x="297913" y="117497"/>
                </a:lnTo>
                <a:lnTo>
                  <a:pt x="315151" y="100287"/>
                </a:lnTo>
                <a:cubicBezTo>
                  <a:pt x="315241" y="100197"/>
                  <a:pt x="315241" y="100107"/>
                  <a:pt x="315331" y="100107"/>
                </a:cubicBezTo>
                <a:cubicBezTo>
                  <a:pt x="320114" y="95692"/>
                  <a:pt x="323002" y="89474"/>
                  <a:pt x="323002" y="82897"/>
                </a:cubicBezTo>
                <a:cubicBezTo>
                  <a:pt x="323002" y="70102"/>
                  <a:pt x="312533" y="59650"/>
                  <a:pt x="299718" y="59650"/>
                </a:cubicBezTo>
                <a:close/>
                <a:moveTo>
                  <a:pt x="300530" y="0"/>
                </a:moveTo>
                <a:cubicBezTo>
                  <a:pt x="338525" y="0"/>
                  <a:pt x="371286" y="22706"/>
                  <a:pt x="386086" y="55234"/>
                </a:cubicBezTo>
                <a:cubicBezTo>
                  <a:pt x="445471" y="75778"/>
                  <a:pt x="495739" y="116957"/>
                  <a:pt x="527688" y="171200"/>
                </a:cubicBezTo>
                <a:cubicBezTo>
                  <a:pt x="528049" y="171831"/>
                  <a:pt x="528500" y="172552"/>
                  <a:pt x="528951" y="173272"/>
                </a:cubicBezTo>
                <a:cubicBezTo>
                  <a:pt x="573083" y="181472"/>
                  <a:pt x="605663" y="219947"/>
                  <a:pt x="605663" y="265450"/>
                </a:cubicBezTo>
                <a:cubicBezTo>
                  <a:pt x="605663" y="299240"/>
                  <a:pt x="587613" y="328794"/>
                  <a:pt x="560809" y="345284"/>
                </a:cubicBezTo>
                <a:cubicBezTo>
                  <a:pt x="560809" y="345374"/>
                  <a:pt x="560809" y="345464"/>
                  <a:pt x="560809" y="345554"/>
                </a:cubicBezTo>
                <a:cubicBezTo>
                  <a:pt x="540683" y="474676"/>
                  <a:pt x="430850" y="568475"/>
                  <a:pt x="299718" y="568475"/>
                </a:cubicBezTo>
                <a:cubicBezTo>
                  <a:pt x="166781" y="568475"/>
                  <a:pt x="54059" y="469269"/>
                  <a:pt x="37544" y="337715"/>
                </a:cubicBezTo>
                <a:cubicBezTo>
                  <a:pt x="14801" y="320595"/>
                  <a:pt x="0" y="293473"/>
                  <a:pt x="0" y="262837"/>
                </a:cubicBezTo>
                <a:cubicBezTo>
                  <a:pt x="0" y="218866"/>
                  <a:pt x="30504" y="182013"/>
                  <a:pt x="71387" y="171921"/>
                </a:cubicBezTo>
                <a:cubicBezTo>
                  <a:pt x="103696" y="116506"/>
                  <a:pt x="154597" y="75058"/>
                  <a:pt x="215245" y="54694"/>
                </a:cubicBezTo>
                <a:cubicBezTo>
                  <a:pt x="230136" y="22436"/>
                  <a:pt x="262716" y="0"/>
                  <a:pt x="300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2" name="books-stack-of-three_29302"/>
          <p:cNvSpPr>
            <a:spLocks noChangeAspect="1"/>
          </p:cNvSpPr>
          <p:nvPr/>
        </p:nvSpPr>
        <p:spPr bwMode="auto">
          <a:xfrm>
            <a:off x="1335828" y="5321939"/>
            <a:ext cx="427579" cy="459851"/>
          </a:xfrm>
          <a:custGeom>
            <a:avLst/>
            <a:gdLst>
              <a:gd name="T0" fmla="*/ 33 w 1959"/>
              <a:gd name="T1" fmla="*/ 2111 h 2111"/>
              <a:gd name="T2" fmla="*/ 0 w 1959"/>
              <a:gd name="T3" fmla="*/ 33 h 2111"/>
              <a:gd name="T4" fmla="*/ 1550 w 1959"/>
              <a:gd name="T5" fmla="*/ 0 h 2111"/>
              <a:gd name="T6" fmla="*/ 1584 w 1959"/>
              <a:gd name="T7" fmla="*/ 2078 h 2111"/>
              <a:gd name="T8" fmla="*/ 67 w 1959"/>
              <a:gd name="T9" fmla="*/ 2045 h 2111"/>
              <a:gd name="T10" fmla="*/ 1517 w 1959"/>
              <a:gd name="T11" fmla="*/ 67 h 2111"/>
              <a:gd name="T12" fmla="*/ 67 w 1959"/>
              <a:gd name="T13" fmla="*/ 2045 h 2111"/>
              <a:gd name="T14" fmla="*/ 1776 w 1959"/>
              <a:gd name="T15" fmla="*/ 1942 h 2111"/>
              <a:gd name="T16" fmla="*/ 1742 w 1959"/>
              <a:gd name="T17" fmla="*/ 470 h 2111"/>
              <a:gd name="T18" fmla="*/ 1818 w 1959"/>
              <a:gd name="T19" fmla="*/ 145 h 2111"/>
              <a:gd name="T20" fmla="*/ 1883 w 1959"/>
              <a:gd name="T21" fmla="*/ 145 h 2111"/>
              <a:gd name="T22" fmla="*/ 1959 w 1959"/>
              <a:gd name="T23" fmla="*/ 470 h 2111"/>
              <a:gd name="T24" fmla="*/ 1926 w 1959"/>
              <a:gd name="T25" fmla="*/ 1942 h 2111"/>
              <a:gd name="T26" fmla="*/ 1892 w 1959"/>
              <a:gd name="T27" fmla="*/ 1875 h 2111"/>
              <a:gd name="T28" fmla="*/ 1809 w 1959"/>
              <a:gd name="T29" fmla="*/ 499 h 2111"/>
              <a:gd name="T30" fmla="*/ 1818 w 1959"/>
              <a:gd name="T31" fmla="*/ 432 h 2111"/>
              <a:gd name="T32" fmla="*/ 1851 w 1959"/>
              <a:gd name="T33" fmla="*/ 295 h 2111"/>
              <a:gd name="T34" fmla="*/ 1320 w 1959"/>
              <a:gd name="T35" fmla="*/ 1683 h 2111"/>
              <a:gd name="T36" fmla="*/ 231 w 1959"/>
              <a:gd name="T37" fmla="*/ 1650 h 2111"/>
              <a:gd name="T38" fmla="*/ 1320 w 1959"/>
              <a:gd name="T39" fmla="*/ 1616 h 2111"/>
              <a:gd name="T40" fmla="*/ 1320 w 1959"/>
              <a:gd name="T41" fmla="*/ 1683 h 2111"/>
              <a:gd name="T42" fmla="*/ 264 w 1959"/>
              <a:gd name="T43" fmla="*/ 1441 h 2111"/>
              <a:gd name="T44" fmla="*/ 264 w 1959"/>
              <a:gd name="T45" fmla="*/ 1374 h 2111"/>
              <a:gd name="T46" fmla="*/ 1353 w 1959"/>
              <a:gd name="T47" fmla="*/ 1407 h 2111"/>
              <a:gd name="T48" fmla="*/ 1320 w 1959"/>
              <a:gd name="T49" fmla="*/ 815 h 2111"/>
              <a:gd name="T50" fmla="*/ 231 w 1959"/>
              <a:gd name="T51" fmla="*/ 782 h 2111"/>
              <a:gd name="T52" fmla="*/ 1320 w 1959"/>
              <a:gd name="T53" fmla="*/ 748 h 2111"/>
              <a:gd name="T54" fmla="*/ 1320 w 1959"/>
              <a:gd name="T55" fmla="*/ 815 h 2111"/>
              <a:gd name="T56" fmla="*/ 264 w 1959"/>
              <a:gd name="T57" fmla="*/ 573 h 2111"/>
              <a:gd name="T58" fmla="*/ 264 w 1959"/>
              <a:gd name="T59" fmla="*/ 506 h 2111"/>
              <a:gd name="T60" fmla="*/ 1353 w 1959"/>
              <a:gd name="T61" fmla="*/ 539 h 2111"/>
              <a:gd name="T62" fmla="*/ 1320 w 1959"/>
              <a:gd name="T63" fmla="*/ 330 h 2111"/>
              <a:gd name="T64" fmla="*/ 231 w 1959"/>
              <a:gd name="T65" fmla="*/ 297 h 2111"/>
              <a:gd name="T66" fmla="*/ 1320 w 1959"/>
              <a:gd name="T67" fmla="*/ 264 h 2111"/>
              <a:gd name="T68" fmla="*/ 1320 w 1959"/>
              <a:gd name="T69" fmla="*/ 330 h 2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959" h="2111">
                <a:moveTo>
                  <a:pt x="1550" y="2111"/>
                </a:moveTo>
                <a:lnTo>
                  <a:pt x="33" y="2111"/>
                </a:lnTo>
                <a:cubicBezTo>
                  <a:pt x="15" y="2111"/>
                  <a:pt x="0" y="2096"/>
                  <a:pt x="0" y="2078"/>
                </a:cubicBez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1550" y="0"/>
                </a:lnTo>
                <a:cubicBezTo>
                  <a:pt x="1569" y="0"/>
                  <a:pt x="1584" y="15"/>
                  <a:pt x="1584" y="33"/>
                </a:cubicBezTo>
                <a:lnTo>
                  <a:pt x="1584" y="2078"/>
                </a:lnTo>
                <a:cubicBezTo>
                  <a:pt x="1584" y="2096"/>
                  <a:pt x="1569" y="2111"/>
                  <a:pt x="1550" y="2111"/>
                </a:cubicBezTo>
                <a:close/>
                <a:moveTo>
                  <a:pt x="67" y="2045"/>
                </a:moveTo>
                <a:lnTo>
                  <a:pt x="1517" y="2045"/>
                </a:lnTo>
                <a:lnTo>
                  <a:pt x="1517" y="67"/>
                </a:lnTo>
                <a:lnTo>
                  <a:pt x="67" y="67"/>
                </a:lnTo>
                <a:lnTo>
                  <a:pt x="67" y="2045"/>
                </a:lnTo>
                <a:close/>
                <a:moveTo>
                  <a:pt x="1926" y="1942"/>
                </a:moveTo>
                <a:lnTo>
                  <a:pt x="1776" y="1942"/>
                </a:lnTo>
                <a:cubicBezTo>
                  <a:pt x="1757" y="1942"/>
                  <a:pt x="1742" y="1927"/>
                  <a:pt x="1742" y="1909"/>
                </a:cubicBezTo>
                <a:lnTo>
                  <a:pt x="1742" y="470"/>
                </a:lnTo>
                <a:cubicBezTo>
                  <a:pt x="1742" y="466"/>
                  <a:pt x="1742" y="462"/>
                  <a:pt x="1743" y="458"/>
                </a:cubicBezTo>
                <a:lnTo>
                  <a:pt x="1818" y="145"/>
                </a:lnTo>
                <a:cubicBezTo>
                  <a:pt x="1822" y="130"/>
                  <a:pt x="1835" y="119"/>
                  <a:pt x="1851" y="119"/>
                </a:cubicBezTo>
                <a:cubicBezTo>
                  <a:pt x="1866" y="119"/>
                  <a:pt x="1880" y="130"/>
                  <a:pt x="1883" y="145"/>
                </a:cubicBezTo>
                <a:lnTo>
                  <a:pt x="1958" y="458"/>
                </a:lnTo>
                <a:cubicBezTo>
                  <a:pt x="1959" y="462"/>
                  <a:pt x="1959" y="466"/>
                  <a:pt x="1959" y="470"/>
                </a:cubicBezTo>
                <a:lnTo>
                  <a:pt x="1959" y="1909"/>
                </a:lnTo>
                <a:cubicBezTo>
                  <a:pt x="1959" y="1927"/>
                  <a:pt x="1944" y="1942"/>
                  <a:pt x="1926" y="1942"/>
                </a:cubicBezTo>
                <a:close/>
                <a:moveTo>
                  <a:pt x="1809" y="1875"/>
                </a:moveTo>
                <a:lnTo>
                  <a:pt x="1892" y="1875"/>
                </a:lnTo>
                <a:lnTo>
                  <a:pt x="1892" y="499"/>
                </a:lnTo>
                <a:lnTo>
                  <a:pt x="1809" y="499"/>
                </a:lnTo>
                <a:lnTo>
                  <a:pt x="1809" y="1875"/>
                </a:lnTo>
                <a:close/>
                <a:moveTo>
                  <a:pt x="1818" y="432"/>
                </a:moveTo>
                <a:lnTo>
                  <a:pt x="1884" y="432"/>
                </a:lnTo>
                <a:lnTo>
                  <a:pt x="1851" y="295"/>
                </a:lnTo>
                <a:lnTo>
                  <a:pt x="1818" y="432"/>
                </a:lnTo>
                <a:close/>
                <a:moveTo>
                  <a:pt x="1320" y="1683"/>
                </a:moveTo>
                <a:lnTo>
                  <a:pt x="264" y="1683"/>
                </a:lnTo>
                <a:cubicBezTo>
                  <a:pt x="246" y="1683"/>
                  <a:pt x="231" y="1668"/>
                  <a:pt x="231" y="1650"/>
                </a:cubicBezTo>
                <a:cubicBezTo>
                  <a:pt x="231" y="1631"/>
                  <a:pt x="246" y="1616"/>
                  <a:pt x="264" y="1616"/>
                </a:cubicBezTo>
                <a:lnTo>
                  <a:pt x="1320" y="1616"/>
                </a:lnTo>
                <a:cubicBezTo>
                  <a:pt x="1338" y="1616"/>
                  <a:pt x="1353" y="1631"/>
                  <a:pt x="1353" y="1650"/>
                </a:cubicBezTo>
                <a:cubicBezTo>
                  <a:pt x="1353" y="1668"/>
                  <a:pt x="1338" y="1683"/>
                  <a:pt x="1320" y="1683"/>
                </a:cubicBezTo>
                <a:close/>
                <a:moveTo>
                  <a:pt x="1320" y="1441"/>
                </a:moveTo>
                <a:lnTo>
                  <a:pt x="264" y="1441"/>
                </a:lnTo>
                <a:cubicBezTo>
                  <a:pt x="246" y="1441"/>
                  <a:pt x="231" y="1426"/>
                  <a:pt x="231" y="1407"/>
                </a:cubicBezTo>
                <a:cubicBezTo>
                  <a:pt x="231" y="1389"/>
                  <a:pt x="246" y="1374"/>
                  <a:pt x="264" y="1374"/>
                </a:cubicBezTo>
                <a:lnTo>
                  <a:pt x="1320" y="1374"/>
                </a:lnTo>
                <a:cubicBezTo>
                  <a:pt x="1338" y="1374"/>
                  <a:pt x="1353" y="1389"/>
                  <a:pt x="1353" y="1407"/>
                </a:cubicBezTo>
                <a:cubicBezTo>
                  <a:pt x="1353" y="1426"/>
                  <a:pt x="1338" y="1441"/>
                  <a:pt x="1320" y="1441"/>
                </a:cubicBezTo>
                <a:close/>
                <a:moveTo>
                  <a:pt x="1320" y="815"/>
                </a:moveTo>
                <a:lnTo>
                  <a:pt x="264" y="815"/>
                </a:lnTo>
                <a:cubicBezTo>
                  <a:pt x="246" y="815"/>
                  <a:pt x="231" y="800"/>
                  <a:pt x="231" y="782"/>
                </a:cubicBezTo>
                <a:cubicBezTo>
                  <a:pt x="231" y="763"/>
                  <a:pt x="246" y="748"/>
                  <a:pt x="264" y="748"/>
                </a:cubicBezTo>
                <a:lnTo>
                  <a:pt x="1320" y="748"/>
                </a:lnTo>
                <a:cubicBezTo>
                  <a:pt x="1338" y="748"/>
                  <a:pt x="1353" y="763"/>
                  <a:pt x="1353" y="782"/>
                </a:cubicBezTo>
                <a:cubicBezTo>
                  <a:pt x="1353" y="800"/>
                  <a:pt x="1338" y="815"/>
                  <a:pt x="1320" y="815"/>
                </a:cubicBezTo>
                <a:close/>
                <a:moveTo>
                  <a:pt x="1320" y="573"/>
                </a:moveTo>
                <a:lnTo>
                  <a:pt x="264" y="573"/>
                </a:lnTo>
                <a:cubicBezTo>
                  <a:pt x="246" y="573"/>
                  <a:pt x="231" y="558"/>
                  <a:pt x="231" y="539"/>
                </a:cubicBezTo>
                <a:cubicBezTo>
                  <a:pt x="231" y="521"/>
                  <a:pt x="246" y="506"/>
                  <a:pt x="264" y="506"/>
                </a:cubicBezTo>
                <a:lnTo>
                  <a:pt x="1320" y="506"/>
                </a:lnTo>
                <a:cubicBezTo>
                  <a:pt x="1338" y="506"/>
                  <a:pt x="1353" y="521"/>
                  <a:pt x="1353" y="539"/>
                </a:cubicBezTo>
                <a:cubicBezTo>
                  <a:pt x="1353" y="558"/>
                  <a:pt x="1338" y="573"/>
                  <a:pt x="1320" y="573"/>
                </a:cubicBezTo>
                <a:close/>
                <a:moveTo>
                  <a:pt x="1320" y="330"/>
                </a:moveTo>
                <a:lnTo>
                  <a:pt x="264" y="330"/>
                </a:lnTo>
                <a:cubicBezTo>
                  <a:pt x="246" y="330"/>
                  <a:pt x="231" y="315"/>
                  <a:pt x="231" y="297"/>
                </a:cubicBezTo>
                <a:cubicBezTo>
                  <a:pt x="231" y="278"/>
                  <a:pt x="246" y="264"/>
                  <a:pt x="264" y="264"/>
                </a:cubicBezTo>
                <a:lnTo>
                  <a:pt x="1320" y="264"/>
                </a:lnTo>
                <a:cubicBezTo>
                  <a:pt x="1338" y="264"/>
                  <a:pt x="1353" y="278"/>
                  <a:pt x="1353" y="297"/>
                </a:cubicBezTo>
                <a:cubicBezTo>
                  <a:pt x="1353" y="315"/>
                  <a:pt x="1338" y="330"/>
                  <a:pt x="1320" y="3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844" y="229915"/>
            <a:ext cx="3021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思源宋体 CN Heavy" pitchFamily="18" charset="-122"/>
                <a:ea typeface="思源宋体 CN Heavy" pitchFamily="18" charset="-122"/>
              </a:rPr>
              <a:t>-</a:t>
            </a:r>
            <a:r>
              <a:rPr lang="zh-CN" altLang="en-US" sz="4800" dirty="0">
                <a:solidFill>
                  <a:schemeClr val="bg1"/>
                </a:solidFill>
                <a:latin typeface="思源宋体 CN Heavy" pitchFamily="18" charset="-122"/>
                <a:ea typeface="思源宋体 CN Heavy" pitchFamily="18" charset="-122"/>
              </a:rPr>
              <a:t>目  录</a:t>
            </a:r>
            <a:r>
              <a:rPr lang="en-US" altLang="zh-CN" sz="4800" dirty="0">
                <a:solidFill>
                  <a:schemeClr val="bg1"/>
                </a:solidFill>
                <a:latin typeface="思源宋体 CN Heavy" pitchFamily="18" charset="-122"/>
                <a:ea typeface="思源宋体 CN Heavy" pitchFamily="18" charset="-122"/>
              </a:rPr>
              <a:t>-</a:t>
            </a:r>
            <a:endParaRPr lang="zh-CN" altLang="en-US" sz="4800" dirty="0">
              <a:solidFill>
                <a:schemeClr val="bg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5"/>
          <p:cNvSpPr txBox="1"/>
          <p:nvPr/>
        </p:nvSpPr>
        <p:spPr>
          <a:xfrm flipH="1">
            <a:off x="1352931" y="4137706"/>
            <a:ext cx="408730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en-US" altLang="zh-CN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r>
              <a:rPr lang="zh-CN" altLang="en-US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选题背景与意义</a:t>
            </a:r>
            <a:r>
              <a:rPr lang="en-US" altLang="zh-CN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endParaRPr lang="zh-CN" altLang="zh-CN" dirty="0">
              <a:latin typeface="思源宋体 CN Heavy" pitchFamily="18" charset="-122"/>
              <a:ea typeface="思源宋体 CN Heavy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492265" y="1900490"/>
            <a:ext cx="1808634" cy="18086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6" name="books-stack-of-three_29302"/>
          <p:cNvSpPr>
            <a:spLocks noChangeAspect="1"/>
          </p:cNvSpPr>
          <p:nvPr/>
        </p:nvSpPr>
        <p:spPr bwMode="auto">
          <a:xfrm>
            <a:off x="2812600" y="2329072"/>
            <a:ext cx="1167965" cy="951472"/>
          </a:xfrm>
          <a:custGeom>
            <a:avLst/>
            <a:gdLst>
              <a:gd name="connsiteX0" fmla="*/ 165033 w 609243"/>
              <a:gd name="connsiteY0" fmla="*/ 400904 h 496315"/>
              <a:gd name="connsiteX1" fmla="*/ 303783 w 609243"/>
              <a:gd name="connsiteY1" fmla="*/ 460951 h 496315"/>
              <a:gd name="connsiteX2" fmla="*/ 600145 w 609243"/>
              <a:gd name="connsiteY2" fmla="*/ 431016 h 496315"/>
              <a:gd name="connsiteX3" fmla="*/ 585911 w 609243"/>
              <a:gd name="connsiteY3" fmla="*/ 453751 h 496315"/>
              <a:gd name="connsiteX4" fmla="*/ 316310 w 609243"/>
              <a:gd name="connsiteY4" fmla="*/ 490033 h 496315"/>
              <a:gd name="connsiteX5" fmla="*/ 303783 w 609243"/>
              <a:gd name="connsiteY5" fmla="*/ 496285 h 496315"/>
              <a:gd name="connsiteX6" fmla="*/ 291257 w 609243"/>
              <a:gd name="connsiteY6" fmla="*/ 490033 h 496315"/>
              <a:gd name="connsiteX7" fmla="*/ 21751 w 609243"/>
              <a:gd name="connsiteY7" fmla="*/ 453751 h 496315"/>
              <a:gd name="connsiteX8" fmla="*/ 7422 w 609243"/>
              <a:gd name="connsiteY8" fmla="*/ 431016 h 496315"/>
              <a:gd name="connsiteX9" fmla="*/ 165033 w 609243"/>
              <a:gd name="connsiteY9" fmla="*/ 400904 h 496315"/>
              <a:gd name="connsiteX10" fmla="*/ 155189 w 609243"/>
              <a:gd name="connsiteY10" fmla="*/ 275778 h 496315"/>
              <a:gd name="connsiteX11" fmla="*/ 259126 w 609243"/>
              <a:gd name="connsiteY11" fmla="*/ 295874 h 496315"/>
              <a:gd name="connsiteX12" fmla="*/ 249162 w 609243"/>
              <a:gd name="connsiteY12" fmla="*/ 312936 h 496315"/>
              <a:gd name="connsiteX13" fmla="*/ 65059 w 609243"/>
              <a:gd name="connsiteY13" fmla="*/ 331041 h 496315"/>
              <a:gd name="connsiteX14" fmla="*/ 55095 w 609243"/>
              <a:gd name="connsiteY14" fmla="*/ 313979 h 496315"/>
              <a:gd name="connsiteX15" fmla="*/ 155189 w 609243"/>
              <a:gd name="connsiteY15" fmla="*/ 275778 h 496315"/>
              <a:gd name="connsiteX16" fmla="*/ 443849 w 609243"/>
              <a:gd name="connsiteY16" fmla="*/ 275552 h 496315"/>
              <a:gd name="connsiteX17" fmla="*/ 546751 w 609243"/>
              <a:gd name="connsiteY17" fmla="*/ 305255 h 496315"/>
              <a:gd name="connsiteX18" fmla="*/ 538211 w 609243"/>
              <a:gd name="connsiteY18" fmla="*/ 323074 h 496315"/>
              <a:gd name="connsiteX19" fmla="*/ 353260 w 609243"/>
              <a:gd name="connsiteY19" fmla="*/ 320420 h 496315"/>
              <a:gd name="connsiteX20" fmla="*/ 341872 w 609243"/>
              <a:gd name="connsiteY20" fmla="*/ 304212 h 496315"/>
              <a:gd name="connsiteX21" fmla="*/ 443849 w 609243"/>
              <a:gd name="connsiteY21" fmla="*/ 275552 h 496315"/>
              <a:gd name="connsiteX22" fmla="*/ 155189 w 609243"/>
              <a:gd name="connsiteY22" fmla="*/ 229830 h 496315"/>
              <a:gd name="connsiteX23" fmla="*/ 259126 w 609243"/>
              <a:gd name="connsiteY23" fmla="*/ 249914 h 496315"/>
              <a:gd name="connsiteX24" fmla="*/ 249162 w 609243"/>
              <a:gd name="connsiteY24" fmla="*/ 266966 h 496315"/>
              <a:gd name="connsiteX25" fmla="*/ 65059 w 609243"/>
              <a:gd name="connsiteY25" fmla="*/ 284966 h 496315"/>
              <a:gd name="connsiteX26" fmla="*/ 55095 w 609243"/>
              <a:gd name="connsiteY26" fmla="*/ 268008 h 496315"/>
              <a:gd name="connsiteX27" fmla="*/ 155189 w 609243"/>
              <a:gd name="connsiteY27" fmla="*/ 229830 h 496315"/>
              <a:gd name="connsiteX28" fmla="*/ 439981 w 609243"/>
              <a:gd name="connsiteY28" fmla="*/ 229743 h 496315"/>
              <a:gd name="connsiteX29" fmla="*/ 542897 w 609243"/>
              <a:gd name="connsiteY29" fmla="*/ 259481 h 496315"/>
              <a:gd name="connsiteX30" fmla="*/ 534359 w 609243"/>
              <a:gd name="connsiteY30" fmla="*/ 277206 h 496315"/>
              <a:gd name="connsiteX31" fmla="*/ 349445 w 609243"/>
              <a:gd name="connsiteY31" fmla="*/ 274552 h 496315"/>
              <a:gd name="connsiteX32" fmla="*/ 338060 w 609243"/>
              <a:gd name="connsiteY32" fmla="*/ 258438 h 496315"/>
              <a:gd name="connsiteX33" fmla="*/ 439981 w 609243"/>
              <a:gd name="connsiteY33" fmla="*/ 229743 h 496315"/>
              <a:gd name="connsiteX34" fmla="*/ 436157 w 609243"/>
              <a:gd name="connsiteY34" fmla="*/ 183933 h 496315"/>
              <a:gd name="connsiteX35" fmla="*/ 539058 w 609243"/>
              <a:gd name="connsiteY35" fmla="*/ 213639 h 496315"/>
              <a:gd name="connsiteX36" fmla="*/ 530612 w 609243"/>
              <a:gd name="connsiteY36" fmla="*/ 231439 h 496315"/>
              <a:gd name="connsiteX37" fmla="*/ 345546 w 609243"/>
              <a:gd name="connsiteY37" fmla="*/ 228694 h 496315"/>
              <a:gd name="connsiteX38" fmla="*/ 334252 w 609243"/>
              <a:gd name="connsiteY38" fmla="*/ 212598 h 496315"/>
              <a:gd name="connsiteX39" fmla="*/ 436157 w 609243"/>
              <a:gd name="connsiteY39" fmla="*/ 183933 h 496315"/>
              <a:gd name="connsiteX40" fmla="*/ 155189 w 609243"/>
              <a:gd name="connsiteY40" fmla="*/ 183880 h 496315"/>
              <a:gd name="connsiteX41" fmla="*/ 259126 w 609243"/>
              <a:gd name="connsiteY41" fmla="*/ 203976 h 496315"/>
              <a:gd name="connsiteX42" fmla="*/ 249162 w 609243"/>
              <a:gd name="connsiteY42" fmla="*/ 220933 h 496315"/>
              <a:gd name="connsiteX43" fmla="*/ 65059 w 609243"/>
              <a:gd name="connsiteY43" fmla="*/ 239028 h 496315"/>
              <a:gd name="connsiteX44" fmla="*/ 55095 w 609243"/>
              <a:gd name="connsiteY44" fmla="*/ 221975 h 496315"/>
              <a:gd name="connsiteX45" fmla="*/ 155189 w 609243"/>
              <a:gd name="connsiteY45" fmla="*/ 183880 h 496315"/>
              <a:gd name="connsiteX46" fmla="*/ 439981 w 609243"/>
              <a:gd name="connsiteY46" fmla="*/ 137783 h 496315"/>
              <a:gd name="connsiteX47" fmla="*/ 542897 w 609243"/>
              <a:gd name="connsiteY47" fmla="*/ 167489 h 496315"/>
              <a:gd name="connsiteX48" fmla="*/ 534359 w 609243"/>
              <a:gd name="connsiteY48" fmla="*/ 185289 h 496315"/>
              <a:gd name="connsiteX49" fmla="*/ 349445 w 609243"/>
              <a:gd name="connsiteY49" fmla="*/ 182544 h 496315"/>
              <a:gd name="connsiteX50" fmla="*/ 338060 w 609243"/>
              <a:gd name="connsiteY50" fmla="*/ 166448 h 496315"/>
              <a:gd name="connsiteX51" fmla="*/ 439981 w 609243"/>
              <a:gd name="connsiteY51" fmla="*/ 137783 h 496315"/>
              <a:gd name="connsiteX52" fmla="*/ 209117 w 609243"/>
              <a:gd name="connsiteY52" fmla="*/ 125922 h 496315"/>
              <a:gd name="connsiteX53" fmla="*/ 249230 w 609243"/>
              <a:gd name="connsiteY53" fmla="*/ 141507 h 496315"/>
              <a:gd name="connsiteX54" fmla="*/ 239267 w 609243"/>
              <a:gd name="connsiteY54" fmla="*/ 158561 h 496315"/>
              <a:gd name="connsiteX55" fmla="*/ 171234 w 609243"/>
              <a:gd name="connsiteY55" fmla="*/ 146339 h 496315"/>
              <a:gd name="connsiteX56" fmla="*/ 166015 w 609243"/>
              <a:gd name="connsiteY56" fmla="*/ 127390 h 496315"/>
              <a:gd name="connsiteX57" fmla="*/ 209117 w 609243"/>
              <a:gd name="connsiteY57" fmla="*/ 125922 h 496315"/>
              <a:gd name="connsiteX58" fmla="*/ 114405 w 609243"/>
              <a:gd name="connsiteY58" fmla="*/ 101164 h 496315"/>
              <a:gd name="connsiteX59" fmla="*/ 79658 w 609243"/>
              <a:gd name="connsiteY59" fmla="*/ 112628 h 496315"/>
              <a:gd name="connsiteX60" fmla="*/ 78139 w 609243"/>
              <a:gd name="connsiteY60" fmla="*/ 156871 h 496315"/>
              <a:gd name="connsiteX61" fmla="*/ 114405 w 609243"/>
              <a:gd name="connsiteY61" fmla="*/ 142186 h 496315"/>
              <a:gd name="connsiteX62" fmla="*/ 436157 w 609243"/>
              <a:gd name="connsiteY62" fmla="*/ 91941 h 496315"/>
              <a:gd name="connsiteX63" fmla="*/ 539058 w 609243"/>
              <a:gd name="connsiteY63" fmla="*/ 121643 h 496315"/>
              <a:gd name="connsiteX64" fmla="*/ 530612 w 609243"/>
              <a:gd name="connsiteY64" fmla="*/ 139462 h 496315"/>
              <a:gd name="connsiteX65" fmla="*/ 345546 w 609243"/>
              <a:gd name="connsiteY65" fmla="*/ 136808 h 496315"/>
              <a:gd name="connsiteX66" fmla="*/ 334252 w 609243"/>
              <a:gd name="connsiteY66" fmla="*/ 120601 h 496315"/>
              <a:gd name="connsiteX67" fmla="*/ 436157 w 609243"/>
              <a:gd name="connsiteY67" fmla="*/ 91941 h 496315"/>
              <a:gd name="connsiteX68" fmla="*/ 120956 w 609243"/>
              <a:gd name="connsiteY68" fmla="*/ 81080 h 496315"/>
              <a:gd name="connsiteX69" fmla="*/ 123804 w 609243"/>
              <a:gd name="connsiteY69" fmla="*/ 81459 h 496315"/>
              <a:gd name="connsiteX70" fmla="*/ 134152 w 609243"/>
              <a:gd name="connsiteY70" fmla="*/ 90933 h 496315"/>
              <a:gd name="connsiteX71" fmla="*/ 134152 w 609243"/>
              <a:gd name="connsiteY71" fmla="*/ 146734 h 496315"/>
              <a:gd name="connsiteX72" fmla="*/ 133773 w 609243"/>
              <a:gd name="connsiteY72" fmla="*/ 149292 h 496315"/>
              <a:gd name="connsiteX73" fmla="*/ 126842 w 609243"/>
              <a:gd name="connsiteY73" fmla="*/ 159523 h 496315"/>
              <a:gd name="connsiteX74" fmla="*/ 78234 w 609243"/>
              <a:gd name="connsiteY74" fmla="*/ 179892 h 496315"/>
              <a:gd name="connsiteX75" fmla="*/ 64658 w 609243"/>
              <a:gd name="connsiteY75" fmla="*/ 175439 h 496315"/>
              <a:gd name="connsiteX76" fmla="*/ 58392 w 609243"/>
              <a:gd name="connsiteY76" fmla="*/ 166439 h 496315"/>
              <a:gd name="connsiteX77" fmla="*/ 60101 w 609243"/>
              <a:gd name="connsiteY77" fmla="*/ 110638 h 496315"/>
              <a:gd name="connsiteX78" fmla="*/ 60765 w 609243"/>
              <a:gd name="connsiteY78" fmla="*/ 107796 h 496315"/>
              <a:gd name="connsiteX79" fmla="*/ 64943 w 609243"/>
              <a:gd name="connsiteY79" fmla="*/ 98796 h 496315"/>
              <a:gd name="connsiteX80" fmla="*/ 120956 w 609243"/>
              <a:gd name="connsiteY80" fmla="*/ 81080 h 496315"/>
              <a:gd name="connsiteX81" fmla="*/ 211133 w 609243"/>
              <a:gd name="connsiteY81" fmla="*/ 79659 h 496315"/>
              <a:gd name="connsiteX82" fmla="*/ 252540 w 609243"/>
              <a:gd name="connsiteY82" fmla="*/ 93858 h 496315"/>
              <a:gd name="connsiteX83" fmla="*/ 242574 w 609243"/>
              <a:gd name="connsiteY83" fmla="*/ 110925 h 496315"/>
              <a:gd name="connsiteX84" fmla="*/ 172811 w 609243"/>
              <a:gd name="connsiteY84" fmla="*/ 103719 h 496315"/>
              <a:gd name="connsiteX85" fmla="*/ 167590 w 609243"/>
              <a:gd name="connsiteY85" fmla="*/ 84661 h 496315"/>
              <a:gd name="connsiteX86" fmla="*/ 211133 w 609243"/>
              <a:gd name="connsiteY86" fmla="*/ 79659 h 496315"/>
              <a:gd name="connsiteX87" fmla="*/ 198798 w 609243"/>
              <a:gd name="connsiteY87" fmla="*/ 22403 h 496315"/>
              <a:gd name="connsiteX88" fmla="*/ 27245 w 609243"/>
              <a:gd name="connsiteY88" fmla="*/ 79844 h 496315"/>
              <a:gd name="connsiteX89" fmla="*/ 26012 w 609243"/>
              <a:gd name="connsiteY89" fmla="*/ 387586 h 496315"/>
              <a:gd name="connsiteX90" fmla="*/ 306429 w 609243"/>
              <a:gd name="connsiteY90" fmla="*/ 408620 h 496315"/>
              <a:gd name="connsiteX91" fmla="*/ 586847 w 609243"/>
              <a:gd name="connsiteY91" fmla="*/ 387586 h 496315"/>
              <a:gd name="connsiteX92" fmla="*/ 585614 w 609243"/>
              <a:gd name="connsiteY92" fmla="*/ 79844 h 496315"/>
              <a:gd name="connsiteX93" fmla="*/ 315160 w 609243"/>
              <a:gd name="connsiteY93" fmla="*/ 68664 h 496315"/>
              <a:gd name="connsiteX94" fmla="*/ 306429 w 609243"/>
              <a:gd name="connsiteY94" fmla="*/ 71791 h 496315"/>
              <a:gd name="connsiteX95" fmla="*/ 297699 w 609243"/>
              <a:gd name="connsiteY95" fmla="*/ 68664 h 496315"/>
              <a:gd name="connsiteX96" fmla="*/ 198798 w 609243"/>
              <a:gd name="connsiteY96" fmla="*/ 22403 h 496315"/>
              <a:gd name="connsiteX97" fmla="*/ 197678 w 609243"/>
              <a:gd name="connsiteY97" fmla="*/ 346 h 496315"/>
              <a:gd name="connsiteX98" fmla="*/ 306429 w 609243"/>
              <a:gd name="connsiteY98" fmla="*/ 46209 h 496315"/>
              <a:gd name="connsiteX99" fmla="*/ 602505 w 609243"/>
              <a:gd name="connsiteY99" fmla="*/ 64779 h 496315"/>
              <a:gd name="connsiteX100" fmla="*/ 606016 w 609243"/>
              <a:gd name="connsiteY100" fmla="*/ 68948 h 496315"/>
              <a:gd name="connsiteX101" fmla="*/ 608009 w 609243"/>
              <a:gd name="connsiteY101" fmla="*/ 75581 h 496315"/>
              <a:gd name="connsiteX102" fmla="*/ 609243 w 609243"/>
              <a:gd name="connsiteY102" fmla="*/ 396113 h 496315"/>
              <a:gd name="connsiteX103" fmla="*/ 608199 w 609243"/>
              <a:gd name="connsiteY103" fmla="*/ 400945 h 496315"/>
              <a:gd name="connsiteX104" fmla="*/ 595103 w 609243"/>
              <a:gd name="connsiteY104" fmla="*/ 414210 h 496315"/>
              <a:gd name="connsiteX105" fmla="*/ 317437 w 609243"/>
              <a:gd name="connsiteY105" fmla="*/ 428043 h 496315"/>
              <a:gd name="connsiteX106" fmla="*/ 306429 w 609243"/>
              <a:gd name="connsiteY106" fmla="*/ 434675 h 496315"/>
              <a:gd name="connsiteX107" fmla="*/ 295422 w 609243"/>
              <a:gd name="connsiteY107" fmla="*/ 428043 h 496315"/>
              <a:gd name="connsiteX108" fmla="*/ 17756 w 609243"/>
              <a:gd name="connsiteY108" fmla="*/ 414210 h 496315"/>
              <a:gd name="connsiteX109" fmla="*/ 4660 w 609243"/>
              <a:gd name="connsiteY109" fmla="*/ 400945 h 496315"/>
              <a:gd name="connsiteX110" fmla="*/ 3616 w 609243"/>
              <a:gd name="connsiteY110" fmla="*/ 396113 h 496315"/>
              <a:gd name="connsiteX111" fmla="*/ 4850 w 609243"/>
              <a:gd name="connsiteY111" fmla="*/ 75581 h 496315"/>
              <a:gd name="connsiteX112" fmla="*/ 6843 w 609243"/>
              <a:gd name="connsiteY112" fmla="*/ 68948 h 496315"/>
              <a:gd name="connsiteX113" fmla="*/ 10354 w 609243"/>
              <a:gd name="connsiteY113" fmla="*/ 64779 h 496315"/>
              <a:gd name="connsiteX114" fmla="*/ 197678 w 609243"/>
              <a:gd name="connsiteY114" fmla="*/ 346 h 49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09243" h="496315">
                <a:moveTo>
                  <a:pt x="165033" y="400904"/>
                </a:moveTo>
                <a:cubicBezTo>
                  <a:pt x="218614" y="402858"/>
                  <a:pt x="269051" y="419838"/>
                  <a:pt x="303783" y="460951"/>
                </a:cubicBezTo>
                <a:cubicBezTo>
                  <a:pt x="373248" y="378725"/>
                  <a:pt x="505628" y="393029"/>
                  <a:pt x="600145" y="431016"/>
                </a:cubicBezTo>
                <a:cubicBezTo>
                  <a:pt x="616847" y="437742"/>
                  <a:pt x="602423" y="460382"/>
                  <a:pt x="585911" y="453751"/>
                </a:cubicBezTo>
                <a:cubicBezTo>
                  <a:pt x="500314" y="419364"/>
                  <a:pt x="372583" y="404018"/>
                  <a:pt x="316310" y="490033"/>
                </a:cubicBezTo>
                <a:cubicBezTo>
                  <a:pt x="313178" y="494864"/>
                  <a:pt x="308433" y="496569"/>
                  <a:pt x="303783" y="496285"/>
                </a:cubicBezTo>
                <a:cubicBezTo>
                  <a:pt x="299134" y="496569"/>
                  <a:pt x="294389" y="494864"/>
                  <a:pt x="291257" y="490033"/>
                </a:cubicBezTo>
                <a:cubicBezTo>
                  <a:pt x="234984" y="404018"/>
                  <a:pt x="107253" y="419364"/>
                  <a:pt x="21751" y="453751"/>
                </a:cubicBezTo>
                <a:cubicBezTo>
                  <a:pt x="5144" y="460382"/>
                  <a:pt x="-9280" y="437742"/>
                  <a:pt x="7422" y="431016"/>
                </a:cubicBezTo>
                <a:cubicBezTo>
                  <a:pt x="54728" y="412023"/>
                  <a:pt x="111452" y="398950"/>
                  <a:pt x="165033" y="400904"/>
                </a:cubicBezTo>
                <a:close/>
                <a:moveTo>
                  <a:pt x="155189" y="275778"/>
                </a:moveTo>
                <a:cubicBezTo>
                  <a:pt x="190373" y="271726"/>
                  <a:pt x="226197" y="277389"/>
                  <a:pt x="259126" y="295874"/>
                </a:cubicBezTo>
                <a:cubicBezTo>
                  <a:pt x="270229" y="302130"/>
                  <a:pt x="260265" y="319192"/>
                  <a:pt x="249162" y="312936"/>
                </a:cubicBezTo>
                <a:cubicBezTo>
                  <a:pt x="189186" y="279285"/>
                  <a:pt x="119815" y="294262"/>
                  <a:pt x="65059" y="331041"/>
                </a:cubicBezTo>
                <a:cubicBezTo>
                  <a:pt x="54430" y="338150"/>
                  <a:pt x="44561" y="320993"/>
                  <a:pt x="55095" y="313979"/>
                </a:cubicBezTo>
                <a:cubicBezTo>
                  <a:pt x="85463" y="293599"/>
                  <a:pt x="120006" y="279830"/>
                  <a:pt x="155189" y="275778"/>
                </a:cubicBezTo>
                <a:close/>
                <a:moveTo>
                  <a:pt x="443849" y="275552"/>
                </a:moveTo>
                <a:cubicBezTo>
                  <a:pt x="479257" y="276654"/>
                  <a:pt x="514819" y="287483"/>
                  <a:pt x="546751" y="305255"/>
                </a:cubicBezTo>
                <a:cubicBezTo>
                  <a:pt x="557854" y="311415"/>
                  <a:pt x="549408" y="329329"/>
                  <a:pt x="538211" y="323074"/>
                </a:cubicBezTo>
                <a:cubicBezTo>
                  <a:pt x="480609" y="291037"/>
                  <a:pt x="410197" y="281843"/>
                  <a:pt x="353260" y="320420"/>
                </a:cubicBezTo>
                <a:cubicBezTo>
                  <a:pt x="342726" y="327528"/>
                  <a:pt x="331339" y="311415"/>
                  <a:pt x="341872" y="304212"/>
                </a:cubicBezTo>
                <a:cubicBezTo>
                  <a:pt x="373188" y="283076"/>
                  <a:pt x="408441" y="274451"/>
                  <a:pt x="443849" y="275552"/>
                </a:cubicBezTo>
                <a:close/>
                <a:moveTo>
                  <a:pt x="155189" y="229830"/>
                </a:moveTo>
                <a:cubicBezTo>
                  <a:pt x="190373" y="225780"/>
                  <a:pt x="226197" y="231440"/>
                  <a:pt x="259126" y="249914"/>
                </a:cubicBezTo>
                <a:cubicBezTo>
                  <a:pt x="270229" y="256166"/>
                  <a:pt x="260265" y="273124"/>
                  <a:pt x="249162" y="266966"/>
                </a:cubicBezTo>
                <a:cubicBezTo>
                  <a:pt x="189186" y="233335"/>
                  <a:pt x="119815" y="248303"/>
                  <a:pt x="65059" y="284966"/>
                </a:cubicBezTo>
                <a:cubicBezTo>
                  <a:pt x="54430" y="292071"/>
                  <a:pt x="44561" y="275019"/>
                  <a:pt x="55095" y="268008"/>
                </a:cubicBezTo>
                <a:cubicBezTo>
                  <a:pt x="85463" y="247640"/>
                  <a:pt x="120006" y="233880"/>
                  <a:pt x="155189" y="229830"/>
                </a:cubicBezTo>
                <a:close/>
                <a:moveTo>
                  <a:pt x="439981" y="229743"/>
                </a:moveTo>
                <a:cubicBezTo>
                  <a:pt x="475369" y="230857"/>
                  <a:pt x="510924" y="241709"/>
                  <a:pt x="542897" y="259481"/>
                </a:cubicBezTo>
                <a:cubicBezTo>
                  <a:pt x="553903" y="265642"/>
                  <a:pt x="545554" y="283461"/>
                  <a:pt x="534359" y="277206"/>
                </a:cubicBezTo>
                <a:cubicBezTo>
                  <a:pt x="476674" y="245169"/>
                  <a:pt x="406371" y="235975"/>
                  <a:pt x="349445" y="274552"/>
                </a:cubicBezTo>
                <a:cubicBezTo>
                  <a:pt x="338819" y="281660"/>
                  <a:pt x="327529" y="265547"/>
                  <a:pt x="338060" y="258438"/>
                </a:cubicBezTo>
                <a:cubicBezTo>
                  <a:pt x="369369" y="237255"/>
                  <a:pt x="404592" y="228629"/>
                  <a:pt x="439981" y="229743"/>
                </a:cubicBezTo>
                <a:close/>
                <a:moveTo>
                  <a:pt x="436157" y="183933"/>
                </a:moveTo>
                <a:cubicBezTo>
                  <a:pt x="471557" y="185045"/>
                  <a:pt x="507123" y="195886"/>
                  <a:pt x="539058" y="213639"/>
                </a:cubicBezTo>
                <a:cubicBezTo>
                  <a:pt x="550162" y="219794"/>
                  <a:pt x="541715" y="237594"/>
                  <a:pt x="530612" y="231439"/>
                </a:cubicBezTo>
                <a:cubicBezTo>
                  <a:pt x="472909" y="199342"/>
                  <a:pt x="402584" y="190253"/>
                  <a:pt x="345546" y="228694"/>
                </a:cubicBezTo>
                <a:cubicBezTo>
                  <a:pt x="335012" y="235889"/>
                  <a:pt x="323718" y="219699"/>
                  <a:pt x="334252" y="212598"/>
                </a:cubicBezTo>
                <a:cubicBezTo>
                  <a:pt x="365524" y="191436"/>
                  <a:pt x="400757" y="182820"/>
                  <a:pt x="436157" y="183933"/>
                </a:cubicBezTo>
                <a:close/>
                <a:moveTo>
                  <a:pt x="155189" y="183880"/>
                </a:moveTo>
                <a:cubicBezTo>
                  <a:pt x="190373" y="179842"/>
                  <a:pt x="226197" y="185502"/>
                  <a:pt x="259126" y="203976"/>
                </a:cubicBezTo>
                <a:cubicBezTo>
                  <a:pt x="270229" y="210133"/>
                  <a:pt x="260265" y="227186"/>
                  <a:pt x="249162" y="220933"/>
                </a:cubicBezTo>
                <a:cubicBezTo>
                  <a:pt x="189186" y="187302"/>
                  <a:pt x="119815" y="202270"/>
                  <a:pt x="65059" y="239028"/>
                </a:cubicBezTo>
                <a:cubicBezTo>
                  <a:pt x="54430" y="246133"/>
                  <a:pt x="44561" y="229080"/>
                  <a:pt x="55095" y="221975"/>
                </a:cubicBezTo>
                <a:cubicBezTo>
                  <a:pt x="85463" y="201655"/>
                  <a:pt x="120006" y="187918"/>
                  <a:pt x="155189" y="183880"/>
                </a:cubicBezTo>
                <a:close/>
                <a:moveTo>
                  <a:pt x="439981" y="137783"/>
                </a:moveTo>
                <a:cubicBezTo>
                  <a:pt x="475369" y="138895"/>
                  <a:pt x="510924" y="149736"/>
                  <a:pt x="542897" y="167489"/>
                </a:cubicBezTo>
                <a:cubicBezTo>
                  <a:pt x="553903" y="173644"/>
                  <a:pt x="545554" y="191444"/>
                  <a:pt x="534359" y="185289"/>
                </a:cubicBezTo>
                <a:cubicBezTo>
                  <a:pt x="476674" y="153192"/>
                  <a:pt x="406371" y="144103"/>
                  <a:pt x="349445" y="182544"/>
                </a:cubicBezTo>
                <a:cubicBezTo>
                  <a:pt x="338819" y="189739"/>
                  <a:pt x="327529" y="173549"/>
                  <a:pt x="338060" y="166448"/>
                </a:cubicBezTo>
                <a:cubicBezTo>
                  <a:pt x="369369" y="145286"/>
                  <a:pt x="404592" y="136670"/>
                  <a:pt x="439981" y="137783"/>
                </a:cubicBezTo>
                <a:close/>
                <a:moveTo>
                  <a:pt x="209117" y="125922"/>
                </a:moveTo>
                <a:cubicBezTo>
                  <a:pt x="223089" y="128148"/>
                  <a:pt x="236563" y="133217"/>
                  <a:pt x="249230" y="141507"/>
                </a:cubicBezTo>
                <a:cubicBezTo>
                  <a:pt x="259857" y="148423"/>
                  <a:pt x="249989" y="165477"/>
                  <a:pt x="239267" y="158561"/>
                </a:cubicBezTo>
                <a:cubicBezTo>
                  <a:pt x="218392" y="144918"/>
                  <a:pt x="195619" y="141223"/>
                  <a:pt x="171234" y="146339"/>
                </a:cubicBezTo>
                <a:cubicBezTo>
                  <a:pt x="158804" y="148991"/>
                  <a:pt x="153585" y="130043"/>
                  <a:pt x="166015" y="127390"/>
                </a:cubicBezTo>
                <a:cubicBezTo>
                  <a:pt x="180675" y="124311"/>
                  <a:pt x="195145" y="123695"/>
                  <a:pt x="209117" y="125922"/>
                </a:cubicBezTo>
                <a:close/>
                <a:moveTo>
                  <a:pt x="114405" y="101164"/>
                </a:moveTo>
                <a:cubicBezTo>
                  <a:pt x="101873" y="102206"/>
                  <a:pt x="90291" y="105901"/>
                  <a:pt x="79658" y="112628"/>
                </a:cubicBezTo>
                <a:cubicBezTo>
                  <a:pt x="78519" y="127407"/>
                  <a:pt x="78234" y="142091"/>
                  <a:pt x="78139" y="156871"/>
                </a:cubicBezTo>
                <a:cubicBezTo>
                  <a:pt x="89626" y="150523"/>
                  <a:pt x="101684" y="145407"/>
                  <a:pt x="114405" y="142186"/>
                </a:cubicBezTo>
                <a:close/>
                <a:moveTo>
                  <a:pt x="436157" y="91941"/>
                </a:moveTo>
                <a:cubicBezTo>
                  <a:pt x="471557" y="93043"/>
                  <a:pt x="507123" y="103872"/>
                  <a:pt x="539058" y="121643"/>
                </a:cubicBezTo>
                <a:cubicBezTo>
                  <a:pt x="550162" y="127804"/>
                  <a:pt x="541715" y="145718"/>
                  <a:pt x="530612" y="139462"/>
                </a:cubicBezTo>
                <a:cubicBezTo>
                  <a:pt x="472909" y="107426"/>
                  <a:pt x="402584" y="98232"/>
                  <a:pt x="345546" y="136808"/>
                </a:cubicBezTo>
                <a:cubicBezTo>
                  <a:pt x="335012" y="143917"/>
                  <a:pt x="323718" y="127804"/>
                  <a:pt x="334252" y="120601"/>
                </a:cubicBezTo>
                <a:cubicBezTo>
                  <a:pt x="365524" y="99464"/>
                  <a:pt x="400757" y="90839"/>
                  <a:pt x="436157" y="91941"/>
                </a:cubicBezTo>
                <a:close/>
                <a:moveTo>
                  <a:pt x="120956" y="81080"/>
                </a:moveTo>
                <a:cubicBezTo>
                  <a:pt x="122000" y="81080"/>
                  <a:pt x="122855" y="81174"/>
                  <a:pt x="123804" y="81459"/>
                </a:cubicBezTo>
                <a:cubicBezTo>
                  <a:pt x="128836" y="81269"/>
                  <a:pt x="134152" y="84396"/>
                  <a:pt x="134152" y="90933"/>
                </a:cubicBezTo>
                <a:lnTo>
                  <a:pt x="134152" y="146734"/>
                </a:lnTo>
                <a:cubicBezTo>
                  <a:pt x="134152" y="147681"/>
                  <a:pt x="133962" y="148534"/>
                  <a:pt x="133773" y="149292"/>
                </a:cubicBezTo>
                <a:cubicBezTo>
                  <a:pt x="134532" y="153744"/>
                  <a:pt x="132633" y="158387"/>
                  <a:pt x="126842" y="159523"/>
                </a:cubicBezTo>
                <a:cubicBezTo>
                  <a:pt x="109279" y="163029"/>
                  <a:pt x="93234" y="170134"/>
                  <a:pt x="78234" y="179892"/>
                </a:cubicBezTo>
                <a:cubicBezTo>
                  <a:pt x="72348" y="183682"/>
                  <a:pt x="66841" y="180366"/>
                  <a:pt x="64658" y="175439"/>
                </a:cubicBezTo>
                <a:cubicBezTo>
                  <a:pt x="61145" y="174208"/>
                  <a:pt x="58392" y="171271"/>
                  <a:pt x="58392" y="166439"/>
                </a:cubicBezTo>
                <a:cubicBezTo>
                  <a:pt x="58392" y="147871"/>
                  <a:pt x="58487" y="129207"/>
                  <a:pt x="60101" y="110638"/>
                </a:cubicBezTo>
                <a:cubicBezTo>
                  <a:pt x="60196" y="109596"/>
                  <a:pt x="60386" y="108649"/>
                  <a:pt x="60765" y="107796"/>
                </a:cubicBezTo>
                <a:cubicBezTo>
                  <a:pt x="60576" y="104575"/>
                  <a:pt x="61715" y="101164"/>
                  <a:pt x="64943" y="98796"/>
                </a:cubicBezTo>
                <a:cubicBezTo>
                  <a:pt x="81367" y="86764"/>
                  <a:pt x="100734" y="81459"/>
                  <a:pt x="120956" y="81080"/>
                </a:cubicBezTo>
                <a:close/>
                <a:moveTo>
                  <a:pt x="211133" y="79659"/>
                </a:moveTo>
                <a:cubicBezTo>
                  <a:pt x="225465" y="81224"/>
                  <a:pt x="239442" y="85988"/>
                  <a:pt x="252540" y="93858"/>
                </a:cubicBezTo>
                <a:cubicBezTo>
                  <a:pt x="263455" y="100495"/>
                  <a:pt x="253489" y="117563"/>
                  <a:pt x="242574" y="110925"/>
                </a:cubicBezTo>
                <a:cubicBezTo>
                  <a:pt x="220553" y="97651"/>
                  <a:pt x="197109" y="95375"/>
                  <a:pt x="172811" y="103719"/>
                </a:cubicBezTo>
                <a:cubicBezTo>
                  <a:pt x="160756" y="107796"/>
                  <a:pt x="155631" y="88833"/>
                  <a:pt x="167590" y="84661"/>
                </a:cubicBezTo>
                <a:cubicBezTo>
                  <a:pt x="182112" y="79730"/>
                  <a:pt x="196800" y="78095"/>
                  <a:pt x="211133" y="79659"/>
                </a:cubicBezTo>
                <a:close/>
                <a:moveTo>
                  <a:pt x="198798" y="22403"/>
                </a:moveTo>
                <a:cubicBezTo>
                  <a:pt x="139593" y="17888"/>
                  <a:pt x="76710" y="44314"/>
                  <a:pt x="27245" y="79844"/>
                </a:cubicBezTo>
                <a:cubicBezTo>
                  <a:pt x="29238" y="182456"/>
                  <a:pt x="26296" y="284974"/>
                  <a:pt x="26012" y="387586"/>
                </a:cubicBezTo>
                <a:cubicBezTo>
                  <a:pt x="118725" y="354898"/>
                  <a:pt x="223111" y="351392"/>
                  <a:pt x="306429" y="408620"/>
                </a:cubicBezTo>
                <a:cubicBezTo>
                  <a:pt x="389653" y="351392"/>
                  <a:pt x="494134" y="354898"/>
                  <a:pt x="586847" y="387586"/>
                </a:cubicBezTo>
                <a:cubicBezTo>
                  <a:pt x="586563" y="284974"/>
                  <a:pt x="583621" y="182456"/>
                  <a:pt x="585614" y="79844"/>
                </a:cubicBezTo>
                <a:cubicBezTo>
                  <a:pt x="506470" y="22995"/>
                  <a:pt x="392975" y="-10545"/>
                  <a:pt x="315160" y="68664"/>
                </a:cubicBezTo>
                <a:cubicBezTo>
                  <a:pt x="312503" y="71412"/>
                  <a:pt x="309371" y="72264"/>
                  <a:pt x="306429" y="71791"/>
                </a:cubicBezTo>
                <a:cubicBezTo>
                  <a:pt x="303488" y="72264"/>
                  <a:pt x="300356" y="71412"/>
                  <a:pt x="297699" y="68664"/>
                </a:cubicBezTo>
                <a:cubicBezTo>
                  <a:pt x="268518" y="38960"/>
                  <a:pt x="234320" y="25112"/>
                  <a:pt x="198798" y="22403"/>
                </a:cubicBezTo>
                <a:close/>
                <a:moveTo>
                  <a:pt x="197678" y="346"/>
                </a:moveTo>
                <a:cubicBezTo>
                  <a:pt x="236561" y="2640"/>
                  <a:pt x="274117" y="16470"/>
                  <a:pt x="306429" y="46209"/>
                </a:cubicBezTo>
                <a:cubicBezTo>
                  <a:pt x="392595" y="-33095"/>
                  <a:pt x="516055" y="730"/>
                  <a:pt x="602505" y="64779"/>
                </a:cubicBezTo>
                <a:cubicBezTo>
                  <a:pt x="604118" y="66011"/>
                  <a:pt x="605257" y="67432"/>
                  <a:pt x="606016" y="68948"/>
                </a:cubicBezTo>
                <a:cubicBezTo>
                  <a:pt x="607250" y="70654"/>
                  <a:pt x="608104" y="72833"/>
                  <a:pt x="608009" y="75581"/>
                </a:cubicBezTo>
                <a:cubicBezTo>
                  <a:pt x="605827" y="182456"/>
                  <a:pt x="609053" y="289237"/>
                  <a:pt x="609243" y="396113"/>
                </a:cubicBezTo>
                <a:cubicBezTo>
                  <a:pt x="609243" y="397913"/>
                  <a:pt x="608863" y="399524"/>
                  <a:pt x="608199" y="400945"/>
                </a:cubicBezTo>
                <a:cubicBezTo>
                  <a:pt x="610002" y="408620"/>
                  <a:pt x="604403" y="417810"/>
                  <a:pt x="595103" y="414210"/>
                </a:cubicBezTo>
                <a:cubicBezTo>
                  <a:pt x="503813" y="378679"/>
                  <a:pt x="400661" y="370815"/>
                  <a:pt x="317437" y="428043"/>
                </a:cubicBezTo>
                <a:cubicBezTo>
                  <a:pt x="315540" y="432591"/>
                  <a:pt x="311269" y="435812"/>
                  <a:pt x="306429" y="434675"/>
                </a:cubicBezTo>
                <a:cubicBezTo>
                  <a:pt x="301590" y="435812"/>
                  <a:pt x="297319" y="432591"/>
                  <a:pt x="295422" y="428043"/>
                </a:cubicBezTo>
                <a:cubicBezTo>
                  <a:pt x="212198" y="370815"/>
                  <a:pt x="109046" y="378679"/>
                  <a:pt x="17756" y="414210"/>
                </a:cubicBezTo>
                <a:cubicBezTo>
                  <a:pt x="8456" y="417810"/>
                  <a:pt x="2857" y="408620"/>
                  <a:pt x="4660" y="400945"/>
                </a:cubicBezTo>
                <a:cubicBezTo>
                  <a:pt x="3996" y="399524"/>
                  <a:pt x="3616" y="397913"/>
                  <a:pt x="3616" y="396113"/>
                </a:cubicBezTo>
                <a:cubicBezTo>
                  <a:pt x="3806" y="289237"/>
                  <a:pt x="7032" y="182456"/>
                  <a:pt x="4850" y="75581"/>
                </a:cubicBezTo>
                <a:cubicBezTo>
                  <a:pt x="4755" y="72833"/>
                  <a:pt x="5514" y="70654"/>
                  <a:pt x="6843" y="68948"/>
                </a:cubicBezTo>
                <a:cubicBezTo>
                  <a:pt x="7602" y="67432"/>
                  <a:pt x="8741" y="66011"/>
                  <a:pt x="10354" y="64779"/>
                </a:cubicBezTo>
                <a:cubicBezTo>
                  <a:pt x="64385" y="24748"/>
                  <a:pt x="132874" y="-3476"/>
                  <a:pt x="197678" y="3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0351" y="4645330"/>
            <a:ext cx="5325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significance of topic selection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6975987" y="638130"/>
            <a:ext cx="5216014" cy="6034271"/>
            <a:chOff x="6263957" y="0"/>
            <a:chExt cx="5928044" cy="6858000"/>
          </a:xfrm>
        </p:grpSpPr>
        <p:sp>
          <p:nvSpPr>
            <p:cNvPr id="17" name="任意多边形: 形状 16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19" name="矩形 18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3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0109" y="500061"/>
            <a:ext cx="168592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选题背景</a:t>
            </a:r>
          </a:p>
        </p:txBody>
      </p:sp>
      <p:sp>
        <p:nvSpPr>
          <p:cNvPr id="34" name="任意多边形 13"/>
          <p:cNvSpPr/>
          <p:nvPr/>
        </p:nvSpPr>
        <p:spPr>
          <a:xfrm>
            <a:off x="883920" y="4939349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rgbClr val="E8ECEB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任意多边形 4"/>
          <p:cNvSpPr/>
          <p:nvPr/>
        </p:nvSpPr>
        <p:spPr>
          <a:xfrm rot="840000" flipH="1">
            <a:off x="322580" y="1777049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梯形 35"/>
          <p:cNvSpPr/>
          <p:nvPr/>
        </p:nvSpPr>
        <p:spPr>
          <a:xfrm rot="5400000">
            <a:off x="1850463" y="2362390"/>
            <a:ext cx="181628" cy="1569014"/>
          </a:xfrm>
          <a:prstGeom prst="trapezoid">
            <a:avLst>
              <a:gd name="adj" fmla="val 403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8" name="任意多边形 5"/>
          <p:cNvSpPr/>
          <p:nvPr/>
        </p:nvSpPr>
        <p:spPr>
          <a:xfrm>
            <a:off x="3607435" y="4939349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rgbClr val="E8ECEB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任意多边形 6"/>
          <p:cNvSpPr/>
          <p:nvPr/>
        </p:nvSpPr>
        <p:spPr>
          <a:xfrm rot="840000" flipH="1">
            <a:off x="3046095" y="1762444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梯形 39"/>
          <p:cNvSpPr/>
          <p:nvPr/>
        </p:nvSpPr>
        <p:spPr>
          <a:xfrm rot="5400000">
            <a:off x="4557293" y="2362390"/>
            <a:ext cx="181628" cy="1569014"/>
          </a:xfrm>
          <a:prstGeom prst="trapezoid">
            <a:avLst>
              <a:gd name="adj" fmla="val 403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2" name="任意多边形 8"/>
          <p:cNvSpPr/>
          <p:nvPr/>
        </p:nvSpPr>
        <p:spPr>
          <a:xfrm>
            <a:off x="6330950" y="4939349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rgbClr val="E8ECEB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任意多边形 9"/>
          <p:cNvSpPr/>
          <p:nvPr/>
        </p:nvSpPr>
        <p:spPr>
          <a:xfrm rot="840000" flipH="1">
            <a:off x="5769610" y="1762444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梯形 43"/>
          <p:cNvSpPr/>
          <p:nvPr/>
        </p:nvSpPr>
        <p:spPr>
          <a:xfrm rot="5400000">
            <a:off x="7280808" y="2362390"/>
            <a:ext cx="181628" cy="1569014"/>
          </a:xfrm>
          <a:prstGeom prst="trapezoid">
            <a:avLst>
              <a:gd name="adj" fmla="val 403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6" name="任意多边形 11"/>
          <p:cNvSpPr/>
          <p:nvPr/>
        </p:nvSpPr>
        <p:spPr>
          <a:xfrm>
            <a:off x="9054465" y="4939349"/>
            <a:ext cx="3089275" cy="720090"/>
          </a:xfrm>
          <a:custGeom>
            <a:avLst/>
            <a:gdLst>
              <a:gd name="connsiteX0" fmla="*/ 0 w 4865"/>
              <a:gd name="connsiteY0" fmla="*/ 1123 h 1134"/>
              <a:gd name="connsiteX1" fmla="*/ 3210 w 4865"/>
              <a:gd name="connsiteY1" fmla="*/ 0 h 1134"/>
              <a:gd name="connsiteX2" fmla="*/ 4865 w 4865"/>
              <a:gd name="connsiteY2" fmla="*/ 1134 h 1134"/>
              <a:gd name="connsiteX3" fmla="*/ 0 w 4865"/>
              <a:gd name="connsiteY3" fmla="*/ 1123 h 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" h="1134">
                <a:moveTo>
                  <a:pt x="0" y="1123"/>
                </a:moveTo>
                <a:lnTo>
                  <a:pt x="3210" y="0"/>
                </a:lnTo>
                <a:lnTo>
                  <a:pt x="4865" y="1134"/>
                </a:lnTo>
                <a:lnTo>
                  <a:pt x="0" y="1123"/>
                </a:lnTo>
                <a:close/>
              </a:path>
            </a:pathLst>
          </a:custGeom>
          <a:gradFill>
            <a:gsLst>
              <a:gs pos="24000">
                <a:schemeClr val="bg1">
                  <a:lumMod val="95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  <a:gs pos="91000">
                <a:srgbClr val="E8ECEB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任意多边形 12"/>
          <p:cNvSpPr/>
          <p:nvPr/>
        </p:nvSpPr>
        <p:spPr>
          <a:xfrm rot="840000" flipH="1">
            <a:off x="8493125" y="1762444"/>
            <a:ext cx="2858770" cy="4043045"/>
          </a:xfrm>
          <a:custGeom>
            <a:avLst/>
            <a:gdLst>
              <a:gd name="connsiteX0" fmla="*/ 0 w 4502"/>
              <a:gd name="connsiteY0" fmla="*/ 4502 h 6367"/>
              <a:gd name="connsiteX1" fmla="*/ 1126 w 4502"/>
              <a:gd name="connsiteY1" fmla="*/ 0 h 6367"/>
              <a:gd name="connsiteX2" fmla="*/ 4502 w 4502"/>
              <a:gd name="connsiteY2" fmla="*/ 0 h 6367"/>
              <a:gd name="connsiteX3" fmla="*/ 2861 w 4502"/>
              <a:gd name="connsiteY3" fmla="*/ 6367 h 6367"/>
              <a:gd name="connsiteX4" fmla="*/ 0 w 4502"/>
              <a:gd name="connsiteY4" fmla="*/ 4502 h 6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2" h="6367">
                <a:moveTo>
                  <a:pt x="0" y="4502"/>
                </a:moveTo>
                <a:lnTo>
                  <a:pt x="1126" y="0"/>
                </a:lnTo>
                <a:lnTo>
                  <a:pt x="4502" y="0"/>
                </a:lnTo>
                <a:lnTo>
                  <a:pt x="2861" y="6367"/>
                </a:lnTo>
                <a:lnTo>
                  <a:pt x="0" y="4502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梯形 47"/>
          <p:cNvSpPr/>
          <p:nvPr/>
        </p:nvSpPr>
        <p:spPr>
          <a:xfrm rot="5400000">
            <a:off x="9987638" y="2362390"/>
            <a:ext cx="181628" cy="1569014"/>
          </a:xfrm>
          <a:prstGeom prst="trapezoid">
            <a:avLst>
              <a:gd name="adj" fmla="val 4038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49" name="文本框 22"/>
          <p:cNvSpPr txBox="1"/>
          <p:nvPr/>
        </p:nvSpPr>
        <p:spPr>
          <a:xfrm flipH="1">
            <a:off x="1030605" y="3396934"/>
            <a:ext cx="1877060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</a:p>
        </p:txBody>
      </p:sp>
      <p:sp>
        <p:nvSpPr>
          <p:cNvPr id="50" name="雨伞"/>
          <p:cNvSpPr/>
          <p:nvPr/>
        </p:nvSpPr>
        <p:spPr>
          <a:xfrm>
            <a:off x="9729576" y="2061529"/>
            <a:ext cx="835447" cy="865503"/>
          </a:xfrm>
          <a:custGeom>
            <a:avLst/>
            <a:gdLst>
              <a:gd name="connsiteX0" fmla="*/ 10295531 w 10295617"/>
              <a:gd name="connsiteY0" fmla="*/ 6044312 h 10760938"/>
              <a:gd name="connsiteX1" fmla="*/ 10295617 w 10295617"/>
              <a:gd name="connsiteY1" fmla="*/ 6046023 h 10760938"/>
              <a:gd name="connsiteX2" fmla="*/ 10295311 w 10295617"/>
              <a:gd name="connsiteY2" fmla="*/ 6046023 h 10760938"/>
              <a:gd name="connsiteX3" fmla="*/ 86 w 10295617"/>
              <a:gd name="connsiteY3" fmla="*/ 6044312 h 10760938"/>
              <a:gd name="connsiteX4" fmla="*/ 306 w 10295617"/>
              <a:gd name="connsiteY4" fmla="*/ 6046023 h 10760938"/>
              <a:gd name="connsiteX5" fmla="*/ 0 w 10295617"/>
              <a:gd name="connsiteY5" fmla="*/ 6046023 h 10760938"/>
              <a:gd name="connsiteX6" fmla="*/ 5147809 w 10295617"/>
              <a:gd name="connsiteY6" fmla="*/ 0 h 10760938"/>
              <a:gd name="connsiteX7" fmla="*/ 5325006 w 10295617"/>
              <a:gd name="connsiteY7" fmla="*/ 177197 h 10760938"/>
              <a:gd name="connsiteX8" fmla="*/ 5325006 w 10295617"/>
              <a:gd name="connsiteY8" fmla="*/ 837837 h 10760938"/>
              <a:gd name="connsiteX9" fmla="*/ 5396256 w 10295617"/>
              <a:gd name="connsiteY9" fmla="*/ 839547 h 10760938"/>
              <a:gd name="connsiteX10" fmla="*/ 10269039 w 10295617"/>
              <a:gd name="connsiteY10" fmla="*/ 5513084 h 10760938"/>
              <a:gd name="connsiteX11" fmla="*/ 10295425 w 10295617"/>
              <a:gd name="connsiteY11" fmla="*/ 6042158 h 10760938"/>
              <a:gd name="connsiteX12" fmla="*/ 10260748 w 10295617"/>
              <a:gd name="connsiteY12" fmla="*/ 5773580 h 10760938"/>
              <a:gd name="connsiteX13" fmla="*/ 8579250 w 10295617"/>
              <a:gd name="connsiteY13" fmla="*/ 4703575 h 10760938"/>
              <a:gd name="connsiteX14" fmla="*/ 6897754 w 10295617"/>
              <a:gd name="connsiteY14" fmla="*/ 5773580 h 10760938"/>
              <a:gd name="connsiteX15" fmla="*/ 6863530 w 10295617"/>
              <a:gd name="connsiteY15" fmla="*/ 6038646 h 10760938"/>
              <a:gd name="connsiteX16" fmla="*/ 6829306 w 10295617"/>
              <a:gd name="connsiteY16" fmla="*/ 5773580 h 10760938"/>
              <a:gd name="connsiteX17" fmla="*/ 5451635 w 10295617"/>
              <a:gd name="connsiteY17" fmla="*/ 4724506 h 10760938"/>
              <a:gd name="connsiteX18" fmla="*/ 5325006 w 10295617"/>
              <a:gd name="connsiteY18" fmla="*/ 4711318 h 10760938"/>
              <a:gd name="connsiteX19" fmla="*/ 5325006 w 10295617"/>
              <a:gd name="connsiteY19" fmla="*/ 9805674 h 10760938"/>
              <a:gd name="connsiteX20" fmla="*/ 5325006 w 10295617"/>
              <a:gd name="connsiteY20" fmla="*/ 9821152 h 10760938"/>
              <a:gd name="connsiteX21" fmla="*/ 5323964 w 10295617"/>
              <a:gd name="connsiteY21" fmla="*/ 9821152 h 10760938"/>
              <a:gd name="connsiteX22" fmla="*/ 5316404 w 10295617"/>
              <a:gd name="connsiteY22" fmla="*/ 9933477 h 10760938"/>
              <a:gd name="connsiteX23" fmla="*/ 4838721 w 10295617"/>
              <a:gd name="connsiteY23" fmla="*/ 10637788 h 10760938"/>
              <a:gd name="connsiteX24" fmla="*/ 3875045 w 10295617"/>
              <a:gd name="connsiteY24" fmla="*/ 10623063 h 10760938"/>
              <a:gd name="connsiteX25" fmla="*/ 3414410 w 10295617"/>
              <a:gd name="connsiteY25" fmla="*/ 9776480 h 10760938"/>
              <a:gd name="connsiteX26" fmla="*/ 3769699 w 10295617"/>
              <a:gd name="connsiteY26" fmla="*/ 9787246 h 10760938"/>
              <a:gd name="connsiteX27" fmla="*/ 4058978 w 10295617"/>
              <a:gd name="connsiteY27" fmla="*/ 10318901 h 10760938"/>
              <a:gd name="connsiteX28" fmla="*/ 4664167 w 10295617"/>
              <a:gd name="connsiteY28" fmla="*/ 10328148 h 10760938"/>
              <a:gd name="connsiteX29" fmla="*/ 4969554 w 10295617"/>
              <a:gd name="connsiteY29" fmla="*/ 9805580 h 10760938"/>
              <a:gd name="connsiteX30" fmla="*/ 4970612 w 10295617"/>
              <a:gd name="connsiteY30" fmla="*/ 9805580 h 10760938"/>
              <a:gd name="connsiteX31" fmla="*/ 4970612 w 10295617"/>
              <a:gd name="connsiteY31" fmla="*/ 4711318 h 10760938"/>
              <a:gd name="connsiteX32" fmla="*/ 4843983 w 10295617"/>
              <a:gd name="connsiteY32" fmla="*/ 4724506 h 10760938"/>
              <a:gd name="connsiteX33" fmla="*/ 3466313 w 10295617"/>
              <a:gd name="connsiteY33" fmla="*/ 5773580 h 10760938"/>
              <a:gd name="connsiteX34" fmla="*/ 3432089 w 10295617"/>
              <a:gd name="connsiteY34" fmla="*/ 6038646 h 10760938"/>
              <a:gd name="connsiteX35" fmla="*/ 3397865 w 10295617"/>
              <a:gd name="connsiteY35" fmla="*/ 5773580 h 10760938"/>
              <a:gd name="connsiteX36" fmla="*/ 1716367 w 10295617"/>
              <a:gd name="connsiteY36" fmla="*/ 4703575 h 10760938"/>
              <a:gd name="connsiteX37" fmla="*/ 34871 w 10295617"/>
              <a:gd name="connsiteY37" fmla="*/ 5773580 h 10760938"/>
              <a:gd name="connsiteX38" fmla="*/ 194 w 10295617"/>
              <a:gd name="connsiteY38" fmla="*/ 6042158 h 10760938"/>
              <a:gd name="connsiteX39" fmla="*/ 26578 w 10295617"/>
              <a:gd name="connsiteY39" fmla="*/ 5513084 h 10760938"/>
              <a:gd name="connsiteX40" fmla="*/ 4899361 w 10295617"/>
              <a:gd name="connsiteY40" fmla="*/ 839547 h 10760938"/>
              <a:gd name="connsiteX41" fmla="*/ 4970612 w 10295617"/>
              <a:gd name="connsiteY41" fmla="*/ 837837 h 10760938"/>
              <a:gd name="connsiteX42" fmla="*/ 4970612 w 10295617"/>
              <a:gd name="connsiteY42" fmla="*/ 177197 h 10760938"/>
              <a:gd name="connsiteX43" fmla="*/ 5147809 w 10295617"/>
              <a:gd name="connsiteY43" fmla="*/ 0 h 1076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295617" h="10760938">
                <a:moveTo>
                  <a:pt x="10295531" y="6044312"/>
                </a:moveTo>
                <a:lnTo>
                  <a:pt x="10295617" y="6046023"/>
                </a:lnTo>
                <a:lnTo>
                  <a:pt x="10295311" y="6046023"/>
                </a:lnTo>
                <a:close/>
                <a:moveTo>
                  <a:pt x="86" y="6044312"/>
                </a:moveTo>
                <a:lnTo>
                  <a:pt x="306" y="6046023"/>
                </a:lnTo>
                <a:lnTo>
                  <a:pt x="0" y="6046023"/>
                </a:lnTo>
                <a:close/>
                <a:moveTo>
                  <a:pt x="5147809" y="0"/>
                </a:moveTo>
                <a:cubicBezTo>
                  <a:pt x="5245672" y="0"/>
                  <a:pt x="5325006" y="79334"/>
                  <a:pt x="5325006" y="177197"/>
                </a:cubicBezTo>
                <a:lnTo>
                  <a:pt x="5325006" y="837837"/>
                </a:lnTo>
                <a:lnTo>
                  <a:pt x="5396256" y="839547"/>
                </a:lnTo>
                <a:cubicBezTo>
                  <a:pt x="7948306" y="962340"/>
                  <a:pt x="10013658" y="2966815"/>
                  <a:pt x="10269039" y="5513084"/>
                </a:cubicBezTo>
                <a:lnTo>
                  <a:pt x="10295425" y="6042158"/>
                </a:lnTo>
                <a:lnTo>
                  <a:pt x="10260748" y="5773580"/>
                </a:lnTo>
                <a:cubicBezTo>
                  <a:pt x="10100703" y="5162929"/>
                  <a:pt x="9408684" y="4703575"/>
                  <a:pt x="8579250" y="4703575"/>
                </a:cubicBezTo>
                <a:cubicBezTo>
                  <a:pt x="7749818" y="4703575"/>
                  <a:pt x="7057798" y="5162929"/>
                  <a:pt x="6897754" y="5773580"/>
                </a:cubicBezTo>
                <a:lnTo>
                  <a:pt x="6863530" y="6038646"/>
                </a:lnTo>
                <a:lnTo>
                  <a:pt x="6829306" y="5773580"/>
                </a:lnTo>
                <a:cubicBezTo>
                  <a:pt x="6689267" y="5239260"/>
                  <a:pt x="6141936" y="4820778"/>
                  <a:pt x="5451635" y="4724506"/>
                </a:cubicBezTo>
                <a:lnTo>
                  <a:pt x="5325006" y="4711318"/>
                </a:lnTo>
                <a:lnTo>
                  <a:pt x="5325006" y="9805674"/>
                </a:lnTo>
                <a:lnTo>
                  <a:pt x="5325006" y="9821152"/>
                </a:lnTo>
                <a:lnTo>
                  <a:pt x="5323964" y="9821152"/>
                </a:lnTo>
                <a:lnTo>
                  <a:pt x="5316404" y="9933477"/>
                </a:lnTo>
                <a:cubicBezTo>
                  <a:pt x="5276666" y="10227644"/>
                  <a:pt x="5101532" y="10489633"/>
                  <a:pt x="4838721" y="10637788"/>
                </a:cubicBezTo>
                <a:cubicBezTo>
                  <a:pt x="4538366" y="10807108"/>
                  <a:pt x="4170086" y="10801480"/>
                  <a:pt x="3875045" y="10623063"/>
                </a:cubicBezTo>
                <a:cubicBezTo>
                  <a:pt x="3580003" y="10444646"/>
                  <a:pt x="3403967" y="10121115"/>
                  <a:pt x="3414410" y="9776480"/>
                </a:cubicBezTo>
                <a:lnTo>
                  <a:pt x="3769699" y="9787246"/>
                </a:lnTo>
                <a:cubicBezTo>
                  <a:pt x="3763141" y="10003677"/>
                  <a:pt x="3873692" y="10206855"/>
                  <a:pt x="4058978" y="10318901"/>
                </a:cubicBezTo>
                <a:cubicBezTo>
                  <a:pt x="4244264" y="10430947"/>
                  <a:pt x="4475544" y="10434481"/>
                  <a:pt x="4664167" y="10328148"/>
                </a:cubicBezTo>
                <a:cubicBezTo>
                  <a:pt x="4852790" y="10221815"/>
                  <a:pt x="4969497" y="10022110"/>
                  <a:pt x="4969554" y="9805580"/>
                </a:cubicBezTo>
                <a:lnTo>
                  <a:pt x="4970612" y="9805580"/>
                </a:lnTo>
                <a:lnTo>
                  <a:pt x="4970612" y="4711318"/>
                </a:lnTo>
                <a:lnTo>
                  <a:pt x="4843983" y="4724506"/>
                </a:lnTo>
                <a:cubicBezTo>
                  <a:pt x="4153684" y="4820778"/>
                  <a:pt x="3606351" y="5239260"/>
                  <a:pt x="3466313" y="5773580"/>
                </a:cubicBezTo>
                <a:lnTo>
                  <a:pt x="3432089" y="6038646"/>
                </a:lnTo>
                <a:lnTo>
                  <a:pt x="3397865" y="5773580"/>
                </a:lnTo>
                <a:cubicBezTo>
                  <a:pt x="3237820" y="5162929"/>
                  <a:pt x="2545801" y="4703575"/>
                  <a:pt x="1716367" y="4703575"/>
                </a:cubicBezTo>
                <a:cubicBezTo>
                  <a:pt x="886935" y="4703575"/>
                  <a:pt x="194916" y="5162929"/>
                  <a:pt x="34871" y="5773580"/>
                </a:cubicBezTo>
                <a:lnTo>
                  <a:pt x="194" y="6042158"/>
                </a:lnTo>
                <a:lnTo>
                  <a:pt x="26578" y="5513084"/>
                </a:lnTo>
                <a:cubicBezTo>
                  <a:pt x="281959" y="2966815"/>
                  <a:pt x="2347313" y="962340"/>
                  <a:pt x="4899361" y="839547"/>
                </a:cubicBezTo>
                <a:lnTo>
                  <a:pt x="4970612" y="837837"/>
                </a:lnTo>
                <a:lnTo>
                  <a:pt x="4970612" y="177197"/>
                </a:lnTo>
                <a:cubicBezTo>
                  <a:pt x="4970612" y="79334"/>
                  <a:pt x="5049946" y="0"/>
                  <a:pt x="5147809" y="0"/>
                </a:cubicBezTo>
                <a:close/>
              </a:path>
            </a:pathLst>
          </a:custGeom>
          <a:solidFill>
            <a:schemeClr val="accent5"/>
          </a:solidFill>
          <a:ln w="28575">
            <a:noFill/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文本框 22"/>
          <p:cNvSpPr txBox="1"/>
          <p:nvPr/>
        </p:nvSpPr>
        <p:spPr>
          <a:xfrm flipH="1">
            <a:off x="3756660" y="3396934"/>
            <a:ext cx="1877060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</a:p>
        </p:txBody>
      </p:sp>
      <p:sp>
        <p:nvSpPr>
          <p:cNvPr id="52" name="文本框 22"/>
          <p:cNvSpPr txBox="1"/>
          <p:nvPr/>
        </p:nvSpPr>
        <p:spPr>
          <a:xfrm flipH="1">
            <a:off x="6482716" y="3396934"/>
            <a:ext cx="1877060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</a:p>
        </p:txBody>
      </p:sp>
      <p:sp>
        <p:nvSpPr>
          <p:cNvPr id="53" name="文本框 52"/>
          <p:cNvSpPr txBox="1"/>
          <p:nvPr/>
        </p:nvSpPr>
        <p:spPr>
          <a:xfrm flipH="1">
            <a:off x="9208770" y="3396934"/>
            <a:ext cx="1877060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</a:p>
        </p:txBody>
      </p:sp>
      <p:grpSp>
        <p:nvGrpSpPr>
          <p:cNvPr id="54" name="组合 2"/>
          <p:cNvGrpSpPr/>
          <p:nvPr/>
        </p:nvGrpSpPr>
        <p:grpSpPr>
          <a:xfrm>
            <a:off x="1528703" y="2006771"/>
            <a:ext cx="851827" cy="851827"/>
            <a:chOff x="0" y="0"/>
            <a:chExt cx="377825" cy="374650"/>
          </a:xfrm>
          <a:solidFill>
            <a:schemeClr val="accent5"/>
          </a:solidFill>
        </p:grpSpPr>
        <p:sp>
          <p:nvSpPr>
            <p:cNvPr id="55" name="Freeform 52"/>
            <p:cNvSpPr/>
            <p:nvPr/>
          </p:nvSpPr>
          <p:spPr>
            <a:xfrm>
              <a:off x="0" y="0"/>
              <a:ext cx="377825" cy="228600"/>
            </a:xfrm>
            <a:custGeom>
              <a:avLst/>
              <a:gdLst/>
              <a:ahLst/>
              <a:cxnLst>
                <a:cxn ang="0">
                  <a:pos x="188913" y="70805"/>
                </a:cxn>
                <a:cxn ang="0">
                  <a:pos x="335167" y="218485"/>
                </a:cxn>
                <a:cxn ang="0">
                  <a:pos x="369700" y="218485"/>
                </a:cxn>
                <a:cxn ang="0">
                  <a:pos x="369700" y="184094"/>
                </a:cxn>
                <a:cxn ang="0">
                  <a:pos x="188913" y="0"/>
                </a:cxn>
                <a:cxn ang="0">
                  <a:pos x="10157" y="184094"/>
                </a:cxn>
                <a:cxn ang="0">
                  <a:pos x="10157" y="218485"/>
                </a:cxn>
                <a:cxn ang="0">
                  <a:pos x="44689" y="218485"/>
                </a:cxn>
                <a:cxn ang="0">
                  <a:pos x="188913" y="70805"/>
                </a:cxn>
              </a:cxnLst>
              <a:rect l="0" t="0" r="0" b="0"/>
              <a:pathLst>
                <a:path w="186" h="113">
                  <a:moveTo>
                    <a:pt x="93" y="35"/>
                  </a:moveTo>
                  <a:cubicBezTo>
                    <a:pt x="165" y="108"/>
                    <a:pt x="165" y="108"/>
                    <a:pt x="165" y="108"/>
                  </a:cubicBezTo>
                  <a:cubicBezTo>
                    <a:pt x="169" y="113"/>
                    <a:pt x="177" y="113"/>
                    <a:pt x="182" y="108"/>
                  </a:cubicBezTo>
                  <a:cubicBezTo>
                    <a:pt x="186" y="103"/>
                    <a:pt x="186" y="96"/>
                    <a:pt x="182" y="9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0" y="96"/>
                    <a:pt x="0" y="103"/>
                    <a:pt x="5" y="108"/>
                  </a:cubicBezTo>
                  <a:cubicBezTo>
                    <a:pt x="9" y="113"/>
                    <a:pt x="17" y="113"/>
                    <a:pt x="22" y="108"/>
                  </a:cubicBezTo>
                  <a:lnTo>
                    <a:pt x="93" y="35"/>
                  </a:lnTo>
                  <a:close/>
                </a:path>
              </a:pathLst>
            </a:custGeom>
            <a:grpFill/>
            <a:ln w="30163" cap="rnd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Freeform 53"/>
            <p:cNvSpPr/>
            <p:nvPr/>
          </p:nvSpPr>
          <p:spPr>
            <a:xfrm>
              <a:off x="50800" y="214312"/>
              <a:ext cx="277813" cy="160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338"/>
                </a:cxn>
                <a:cxn ang="0">
                  <a:pos x="98356" y="160338"/>
                </a:cxn>
                <a:cxn ang="0">
                  <a:pos x="98356" y="46550"/>
                </a:cxn>
                <a:cxn ang="0">
                  <a:pos x="179457" y="46550"/>
                </a:cxn>
                <a:cxn ang="0">
                  <a:pos x="179457" y="160338"/>
                </a:cxn>
                <a:cxn ang="0">
                  <a:pos x="277813" y="160338"/>
                </a:cxn>
                <a:cxn ang="0">
                  <a:pos x="277813" y="0"/>
                </a:cxn>
              </a:cxnLst>
              <a:rect l="0" t="0" r="0" b="0"/>
              <a:pathLst>
                <a:path w="322" h="186">
                  <a:moveTo>
                    <a:pt x="0" y="0"/>
                  </a:moveTo>
                  <a:lnTo>
                    <a:pt x="0" y="186"/>
                  </a:lnTo>
                  <a:lnTo>
                    <a:pt x="114" y="186"/>
                  </a:lnTo>
                  <a:lnTo>
                    <a:pt x="114" y="54"/>
                  </a:lnTo>
                  <a:lnTo>
                    <a:pt x="208" y="54"/>
                  </a:lnTo>
                  <a:lnTo>
                    <a:pt x="208" y="186"/>
                  </a:lnTo>
                  <a:lnTo>
                    <a:pt x="322" y="186"/>
                  </a:lnTo>
                  <a:lnTo>
                    <a:pt x="322" y="0"/>
                  </a:lnTo>
                </a:path>
              </a:pathLst>
            </a:custGeom>
            <a:grpFill/>
            <a:ln w="30163" cap="rnd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7" name="放大镜"/>
          <p:cNvSpPr/>
          <p:nvPr/>
        </p:nvSpPr>
        <p:spPr>
          <a:xfrm>
            <a:off x="4322445" y="2114870"/>
            <a:ext cx="678833" cy="743728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accent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Freeform 11"/>
          <p:cNvSpPr>
            <a:spLocks noEditPoints="1"/>
          </p:cNvSpPr>
          <p:nvPr/>
        </p:nvSpPr>
        <p:spPr>
          <a:xfrm>
            <a:off x="7041621" y="2013269"/>
            <a:ext cx="711437" cy="845329"/>
          </a:xfrm>
          <a:custGeom>
            <a:avLst/>
            <a:gdLst>
              <a:gd name="txL" fmla="*/ 0 w 78"/>
              <a:gd name="txT" fmla="*/ 0 h 92"/>
              <a:gd name="txR" fmla="*/ 78 w 78"/>
              <a:gd name="txB" fmla="*/ 92 h 92"/>
            </a:gdLst>
            <a:ahLst/>
            <a:cxnLst>
              <a:cxn ang="0">
                <a:pos x="0" y="235099"/>
              </a:cxn>
              <a:cxn ang="0">
                <a:pos x="83974" y="53177"/>
              </a:cxn>
              <a:cxn ang="0">
                <a:pos x="109166" y="72769"/>
              </a:cxn>
              <a:cxn ang="0">
                <a:pos x="109166" y="72769"/>
              </a:cxn>
              <a:cxn ang="0">
                <a:pos x="109166" y="72769"/>
              </a:cxn>
              <a:cxn ang="0">
                <a:pos x="111965" y="72769"/>
              </a:cxn>
              <a:cxn ang="0">
                <a:pos x="111965" y="75567"/>
              </a:cxn>
              <a:cxn ang="0">
                <a:pos x="114764" y="75567"/>
              </a:cxn>
              <a:cxn ang="0">
                <a:pos x="114764" y="75567"/>
              </a:cxn>
              <a:cxn ang="0">
                <a:pos x="117563" y="78366"/>
              </a:cxn>
              <a:cxn ang="0">
                <a:pos x="117563" y="78366"/>
              </a:cxn>
              <a:cxn ang="0">
                <a:pos x="120363" y="78366"/>
              </a:cxn>
              <a:cxn ang="0">
                <a:pos x="120363" y="81165"/>
              </a:cxn>
              <a:cxn ang="0">
                <a:pos x="120363" y="81165"/>
              </a:cxn>
              <a:cxn ang="0">
                <a:pos x="123162" y="81165"/>
              </a:cxn>
              <a:cxn ang="0">
                <a:pos x="134358" y="89561"/>
              </a:cxn>
              <a:cxn ang="0">
                <a:pos x="137157" y="92360"/>
              </a:cxn>
              <a:cxn ang="0">
                <a:pos x="137157" y="92360"/>
              </a:cxn>
              <a:cxn ang="0">
                <a:pos x="137157" y="92360"/>
              </a:cxn>
              <a:cxn ang="0">
                <a:pos x="139956" y="95159"/>
              </a:cxn>
              <a:cxn ang="0">
                <a:pos x="139956" y="95159"/>
              </a:cxn>
              <a:cxn ang="0">
                <a:pos x="142756" y="95159"/>
              </a:cxn>
              <a:cxn ang="0">
                <a:pos x="142756" y="95159"/>
              </a:cxn>
              <a:cxn ang="0">
                <a:pos x="145555" y="97958"/>
              </a:cxn>
              <a:cxn ang="0">
                <a:pos x="145555" y="97958"/>
              </a:cxn>
              <a:cxn ang="0">
                <a:pos x="148354" y="97958"/>
              </a:cxn>
              <a:cxn ang="0">
                <a:pos x="148354" y="100757"/>
              </a:cxn>
              <a:cxn ang="0">
                <a:pos x="148354" y="100757"/>
              </a:cxn>
              <a:cxn ang="0">
                <a:pos x="137157" y="218306"/>
              </a:cxn>
              <a:cxn ang="0">
                <a:pos x="22393" y="251891"/>
              </a:cxn>
              <a:cxn ang="0">
                <a:pos x="97969" y="176324"/>
              </a:cxn>
              <a:cxn ang="0">
                <a:pos x="53183" y="145537"/>
              </a:cxn>
              <a:cxn ang="0">
                <a:pos x="8397" y="243495"/>
              </a:cxn>
              <a:cxn ang="0">
                <a:pos x="207135" y="257489"/>
              </a:cxn>
              <a:cxn ang="0">
                <a:pos x="151153" y="229501"/>
              </a:cxn>
              <a:cxn ang="0">
                <a:pos x="193140" y="117549"/>
              </a:cxn>
              <a:cxn ang="0">
                <a:pos x="97969" y="0"/>
              </a:cxn>
              <a:cxn ang="0">
                <a:pos x="193140" y="117549"/>
              </a:cxn>
            </a:cxnLst>
            <a:rect l="txL" t="txT" r="txR" b="txB"/>
            <a:pathLst>
              <a:path w="78" h="92">
                <a:moveTo>
                  <a:pt x="3" y="87"/>
                </a:moveTo>
                <a:cubicBezTo>
                  <a:pt x="2" y="86"/>
                  <a:pt x="1" y="85"/>
                  <a:pt x="0" y="84"/>
                </a:cubicBezTo>
                <a:cubicBezTo>
                  <a:pt x="0" y="71"/>
                  <a:pt x="0" y="58"/>
                  <a:pt x="1" y="44"/>
                </a:cubicBezTo>
                <a:cubicBezTo>
                  <a:pt x="12" y="40"/>
                  <a:pt x="22" y="31"/>
                  <a:pt x="30" y="19"/>
                </a:cubicBezTo>
                <a:cubicBezTo>
                  <a:pt x="38" y="25"/>
                  <a:pt x="38" y="25"/>
                  <a:pt x="38" y="25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39" y="26"/>
                  <a:pt x="39" y="26"/>
                  <a:pt x="39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8"/>
                  <a:pt x="41" y="28"/>
                  <a:pt x="41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2" y="28"/>
                  <a:pt x="42" y="28"/>
                  <a:pt x="42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8"/>
                  <a:pt x="43" y="28"/>
                  <a:pt x="43" y="28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3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4"/>
                  <a:pt x="51" y="34"/>
                  <a:pt x="51" y="34"/>
                </a:cubicBezTo>
                <a:cubicBezTo>
                  <a:pt x="51" y="35"/>
                  <a:pt x="51" y="35"/>
                  <a:pt x="51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5"/>
                  <a:pt x="53" y="35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53" y="36"/>
                  <a:pt x="53" y="36"/>
                  <a:pt x="53" y="36"/>
                </a:cubicBezTo>
                <a:cubicBezTo>
                  <a:pt x="62" y="42"/>
                  <a:pt x="62" y="42"/>
                  <a:pt x="62" y="42"/>
                </a:cubicBezTo>
                <a:cubicBezTo>
                  <a:pt x="54" y="54"/>
                  <a:pt x="49" y="66"/>
                  <a:pt x="49" y="78"/>
                </a:cubicBezTo>
                <a:cubicBezTo>
                  <a:pt x="36" y="83"/>
                  <a:pt x="24" y="87"/>
                  <a:pt x="11" y="92"/>
                </a:cubicBezTo>
                <a:cubicBezTo>
                  <a:pt x="10" y="91"/>
                  <a:pt x="9" y="91"/>
                  <a:pt x="8" y="90"/>
                </a:cubicBezTo>
                <a:cubicBezTo>
                  <a:pt x="24" y="67"/>
                  <a:pt x="24" y="67"/>
                  <a:pt x="24" y="67"/>
                </a:cubicBezTo>
                <a:cubicBezTo>
                  <a:pt x="28" y="68"/>
                  <a:pt x="32" y="67"/>
                  <a:pt x="35" y="63"/>
                </a:cubicBezTo>
                <a:cubicBezTo>
                  <a:pt x="38" y="59"/>
                  <a:pt x="37" y="53"/>
                  <a:pt x="33" y="50"/>
                </a:cubicBezTo>
                <a:cubicBezTo>
                  <a:pt x="28" y="47"/>
                  <a:pt x="22" y="48"/>
                  <a:pt x="19" y="52"/>
                </a:cubicBezTo>
                <a:cubicBezTo>
                  <a:pt x="16" y="56"/>
                  <a:pt x="17" y="61"/>
                  <a:pt x="20" y="64"/>
                </a:cubicBezTo>
                <a:cubicBezTo>
                  <a:pt x="3" y="87"/>
                  <a:pt x="3" y="87"/>
                  <a:pt x="3" y="87"/>
                </a:cubicBezTo>
                <a:close/>
                <a:moveTo>
                  <a:pt x="27" y="92"/>
                </a:moveTo>
                <a:cubicBezTo>
                  <a:pt x="74" y="92"/>
                  <a:pt x="74" y="92"/>
                  <a:pt x="74" y="92"/>
                </a:cubicBezTo>
                <a:cubicBezTo>
                  <a:pt x="74" y="82"/>
                  <a:pt x="74" y="82"/>
                  <a:pt x="74" y="82"/>
                </a:cubicBezTo>
                <a:cubicBezTo>
                  <a:pt x="54" y="82"/>
                  <a:pt x="54" y="82"/>
                  <a:pt x="54" y="82"/>
                </a:cubicBezTo>
                <a:cubicBezTo>
                  <a:pt x="27" y="92"/>
                  <a:pt x="27" y="92"/>
                  <a:pt x="27" y="92"/>
                </a:cubicBezTo>
                <a:close/>
                <a:moveTo>
                  <a:pt x="69" y="42"/>
                </a:moveTo>
                <a:cubicBezTo>
                  <a:pt x="78" y="30"/>
                  <a:pt x="78" y="30"/>
                  <a:pt x="78" y="30"/>
                </a:cubicBezTo>
                <a:cubicBezTo>
                  <a:pt x="35" y="0"/>
                  <a:pt x="35" y="0"/>
                  <a:pt x="35" y="0"/>
                </a:cubicBezTo>
                <a:cubicBezTo>
                  <a:pt x="26" y="11"/>
                  <a:pt x="26" y="11"/>
                  <a:pt x="26" y="11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accent5"/>
          </a:solidFill>
          <a:ln w="28575"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097408" y="1599174"/>
            <a:ext cx="248123" cy="2481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372348" y="1599174"/>
            <a:ext cx="248123" cy="2481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3647289" y="1599174"/>
            <a:ext cx="248123" cy="2481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922230" y="1599174"/>
            <a:ext cx="248123" cy="2481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/>
          <p:cNvSpPr/>
          <p:nvPr/>
        </p:nvSpPr>
        <p:spPr>
          <a:xfrm>
            <a:off x="2286681" y="1808905"/>
            <a:ext cx="1208948" cy="12089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844326" y="1808905"/>
            <a:ext cx="1208948" cy="12089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0109" y="500061"/>
            <a:ext cx="1685929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研究意义</a:t>
            </a:r>
          </a:p>
        </p:txBody>
      </p:sp>
      <p:sp>
        <p:nvSpPr>
          <p:cNvPr id="20" name="椭圆 19"/>
          <p:cNvSpPr/>
          <p:nvPr/>
        </p:nvSpPr>
        <p:spPr>
          <a:xfrm>
            <a:off x="5443311" y="1808905"/>
            <a:ext cx="1208948" cy="12089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0662" y="3187072"/>
            <a:ext cx="175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550670" y="3815721"/>
            <a:ext cx="2680970" cy="174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单击此处添加本章节的简要内容。本模板精心设计，模板所有均可自由编辑替换移动。单击此处添加本章节的简要内容。本模板精心设计，模板所有均可自由编辑替换移动。</a:t>
            </a:r>
          </a:p>
        </p:txBody>
      </p:sp>
      <p:sp>
        <p:nvSpPr>
          <p:cNvPr id="23" name="书本"/>
          <p:cNvSpPr/>
          <p:nvPr/>
        </p:nvSpPr>
        <p:spPr bwMode="auto">
          <a:xfrm>
            <a:off x="2456815" y="2124080"/>
            <a:ext cx="868680" cy="624840"/>
          </a:xfrm>
          <a:custGeom>
            <a:avLst/>
            <a:gdLst>
              <a:gd name="T0" fmla="*/ 913166 w 4940"/>
              <a:gd name="T1" fmla="*/ 216832 h 3973"/>
              <a:gd name="T2" fmla="*/ 832184 w 4940"/>
              <a:gd name="T3" fmla="*/ 139667 h 3973"/>
              <a:gd name="T4" fmla="*/ 750431 w 4940"/>
              <a:gd name="T5" fmla="*/ 81408 h 3973"/>
              <a:gd name="T6" fmla="*/ 668293 w 4940"/>
              <a:gd name="T7" fmla="*/ 40897 h 3973"/>
              <a:gd name="T8" fmla="*/ 586925 w 4940"/>
              <a:gd name="T9" fmla="*/ 14661 h 3973"/>
              <a:gd name="T10" fmla="*/ 506715 w 4940"/>
              <a:gd name="T11" fmla="*/ 2315 h 3973"/>
              <a:gd name="T12" fmla="*/ 429203 w 4940"/>
              <a:gd name="T13" fmla="*/ 772 h 3973"/>
              <a:gd name="T14" fmla="*/ 354777 w 4940"/>
              <a:gd name="T15" fmla="*/ 8102 h 3973"/>
              <a:gd name="T16" fmla="*/ 285364 w 4940"/>
              <a:gd name="T17" fmla="*/ 22763 h 3973"/>
              <a:gd name="T18" fmla="*/ 220965 w 4940"/>
              <a:gd name="T19" fmla="*/ 42826 h 3973"/>
              <a:gd name="T20" fmla="*/ 136898 w 4940"/>
              <a:gd name="T21" fmla="*/ 77164 h 3973"/>
              <a:gd name="T22" fmla="*/ 52060 w 4940"/>
              <a:gd name="T23" fmla="*/ 123077 h 3973"/>
              <a:gd name="T24" fmla="*/ 0 w 4940"/>
              <a:gd name="T25" fmla="*/ 158573 h 3973"/>
              <a:gd name="T26" fmla="*/ 23523 w 4940"/>
              <a:gd name="T27" fmla="*/ 1411336 h 3973"/>
              <a:gd name="T28" fmla="*/ 90237 w 4940"/>
              <a:gd name="T29" fmla="*/ 1371211 h 3973"/>
              <a:gd name="T30" fmla="*/ 191271 w 4940"/>
              <a:gd name="T31" fmla="*/ 1323755 h 3973"/>
              <a:gd name="T32" fmla="*/ 252200 w 4940"/>
              <a:gd name="T33" fmla="*/ 1302149 h 3973"/>
              <a:gd name="T34" fmla="*/ 319300 w 4940"/>
              <a:gd name="T35" fmla="*/ 1284787 h 3973"/>
              <a:gd name="T36" fmla="*/ 391798 w 4940"/>
              <a:gd name="T37" fmla="*/ 1273212 h 3973"/>
              <a:gd name="T38" fmla="*/ 467381 w 4940"/>
              <a:gd name="T39" fmla="*/ 1270511 h 3973"/>
              <a:gd name="T40" fmla="*/ 546434 w 4940"/>
              <a:gd name="T41" fmla="*/ 1277070 h 3973"/>
              <a:gd name="T42" fmla="*/ 627802 w 4940"/>
              <a:gd name="T43" fmla="*/ 1295975 h 3973"/>
              <a:gd name="T44" fmla="*/ 709555 w 4940"/>
              <a:gd name="T45" fmla="*/ 1329156 h 3973"/>
              <a:gd name="T46" fmla="*/ 791693 w 4940"/>
              <a:gd name="T47" fmla="*/ 1378155 h 3973"/>
              <a:gd name="T48" fmla="*/ 873061 w 4940"/>
              <a:gd name="T49" fmla="*/ 1445288 h 3973"/>
              <a:gd name="T50" fmla="*/ 952500 w 4940"/>
              <a:gd name="T51" fmla="*/ 1532870 h 3973"/>
              <a:gd name="T52" fmla="*/ 1011887 w 4940"/>
              <a:gd name="T53" fmla="*/ 1465351 h 3973"/>
              <a:gd name="T54" fmla="*/ 1092868 w 4940"/>
              <a:gd name="T55" fmla="*/ 1393588 h 3973"/>
              <a:gd name="T56" fmla="*/ 1175007 w 4940"/>
              <a:gd name="T57" fmla="*/ 1339959 h 3973"/>
              <a:gd name="T58" fmla="*/ 1256760 w 4940"/>
              <a:gd name="T59" fmla="*/ 1302920 h 3973"/>
              <a:gd name="T60" fmla="*/ 1338128 w 4940"/>
              <a:gd name="T61" fmla="*/ 1280928 h 3973"/>
              <a:gd name="T62" fmla="*/ 1417952 w 4940"/>
              <a:gd name="T63" fmla="*/ 1270897 h 3973"/>
              <a:gd name="T64" fmla="*/ 1494692 w 4940"/>
              <a:gd name="T65" fmla="*/ 1271669 h 3973"/>
              <a:gd name="T66" fmla="*/ 1567962 w 4940"/>
              <a:gd name="T67" fmla="*/ 1281314 h 3973"/>
              <a:gd name="T68" fmla="*/ 1635832 w 4940"/>
              <a:gd name="T69" fmla="*/ 1297519 h 3973"/>
              <a:gd name="T70" fmla="*/ 1698689 w 4940"/>
              <a:gd name="T71" fmla="*/ 1318353 h 3973"/>
              <a:gd name="T72" fmla="*/ 1792397 w 4940"/>
              <a:gd name="T73" fmla="*/ 1359250 h 3973"/>
              <a:gd name="T74" fmla="*/ 1868365 w 4940"/>
              <a:gd name="T75" fmla="*/ 1402848 h 3973"/>
              <a:gd name="T76" fmla="*/ 1905000 w 4940"/>
              <a:gd name="T77" fmla="*/ 158573 h 3973"/>
              <a:gd name="T78" fmla="*/ 1868365 w 4940"/>
              <a:gd name="T79" fmla="*/ 133109 h 3973"/>
              <a:gd name="T80" fmla="*/ 1792397 w 4940"/>
              <a:gd name="T81" fmla="*/ 89511 h 3973"/>
              <a:gd name="T82" fmla="*/ 1698689 w 4940"/>
              <a:gd name="T83" fmla="*/ 47842 h 3973"/>
              <a:gd name="T84" fmla="*/ 1635832 w 4940"/>
              <a:gd name="T85" fmla="*/ 27393 h 3973"/>
              <a:gd name="T86" fmla="*/ 1567962 w 4940"/>
              <a:gd name="T87" fmla="*/ 11575 h 3973"/>
              <a:gd name="T88" fmla="*/ 1494692 w 4940"/>
              <a:gd name="T89" fmla="*/ 1929 h 3973"/>
              <a:gd name="T90" fmla="*/ 1417952 w 4940"/>
              <a:gd name="T91" fmla="*/ 1157 h 3973"/>
              <a:gd name="T92" fmla="*/ 1338128 w 4940"/>
              <a:gd name="T93" fmla="*/ 10417 h 3973"/>
              <a:gd name="T94" fmla="*/ 1256760 w 4940"/>
              <a:gd name="T95" fmla="*/ 33181 h 3973"/>
              <a:gd name="T96" fmla="*/ 1175007 w 4940"/>
              <a:gd name="T97" fmla="*/ 70220 h 3973"/>
              <a:gd name="T98" fmla="*/ 1092868 w 4940"/>
              <a:gd name="T99" fmla="*/ 123463 h 3973"/>
              <a:gd name="T100" fmla="*/ 1011887 w 4940"/>
              <a:gd name="T101" fmla="*/ 195612 h 3973"/>
              <a:gd name="T102" fmla="*/ 952500 w 4940"/>
              <a:gd name="T103" fmla="*/ 262745 h 397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940" h="3972">
                <a:moveTo>
                  <a:pt x="2470" y="681"/>
                </a:moveTo>
                <a:lnTo>
                  <a:pt x="2470" y="681"/>
                </a:lnTo>
                <a:lnTo>
                  <a:pt x="2419" y="619"/>
                </a:lnTo>
                <a:lnTo>
                  <a:pt x="2368" y="562"/>
                </a:lnTo>
                <a:lnTo>
                  <a:pt x="2315" y="507"/>
                </a:lnTo>
                <a:lnTo>
                  <a:pt x="2264" y="455"/>
                </a:lnTo>
                <a:lnTo>
                  <a:pt x="2211" y="407"/>
                </a:lnTo>
                <a:lnTo>
                  <a:pt x="2158" y="362"/>
                </a:lnTo>
                <a:lnTo>
                  <a:pt x="2106" y="320"/>
                </a:lnTo>
                <a:lnTo>
                  <a:pt x="2053" y="281"/>
                </a:lnTo>
                <a:lnTo>
                  <a:pt x="2000" y="244"/>
                </a:lnTo>
                <a:lnTo>
                  <a:pt x="1946" y="211"/>
                </a:lnTo>
                <a:lnTo>
                  <a:pt x="1894" y="182"/>
                </a:lnTo>
                <a:lnTo>
                  <a:pt x="1840" y="154"/>
                </a:lnTo>
                <a:lnTo>
                  <a:pt x="1787" y="128"/>
                </a:lnTo>
                <a:lnTo>
                  <a:pt x="1733" y="106"/>
                </a:lnTo>
                <a:lnTo>
                  <a:pt x="1680" y="86"/>
                </a:lnTo>
                <a:lnTo>
                  <a:pt x="1628" y="68"/>
                </a:lnTo>
                <a:lnTo>
                  <a:pt x="1575" y="52"/>
                </a:lnTo>
                <a:lnTo>
                  <a:pt x="1522" y="38"/>
                </a:lnTo>
                <a:lnTo>
                  <a:pt x="1469" y="27"/>
                </a:lnTo>
                <a:lnTo>
                  <a:pt x="1417" y="19"/>
                </a:lnTo>
                <a:lnTo>
                  <a:pt x="1365" y="11"/>
                </a:lnTo>
                <a:lnTo>
                  <a:pt x="1314" y="6"/>
                </a:lnTo>
                <a:lnTo>
                  <a:pt x="1264" y="3"/>
                </a:lnTo>
                <a:lnTo>
                  <a:pt x="1212" y="0"/>
                </a:lnTo>
                <a:lnTo>
                  <a:pt x="1163" y="0"/>
                </a:lnTo>
                <a:lnTo>
                  <a:pt x="1113" y="2"/>
                </a:lnTo>
                <a:lnTo>
                  <a:pt x="1064" y="5"/>
                </a:lnTo>
                <a:lnTo>
                  <a:pt x="1016" y="9"/>
                </a:lnTo>
                <a:lnTo>
                  <a:pt x="968" y="15"/>
                </a:lnTo>
                <a:lnTo>
                  <a:pt x="920" y="21"/>
                </a:lnTo>
                <a:lnTo>
                  <a:pt x="875" y="30"/>
                </a:lnTo>
                <a:lnTo>
                  <a:pt x="828" y="38"/>
                </a:lnTo>
                <a:lnTo>
                  <a:pt x="784" y="48"/>
                </a:lnTo>
                <a:lnTo>
                  <a:pt x="740" y="59"/>
                </a:lnTo>
                <a:lnTo>
                  <a:pt x="697" y="71"/>
                </a:lnTo>
                <a:lnTo>
                  <a:pt x="654" y="84"/>
                </a:lnTo>
                <a:lnTo>
                  <a:pt x="614" y="96"/>
                </a:lnTo>
                <a:lnTo>
                  <a:pt x="573" y="111"/>
                </a:lnTo>
                <a:lnTo>
                  <a:pt x="534" y="124"/>
                </a:lnTo>
                <a:lnTo>
                  <a:pt x="496" y="139"/>
                </a:lnTo>
                <a:lnTo>
                  <a:pt x="423" y="169"/>
                </a:lnTo>
                <a:lnTo>
                  <a:pt x="355" y="200"/>
                </a:lnTo>
                <a:lnTo>
                  <a:pt x="292" y="232"/>
                </a:lnTo>
                <a:lnTo>
                  <a:pt x="234" y="263"/>
                </a:lnTo>
                <a:lnTo>
                  <a:pt x="181" y="292"/>
                </a:lnTo>
                <a:lnTo>
                  <a:pt x="135" y="319"/>
                </a:lnTo>
                <a:lnTo>
                  <a:pt x="95" y="345"/>
                </a:lnTo>
                <a:lnTo>
                  <a:pt x="61" y="367"/>
                </a:lnTo>
                <a:lnTo>
                  <a:pt x="16" y="399"/>
                </a:lnTo>
                <a:lnTo>
                  <a:pt x="0" y="411"/>
                </a:lnTo>
                <a:lnTo>
                  <a:pt x="0" y="3702"/>
                </a:lnTo>
                <a:lnTo>
                  <a:pt x="16" y="3690"/>
                </a:lnTo>
                <a:lnTo>
                  <a:pt x="61" y="3658"/>
                </a:lnTo>
                <a:lnTo>
                  <a:pt x="95" y="3636"/>
                </a:lnTo>
                <a:lnTo>
                  <a:pt x="135" y="3612"/>
                </a:lnTo>
                <a:lnTo>
                  <a:pt x="181" y="3583"/>
                </a:lnTo>
                <a:lnTo>
                  <a:pt x="234" y="3554"/>
                </a:lnTo>
                <a:lnTo>
                  <a:pt x="292" y="3523"/>
                </a:lnTo>
                <a:lnTo>
                  <a:pt x="355" y="3493"/>
                </a:lnTo>
                <a:lnTo>
                  <a:pt x="423" y="3461"/>
                </a:lnTo>
                <a:lnTo>
                  <a:pt x="496" y="3431"/>
                </a:lnTo>
                <a:lnTo>
                  <a:pt x="534" y="3417"/>
                </a:lnTo>
                <a:lnTo>
                  <a:pt x="573" y="3402"/>
                </a:lnTo>
                <a:lnTo>
                  <a:pt x="614" y="3388"/>
                </a:lnTo>
                <a:lnTo>
                  <a:pt x="654" y="3375"/>
                </a:lnTo>
                <a:lnTo>
                  <a:pt x="697" y="3363"/>
                </a:lnTo>
                <a:lnTo>
                  <a:pt x="740" y="3350"/>
                </a:lnTo>
                <a:lnTo>
                  <a:pt x="784" y="3339"/>
                </a:lnTo>
                <a:lnTo>
                  <a:pt x="828" y="3330"/>
                </a:lnTo>
                <a:lnTo>
                  <a:pt x="875" y="3321"/>
                </a:lnTo>
                <a:lnTo>
                  <a:pt x="920" y="3312"/>
                </a:lnTo>
                <a:lnTo>
                  <a:pt x="968" y="3306"/>
                </a:lnTo>
                <a:lnTo>
                  <a:pt x="1016" y="3300"/>
                </a:lnTo>
                <a:lnTo>
                  <a:pt x="1064" y="3296"/>
                </a:lnTo>
                <a:lnTo>
                  <a:pt x="1113" y="3294"/>
                </a:lnTo>
                <a:lnTo>
                  <a:pt x="1163" y="3292"/>
                </a:lnTo>
                <a:lnTo>
                  <a:pt x="1212" y="3293"/>
                </a:lnTo>
                <a:lnTo>
                  <a:pt x="1264" y="3294"/>
                </a:lnTo>
                <a:lnTo>
                  <a:pt x="1314" y="3298"/>
                </a:lnTo>
                <a:lnTo>
                  <a:pt x="1365" y="3303"/>
                </a:lnTo>
                <a:lnTo>
                  <a:pt x="1417" y="3310"/>
                </a:lnTo>
                <a:lnTo>
                  <a:pt x="1469" y="3320"/>
                </a:lnTo>
                <a:lnTo>
                  <a:pt x="1522" y="3331"/>
                </a:lnTo>
                <a:lnTo>
                  <a:pt x="1575" y="3344"/>
                </a:lnTo>
                <a:lnTo>
                  <a:pt x="1628" y="3359"/>
                </a:lnTo>
                <a:lnTo>
                  <a:pt x="1680" y="3377"/>
                </a:lnTo>
                <a:lnTo>
                  <a:pt x="1733" y="3397"/>
                </a:lnTo>
                <a:lnTo>
                  <a:pt x="1787" y="3420"/>
                </a:lnTo>
                <a:lnTo>
                  <a:pt x="1840" y="3445"/>
                </a:lnTo>
                <a:lnTo>
                  <a:pt x="1894" y="3473"/>
                </a:lnTo>
                <a:lnTo>
                  <a:pt x="1946" y="3504"/>
                </a:lnTo>
                <a:lnTo>
                  <a:pt x="2000" y="3537"/>
                </a:lnTo>
                <a:lnTo>
                  <a:pt x="2053" y="3572"/>
                </a:lnTo>
                <a:lnTo>
                  <a:pt x="2106" y="3612"/>
                </a:lnTo>
                <a:lnTo>
                  <a:pt x="2158" y="3653"/>
                </a:lnTo>
                <a:lnTo>
                  <a:pt x="2211" y="3699"/>
                </a:lnTo>
                <a:lnTo>
                  <a:pt x="2264" y="3746"/>
                </a:lnTo>
                <a:lnTo>
                  <a:pt x="2315" y="3798"/>
                </a:lnTo>
                <a:lnTo>
                  <a:pt x="2368" y="3853"/>
                </a:lnTo>
                <a:lnTo>
                  <a:pt x="2419" y="3911"/>
                </a:lnTo>
                <a:lnTo>
                  <a:pt x="2470" y="3973"/>
                </a:lnTo>
                <a:lnTo>
                  <a:pt x="2521" y="3911"/>
                </a:lnTo>
                <a:lnTo>
                  <a:pt x="2573" y="3853"/>
                </a:lnTo>
                <a:lnTo>
                  <a:pt x="2624" y="3798"/>
                </a:lnTo>
                <a:lnTo>
                  <a:pt x="2676" y="3746"/>
                </a:lnTo>
                <a:lnTo>
                  <a:pt x="2728" y="3699"/>
                </a:lnTo>
                <a:lnTo>
                  <a:pt x="2781" y="3653"/>
                </a:lnTo>
                <a:lnTo>
                  <a:pt x="2834" y="3612"/>
                </a:lnTo>
                <a:lnTo>
                  <a:pt x="2886" y="3572"/>
                </a:lnTo>
                <a:lnTo>
                  <a:pt x="2940" y="3537"/>
                </a:lnTo>
                <a:lnTo>
                  <a:pt x="2993" y="3504"/>
                </a:lnTo>
                <a:lnTo>
                  <a:pt x="3047" y="3473"/>
                </a:lnTo>
                <a:lnTo>
                  <a:pt x="3100" y="3445"/>
                </a:lnTo>
                <a:lnTo>
                  <a:pt x="3154" y="3420"/>
                </a:lnTo>
                <a:lnTo>
                  <a:pt x="3206" y="3397"/>
                </a:lnTo>
                <a:lnTo>
                  <a:pt x="3259" y="3377"/>
                </a:lnTo>
                <a:lnTo>
                  <a:pt x="3313" y="3359"/>
                </a:lnTo>
                <a:lnTo>
                  <a:pt x="3366" y="3344"/>
                </a:lnTo>
                <a:lnTo>
                  <a:pt x="3418" y="3331"/>
                </a:lnTo>
                <a:lnTo>
                  <a:pt x="3470" y="3320"/>
                </a:lnTo>
                <a:lnTo>
                  <a:pt x="3523" y="3310"/>
                </a:lnTo>
                <a:lnTo>
                  <a:pt x="3574" y="3303"/>
                </a:lnTo>
                <a:lnTo>
                  <a:pt x="3626" y="3298"/>
                </a:lnTo>
                <a:lnTo>
                  <a:pt x="3677" y="3294"/>
                </a:lnTo>
                <a:lnTo>
                  <a:pt x="3727" y="3293"/>
                </a:lnTo>
                <a:lnTo>
                  <a:pt x="3778" y="3292"/>
                </a:lnTo>
                <a:lnTo>
                  <a:pt x="3827" y="3294"/>
                </a:lnTo>
                <a:lnTo>
                  <a:pt x="3876" y="3296"/>
                </a:lnTo>
                <a:lnTo>
                  <a:pt x="3925" y="3300"/>
                </a:lnTo>
                <a:lnTo>
                  <a:pt x="3973" y="3306"/>
                </a:lnTo>
                <a:lnTo>
                  <a:pt x="4019" y="3312"/>
                </a:lnTo>
                <a:lnTo>
                  <a:pt x="4066" y="3321"/>
                </a:lnTo>
                <a:lnTo>
                  <a:pt x="4111" y="3330"/>
                </a:lnTo>
                <a:lnTo>
                  <a:pt x="4155" y="3339"/>
                </a:lnTo>
                <a:lnTo>
                  <a:pt x="4199" y="3350"/>
                </a:lnTo>
                <a:lnTo>
                  <a:pt x="4242" y="3363"/>
                </a:lnTo>
                <a:lnTo>
                  <a:pt x="4285" y="3375"/>
                </a:lnTo>
                <a:lnTo>
                  <a:pt x="4327" y="3388"/>
                </a:lnTo>
                <a:lnTo>
                  <a:pt x="4366" y="3402"/>
                </a:lnTo>
                <a:lnTo>
                  <a:pt x="4405" y="3417"/>
                </a:lnTo>
                <a:lnTo>
                  <a:pt x="4444" y="3431"/>
                </a:lnTo>
                <a:lnTo>
                  <a:pt x="4517" y="3461"/>
                </a:lnTo>
                <a:lnTo>
                  <a:pt x="4585" y="3493"/>
                </a:lnTo>
                <a:lnTo>
                  <a:pt x="4648" y="3523"/>
                </a:lnTo>
                <a:lnTo>
                  <a:pt x="4707" y="3554"/>
                </a:lnTo>
                <a:lnTo>
                  <a:pt x="4758" y="3583"/>
                </a:lnTo>
                <a:lnTo>
                  <a:pt x="4805" y="3612"/>
                </a:lnTo>
                <a:lnTo>
                  <a:pt x="4845" y="3636"/>
                </a:lnTo>
                <a:lnTo>
                  <a:pt x="4878" y="3658"/>
                </a:lnTo>
                <a:lnTo>
                  <a:pt x="4924" y="3690"/>
                </a:lnTo>
                <a:lnTo>
                  <a:pt x="4940" y="3702"/>
                </a:lnTo>
                <a:lnTo>
                  <a:pt x="4940" y="411"/>
                </a:lnTo>
                <a:lnTo>
                  <a:pt x="4924" y="399"/>
                </a:lnTo>
                <a:lnTo>
                  <a:pt x="4878" y="367"/>
                </a:lnTo>
                <a:lnTo>
                  <a:pt x="4845" y="345"/>
                </a:lnTo>
                <a:lnTo>
                  <a:pt x="4805" y="319"/>
                </a:lnTo>
                <a:lnTo>
                  <a:pt x="4758" y="292"/>
                </a:lnTo>
                <a:lnTo>
                  <a:pt x="4707" y="263"/>
                </a:lnTo>
                <a:lnTo>
                  <a:pt x="4648" y="232"/>
                </a:lnTo>
                <a:lnTo>
                  <a:pt x="4585" y="200"/>
                </a:lnTo>
                <a:lnTo>
                  <a:pt x="4517" y="169"/>
                </a:lnTo>
                <a:lnTo>
                  <a:pt x="4444" y="139"/>
                </a:lnTo>
                <a:lnTo>
                  <a:pt x="4405" y="124"/>
                </a:lnTo>
                <a:lnTo>
                  <a:pt x="4366" y="111"/>
                </a:lnTo>
                <a:lnTo>
                  <a:pt x="4327" y="96"/>
                </a:lnTo>
                <a:lnTo>
                  <a:pt x="4285" y="84"/>
                </a:lnTo>
                <a:lnTo>
                  <a:pt x="4242" y="71"/>
                </a:lnTo>
                <a:lnTo>
                  <a:pt x="4199" y="59"/>
                </a:lnTo>
                <a:lnTo>
                  <a:pt x="4155" y="48"/>
                </a:lnTo>
                <a:lnTo>
                  <a:pt x="4111" y="38"/>
                </a:lnTo>
                <a:lnTo>
                  <a:pt x="4066" y="30"/>
                </a:lnTo>
                <a:lnTo>
                  <a:pt x="4019" y="21"/>
                </a:lnTo>
                <a:lnTo>
                  <a:pt x="3973" y="15"/>
                </a:lnTo>
                <a:lnTo>
                  <a:pt x="3925" y="9"/>
                </a:lnTo>
                <a:lnTo>
                  <a:pt x="3876" y="5"/>
                </a:lnTo>
                <a:lnTo>
                  <a:pt x="3827" y="2"/>
                </a:lnTo>
                <a:lnTo>
                  <a:pt x="3778" y="0"/>
                </a:lnTo>
                <a:lnTo>
                  <a:pt x="3727" y="0"/>
                </a:lnTo>
                <a:lnTo>
                  <a:pt x="3677" y="3"/>
                </a:lnTo>
                <a:lnTo>
                  <a:pt x="3626" y="6"/>
                </a:lnTo>
                <a:lnTo>
                  <a:pt x="3574" y="11"/>
                </a:lnTo>
                <a:lnTo>
                  <a:pt x="3523" y="19"/>
                </a:lnTo>
                <a:lnTo>
                  <a:pt x="3470" y="27"/>
                </a:lnTo>
                <a:lnTo>
                  <a:pt x="3418" y="38"/>
                </a:lnTo>
                <a:lnTo>
                  <a:pt x="3366" y="52"/>
                </a:lnTo>
                <a:lnTo>
                  <a:pt x="3313" y="68"/>
                </a:lnTo>
                <a:lnTo>
                  <a:pt x="3259" y="86"/>
                </a:lnTo>
                <a:lnTo>
                  <a:pt x="3206" y="106"/>
                </a:lnTo>
                <a:lnTo>
                  <a:pt x="3154" y="128"/>
                </a:lnTo>
                <a:lnTo>
                  <a:pt x="3100" y="154"/>
                </a:lnTo>
                <a:lnTo>
                  <a:pt x="3047" y="182"/>
                </a:lnTo>
                <a:lnTo>
                  <a:pt x="2993" y="211"/>
                </a:lnTo>
                <a:lnTo>
                  <a:pt x="2940" y="244"/>
                </a:lnTo>
                <a:lnTo>
                  <a:pt x="2886" y="281"/>
                </a:lnTo>
                <a:lnTo>
                  <a:pt x="2834" y="320"/>
                </a:lnTo>
                <a:lnTo>
                  <a:pt x="2781" y="362"/>
                </a:lnTo>
                <a:lnTo>
                  <a:pt x="2728" y="407"/>
                </a:lnTo>
                <a:lnTo>
                  <a:pt x="2676" y="455"/>
                </a:lnTo>
                <a:lnTo>
                  <a:pt x="2624" y="507"/>
                </a:lnTo>
                <a:lnTo>
                  <a:pt x="2573" y="562"/>
                </a:lnTo>
                <a:lnTo>
                  <a:pt x="2521" y="619"/>
                </a:lnTo>
                <a:lnTo>
                  <a:pt x="2470" y="6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5507" y="3187072"/>
            <a:ext cx="175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55515" y="3815721"/>
            <a:ext cx="2680970" cy="174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单击此处添加本章节的简要内容。本模板精心设计，模板所有均可自由编辑替换移动。单击此处添加本章节的简要内容。本模板精心设计，模板所有均可自由编辑替换移动。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78307" y="3187072"/>
            <a:ext cx="175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108315" y="3815721"/>
            <a:ext cx="2680970" cy="174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单击此处添加本章节的简要内容。本模板精心设计，模板所有均可自由编辑替换移动。单击此处添加本章节的简要内容。本模板精心设计，模板所有均可自由编辑替换移动。</a:t>
            </a:r>
          </a:p>
        </p:txBody>
      </p:sp>
      <p:sp>
        <p:nvSpPr>
          <p:cNvPr id="28" name="笔尖"/>
          <p:cNvSpPr/>
          <p:nvPr/>
        </p:nvSpPr>
        <p:spPr bwMode="auto">
          <a:xfrm>
            <a:off x="5715000" y="2025020"/>
            <a:ext cx="762000" cy="822960"/>
          </a:xfrm>
          <a:custGeom>
            <a:avLst/>
            <a:gdLst>
              <a:gd name="T0" fmla="*/ 1627741 w 2756"/>
              <a:gd name="T1" fmla="*/ 729043 h 2756"/>
              <a:gd name="T2" fmla="*/ 1068409 w 2756"/>
              <a:gd name="T3" fmla="*/ 169196 h 2756"/>
              <a:gd name="T4" fmla="*/ 1236144 w 2756"/>
              <a:gd name="T5" fmla="*/ 0 h 2756"/>
              <a:gd name="T6" fmla="*/ 1798739 w 2756"/>
              <a:gd name="T7" fmla="*/ 562461 h 2756"/>
              <a:gd name="T8" fmla="*/ 1627741 w 2756"/>
              <a:gd name="T9" fmla="*/ 729043 h 2756"/>
              <a:gd name="T10" fmla="*/ 1461312 w 2756"/>
              <a:gd name="T11" fmla="*/ 891053 h 2756"/>
              <a:gd name="T12" fmla="*/ 1450870 w 2756"/>
              <a:gd name="T13" fmla="*/ 900199 h 2756"/>
              <a:gd name="T14" fmla="*/ 1349054 w 2756"/>
              <a:gd name="T15" fmla="*/ 900199 h 2756"/>
              <a:gd name="T16" fmla="*/ 1236144 w 2756"/>
              <a:gd name="T17" fmla="*/ 900199 h 2756"/>
              <a:gd name="T18" fmla="*/ 1123886 w 2756"/>
              <a:gd name="T19" fmla="*/ 1350298 h 2756"/>
              <a:gd name="T20" fmla="*/ 224516 w 2756"/>
              <a:gd name="T21" fmla="*/ 1800397 h 2756"/>
              <a:gd name="T22" fmla="*/ 112258 w 2756"/>
              <a:gd name="T23" fmla="*/ 1800397 h 2756"/>
              <a:gd name="T24" fmla="*/ 469917 w 2756"/>
              <a:gd name="T25" fmla="*/ 1442408 h 2756"/>
              <a:gd name="T26" fmla="*/ 561943 w 2756"/>
              <a:gd name="T27" fmla="*/ 1462659 h 2756"/>
              <a:gd name="T28" fmla="*/ 786459 w 2756"/>
              <a:gd name="T29" fmla="*/ 1237936 h 2756"/>
              <a:gd name="T30" fmla="*/ 561943 w 2756"/>
              <a:gd name="T31" fmla="*/ 1012560 h 2756"/>
              <a:gd name="T32" fmla="*/ 336774 w 2756"/>
              <a:gd name="T33" fmla="*/ 1237936 h 2756"/>
              <a:gd name="T34" fmla="*/ 357007 w 2756"/>
              <a:gd name="T35" fmla="*/ 1330047 h 2756"/>
              <a:gd name="T36" fmla="*/ 0 w 2756"/>
              <a:gd name="T37" fmla="*/ 1688036 h 2756"/>
              <a:gd name="T38" fmla="*/ 0 w 2756"/>
              <a:gd name="T39" fmla="*/ 1575674 h 2756"/>
              <a:gd name="T40" fmla="*/ 449685 w 2756"/>
              <a:gd name="T41" fmla="*/ 675476 h 2756"/>
              <a:gd name="T42" fmla="*/ 899370 w 2756"/>
              <a:gd name="T43" fmla="*/ 562461 h 2756"/>
              <a:gd name="T44" fmla="*/ 899370 w 2756"/>
              <a:gd name="T45" fmla="*/ 450099 h 2756"/>
              <a:gd name="T46" fmla="*/ 899370 w 2756"/>
              <a:gd name="T47" fmla="*/ 341004 h 2756"/>
              <a:gd name="T48" fmla="*/ 904591 w 2756"/>
              <a:gd name="T49" fmla="*/ 333818 h 2756"/>
              <a:gd name="T50" fmla="*/ 956151 w 2756"/>
              <a:gd name="T51" fmla="*/ 282210 h 2756"/>
              <a:gd name="T52" fmla="*/ 1513525 w 2756"/>
              <a:gd name="T53" fmla="*/ 840098 h 2756"/>
              <a:gd name="T54" fmla="*/ 1461312 w 2756"/>
              <a:gd name="T55" fmla="*/ 891053 h 275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756" h="2756">
                <a:moveTo>
                  <a:pt x="2494" y="1116"/>
                </a:moveTo>
                <a:cubicBezTo>
                  <a:pt x="1637" y="259"/>
                  <a:pt x="1637" y="259"/>
                  <a:pt x="1637" y="259"/>
                </a:cubicBezTo>
                <a:cubicBezTo>
                  <a:pt x="1894" y="0"/>
                  <a:pt x="1894" y="0"/>
                  <a:pt x="1894" y="0"/>
                </a:cubicBezTo>
                <a:cubicBezTo>
                  <a:pt x="2756" y="861"/>
                  <a:pt x="2756" y="861"/>
                  <a:pt x="2756" y="861"/>
                </a:cubicBezTo>
                <a:lnTo>
                  <a:pt x="2494" y="1116"/>
                </a:lnTo>
                <a:close/>
                <a:moveTo>
                  <a:pt x="2239" y="1364"/>
                </a:moveTo>
                <a:cubicBezTo>
                  <a:pt x="2233" y="1370"/>
                  <a:pt x="2228" y="1373"/>
                  <a:pt x="2223" y="1378"/>
                </a:cubicBezTo>
                <a:cubicBezTo>
                  <a:pt x="2067" y="1378"/>
                  <a:pt x="2067" y="1378"/>
                  <a:pt x="2067" y="1378"/>
                </a:cubicBezTo>
                <a:cubicBezTo>
                  <a:pt x="1894" y="1378"/>
                  <a:pt x="1894" y="1378"/>
                  <a:pt x="1894" y="1378"/>
                </a:cubicBezTo>
                <a:cubicBezTo>
                  <a:pt x="1722" y="2067"/>
                  <a:pt x="1722" y="2067"/>
                  <a:pt x="1722" y="2067"/>
                </a:cubicBezTo>
                <a:cubicBezTo>
                  <a:pt x="344" y="2756"/>
                  <a:pt x="344" y="2756"/>
                  <a:pt x="344" y="2756"/>
                </a:cubicBezTo>
                <a:cubicBezTo>
                  <a:pt x="172" y="2756"/>
                  <a:pt x="172" y="2756"/>
                  <a:pt x="172" y="2756"/>
                </a:cubicBezTo>
                <a:cubicBezTo>
                  <a:pt x="720" y="2208"/>
                  <a:pt x="720" y="2208"/>
                  <a:pt x="720" y="2208"/>
                </a:cubicBezTo>
                <a:cubicBezTo>
                  <a:pt x="763" y="2228"/>
                  <a:pt x="810" y="2239"/>
                  <a:pt x="861" y="2239"/>
                </a:cubicBezTo>
                <a:cubicBezTo>
                  <a:pt x="1051" y="2239"/>
                  <a:pt x="1205" y="2085"/>
                  <a:pt x="1205" y="1895"/>
                </a:cubicBezTo>
                <a:cubicBezTo>
                  <a:pt x="1205" y="1705"/>
                  <a:pt x="1051" y="1550"/>
                  <a:pt x="861" y="1550"/>
                </a:cubicBezTo>
                <a:cubicBezTo>
                  <a:pt x="671" y="1550"/>
                  <a:pt x="516" y="1705"/>
                  <a:pt x="516" y="1895"/>
                </a:cubicBezTo>
                <a:cubicBezTo>
                  <a:pt x="516" y="1945"/>
                  <a:pt x="528" y="1993"/>
                  <a:pt x="547" y="2036"/>
                </a:cubicBezTo>
                <a:cubicBezTo>
                  <a:pt x="0" y="2584"/>
                  <a:pt x="0" y="2584"/>
                  <a:pt x="0" y="2584"/>
                </a:cubicBezTo>
                <a:cubicBezTo>
                  <a:pt x="0" y="2412"/>
                  <a:pt x="0" y="2412"/>
                  <a:pt x="0" y="2412"/>
                </a:cubicBezTo>
                <a:cubicBezTo>
                  <a:pt x="689" y="1034"/>
                  <a:pt x="689" y="1034"/>
                  <a:pt x="689" y="1034"/>
                </a:cubicBezTo>
                <a:cubicBezTo>
                  <a:pt x="1378" y="861"/>
                  <a:pt x="1378" y="861"/>
                  <a:pt x="1378" y="861"/>
                </a:cubicBezTo>
                <a:cubicBezTo>
                  <a:pt x="1378" y="689"/>
                  <a:pt x="1378" y="689"/>
                  <a:pt x="1378" y="689"/>
                </a:cubicBezTo>
                <a:cubicBezTo>
                  <a:pt x="1378" y="522"/>
                  <a:pt x="1378" y="522"/>
                  <a:pt x="1378" y="522"/>
                </a:cubicBezTo>
                <a:cubicBezTo>
                  <a:pt x="1381" y="518"/>
                  <a:pt x="1382" y="515"/>
                  <a:pt x="1386" y="511"/>
                </a:cubicBezTo>
                <a:cubicBezTo>
                  <a:pt x="1465" y="432"/>
                  <a:pt x="1465" y="432"/>
                  <a:pt x="1465" y="432"/>
                </a:cubicBezTo>
                <a:cubicBezTo>
                  <a:pt x="2319" y="1286"/>
                  <a:pt x="2319" y="1286"/>
                  <a:pt x="2319" y="1286"/>
                </a:cubicBezTo>
                <a:lnTo>
                  <a:pt x="2239" y="13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书本"/>
          <p:cNvSpPr/>
          <p:nvPr/>
        </p:nvSpPr>
        <p:spPr bwMode="auto">
          <a:xfrm>
            <a:off x="9098280" y="2085980"/>
            <a:ext cx="701040" cy="701040"/>
          </a:xfrm>
          <a:custGeom>
            <a:avLst/>
            <a:gdLst>
              <a:gd name="T0" fmla="*/ 1457935 w 3279"/>
              <a:gd name="T1" fmla="*/ 1800397 h 3279"/>
              <a:gd name="T2" fmla="*/ 336911 w 3279"/>
              <a:gd name="T3" fmla="*/ 1800397 h 3279"/>
              <a:gd name="T4" fmla="*/ 0 w 3279"/>
              <a:gd name="T5" fmla="*/ 1458876 h 3279"/>
              <a:gd name="T6" fmla="*/ 0 w 3279"/>
              <a:gd name="T7" fmla="*/ 0 h 3279"/>
              <a:gd name="T8" fmla="*/ 1332828 w 3279"/>
              <a:gd name="T9" fmla="*/ 0 h 3279"/>
              <a:gd name="T10" fmla="*/ 1332828 w 3279"/>
              <a:gd name="T11" fmla="*/ 107618 h 3279"/>
              <a:gd name="T12" fmla="*/ 1584139 w 3279"/>
              <a:gd name="T13" fmla="*/ 107618 h 3279"/>
              <a:gd name="T14" fmla="*/ 1584139 w 3279"/>
              <a:gd name="T15" fmla="*/ 107618 h 3279"/>
              <a:gd name="T16" fmla="*/ 1584139 w 3279"/>
              <a:gd name="T17" fmla="*/ 215235 h 3279"/>
              <a:gd name="T18" fmla="*/ 1682359 w 3279"/>
              <a:gd name="T19" fmla="*/ 215235 h 3279"/>
              <a:gd name="T20" fmla="*/ 1799235 w 3279"/>
              <a:gd name="T21" fmla="*/ 215235 h 3279"/>
              <a:gd name="T22" fmla="*/ 1799235 w 3279"/>
              <a:gd name="T23" fmla="*/ 1458876 h 3279"/>
              <a:gd name="T24" fmla="*/ 1457935 w 3279"/>
              <a:gd name="T25" fmla="*/ 1800397 h 3279"/>
              <a:gd name="T26" fmla="*/ 1189064 w 3279"/>
              <a:gd name="T27" fmla="*/ 143307 h 3279"/>
              <a:gd name="T28" fmla="*/ 143763 w 3279"/>
              <a:gd name="T29" fmla="*/ 143307 h 3279"/>
              <a:gd name="T30" fmla="*/ 143763 w 3279"/>
              <a:gd name="T31" fmla="*/ 1495115 h 3279"/>
              <a:gd name="T32" fmla="*/ 264480 w 3279"/>
              <a:gd name="T33" fmla="*/ 1620851 h 3279"/>
              <a:gd name="T34" fmla="*/ 1189064 w 3279"/>
              <a:gd name="T35" fmla="*/ 1620851 h 3279"/>
              <a:gd name="T36" fmla="*/ 1189064 w 3279"/>
              <a:gd name="T37" fmla="*/ 143307 h 3279"/>
              <a:gd name="T38" fmla="*/ 1687297 w 3279"/>
              <a:gd name="T39" fmla="*/ 322303 h 3279"/>
              <a:gd name="T40" fmla="*/ 1584139 w 3279"/>
              <a:gd name="T41" fmla="*/ 322303 h 3279"/>
              <a:gd name="T42" fmla="*/ 1584139 w 3279"/>
              <a:gd name="T43" fmla="*/ 1402871 h 3279"/>
              <a:gd name="T44" fmla="*/ 1514452 w 3279"/>
              <a:gd name="T45" fmla="*/ 1458876 h 3279"/>
              <a:gd name="T46" fmla="*/ 1440376 w 3279"/>
              <a:gd name="T47" fmla="*/ 1402871 h 3279"/>
              <a:gd name="T48" fmla="*/ 1440376 w 3279"/>
              <a:gd name="T49" fmla="*/ 215235 h 3279"/>
              <a:gd name="T50" fmla="*/ 1332828 w 3279"/>
              <a:gd name="T51" fmla="*/ 215235 h 3279"/>
              <a:gd name="T52" fmla="*/ 1332828 w 3279"/>
              <a:gd name="T53" fmla="*/ 1456680 h 3279"/>
              <a:gd name="T54" fmla="*/ 1514452 w 3279"/>
              <a:gd name="T55" fmla="*/ 1625244 h 3279"/>
              <a:gd name="T56" fmla="*/ 1687297 w 3279"/>
              <a:gd name="T57" fmla="*/ 1456680 h 3279"/>
              <a:gd name="T58" fmla="*/ 1687297 w 3279"/>
              <a:gd name="T59" fmla="*/ 322303 h 3279"/>
              <a:gd name="T60" fmla="*/ 323193 w 3279"/>
              <a:gd name="T61" fmla="*/ 1333139 h 3279"/>
              <a:gd name="T62" fmla="*/ 686442 w 3279"/>
              <a:gd name="T63" fmla="*/ 1333139 h 3279"/>
              <a:gd name="T64" fmla="*/ 686442 w 3279"/>
              <a:gd name="T65" fmla="*/ 1440757 h 3279"/>
              <a:gd name="T66" fmla="*/ 323193 w 3279"/>
              <a:gd name="T67" fmla="*/ 1440757 h 3279"/>
              <a:gd name="T68" fmla="*/ 323193 w 3279"/>
              <a:gd name="T69" fmla="*/ 1333139 h 3279"/>
              <a:gd name="T70" fmla="*/ 323193 w 3279"/>
              <a:gd name="T71" fmla="*/ 1113512 h 3279"/>
              <a:gd name="T72" fmla="*/ 789600 w 3279"/>
              <a:gd name="T73" fmla="*/ 1113512 h 3279"/>
              <a:gd name="T74" fmla="*/ 789600 w 3279"/>
              <a:gd name="T75" fmla="*/ 1225522 h 3279"/>
              <a:gd name="T76" fmla="*/ 323193 w 3279"/>
              <a:gd name="T77" fmla="*/ 1225522 h 3279"/>
              <a:gd name="T78" fmla="*/ 323193 w 3279"/>
              <a:gd name="T79" fmla="*/ 1113512 h 3279"/>
              <a:gd name="T80" fmla="*/ 1009635 w 3279"/>
              <a:gd name="T81" fmla="*/ 1225522 h 3279"/>
              <a:gd name="T82" fmla="*/ 897697 w 3279"/>
              <a:gd name="T83" fmla="*/ 1225522 h 3279"/>
              <a:gd name="T84" fmla="*/ 897697 w 3279"/>
              <a:gd name="T85" fmla="*/ 1113512 h 3279"/>
              <a:gd name="T86" fmla="*/ 1009635 w 3279"/>
              <a:gd name="T87" fmla="*/ 1113512 h 3279"/>
              <a:gd name="T88" fmla="*/ 1009635 w 3279"/>
              <a:gd name="T89" fmla="*/ 1225522 h 3279"/>
              <a:gd name="T90" fmla="*/ 789600 w 3279"/>
              <a:gd name="T91" fmla="*/ 897728 h 3279"/>
              <a:gd name="T92" fmla="*/ 1009635 w 3279"/>
              <a:gd name="T93" fmla="*/ 897728 h 3279"/>
              <a:gd name="T94" fmla="*/ 1009635 w 3279"/>
              <a:gd name="T95" fmla="*/ 1010287 h 3279"/>
              <a:gd name="T96" fmla="*/ 789600 w 3279"/>
              <a:gd name="T97" fmla="*/ 1010287 h 3279"/>
              <a:gd name="T98" fmla="*/ 789600 w 3279"/>
              <a:gd name="T99" fmla="*/ 897728 h 3279"/>
              <a:gd name="T100" fmla="*/ 323193 w 3279"/>
              <a:gd name="T101" fmla="*/ 327794 h 3279"/>
              <a:gd name="T102" fmla="*/ 1009635 w 3279"/>
              <a:gd name="T103" fmla="*/ 327794 h 3279"/>
              <a:gd name="T104" fmla="*/ 1009635 w 3279"/>
              <a:gd name="T105" fmla="*/ 790110 h 3279"/>
              <a:gd name="T106" fmla="*/ 323193 w 3279"/>
              <a:gd name="T107" fmla="*/ 790110 h 3279"/>
              <a:gd name="T108" fmla="*/ 323193 w 3279"/>
              <a:gd name="T109" fmla="*/ 327794 h 3279"/>
              <a:gd name="T110" fmla="*/ 682052 w 3279"/>
              <a:gd name="T111" fmla="*/ 1010287 h 3279"/>
              <a:gd name="T112" fmla="*/ 323193 w 3279"/>
              <a:gd name="T113" fmla="*/ 1010287 h 3279"/>
              <a:gd name="T114" fmla="*/ 323193 w 3279"/>
              <a:gd name="T115" fmla="*/ 897728 h 3279"/>
              <a:gd name="T116" fmla="*/ 682052 w 3279"/>
              <a:gd name="T117" fmla="*/ 897728 h 3279"/>
              <a:gd name="T118" fmla="*/ 682052 w 3279"/>
              <a:gd name="T119" fmla="*/ 1010287 h 327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279" h="3279">
                <a:moveTo>
                  <a:pt x="2657" y="3279"/>
                </a:moveTo>
                <a:cubicBezTo>
                  <a:pt x="614" y="3279"/>
                  <a:pt x="614" y="3279"/>
                  <a:pt x="614" y="3279"/>
                </a:cubicBezTo>
                <a:cubicBezTo>
                  <a:pt x="275" y="3279"/>
                  <a:pt x="0" y="2996"/>
                  <a:pt x="0" y="2657"/>
                </a:cubicBezTo>
                <a:cubicBezTo>
                  <a:pt x="0" y="0"/>
                  <a:pt x="0" y="0"/>
                  <a:pt x="0" y="0"/>
                </a:cubicBezTo>
                <a:cubicBezTo>
                  <a:pt x="2429" y="0"/>
                  <a:pt x="2429" y="0"/>
                  <a:pt x="2429" y="0"/>
                </a:cubicBezTo>
                <a:cubicBezTo>
                  <a:pt x="2429" y="196"/>
                  <a:pt x="2429" y="196"/>
                  <a:pt x="2429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196"/>
                  <a:pt x="2887" y="196"/>
                  <a:pt x="2887" y="196"/>
                </a:cubicBezTo>
                <a:cubicBezTo>
                  <a:pt x="2887" y="392"/>
                  <a:pt x="2887" y="392"/>
                  <a:pt x="2887" y="392"/>
                </a:cubicBezTo>
                <a:cubicBezTo>
                  <a:pt x="3066" y="392"/>
                  <a:pt x="3066" y="392"/>
                  <a:pt x="3066" y="392"/>
                </a:cubicBezTo>
                <a:cubicBezTo>
                  <a:pt x="3279" y="392"/>
                  <a:pt x="3279" y="392"/>
                  <a:pt x="3279" y="392"/>
                </a:cubicBezTo>
                <a:cubicBezTo>
                  <a:pt x="3279" y="2657"/>
                  <a:pt x="3279" y="2657"/>
                  <a:pt x="3279" y="2657"/>
                </a:cubicBezTo>
                <a:cubicBezTo>
                  <a:pt x="3279" y="2996"/>
                  <a:pt x="2996" y="3279"/>
                  <a:pt x="2657" y="3279"/>
                </a:cubicBezTo>
                <a:close/>
                <a:moveTo>
                  <a:pt x="2167" y="261"/>
                </a:moveTo>
                <a:cubicBezTo>
                  <a:pt x="262" y="261"/>
                  <a:pt x="262" y="261"/>
                  <a:pt x="262" y="261"/>
                </a:cubicBezTo>
                <a:cubicBezTo>
                  <a:pt x="262" y="2723"/>
                  <a:pt x="262" y="2723"/>
                  <a:pt x="262" y="2723"/>
                </a:cubicBezTo>
                <a:cubicBezTo>
                  <a:pt x="262" y="2836"/>
                  <a:pt x="370" y="2952"/>
                  <a:pt x="482" y="2952"/>
                </a:cubicBezTo>
                <a:cubicBezTo>
                  <a:pt x="2167" y="2952"/>
                  <a:pt x="2167" y="2952"/>
                  <a:pt x="2167" y="2952"/>
                </a:cubicBezTo>
                <a:lnTo>
                  <a:pt x="2167" y="261"/>
                </a:lnTo>
                <a:close/>
                <a:moveTo>
                  <a:pt x="3075" y="587"/>
                </a:moveTo>
                <a:cubicBezTo>
                  <a:pt x="2887" y="587"/>
                  <a:pt x="2887" y="587"/>
                  <a:pt x="2887" y="587"/>
                </a:cubicBezTo>
                <a:cubicBezTo>
                  <a:pt x="2887" y="2555"/>
                  <a:pt x="2887" y="2555"/>
                  <a:pt x="2887" y="2555"/>
                </a:cubicBezTo>
                <a:cubicBezTo>
                  <a:pt x="2887" y="2611"/>
                  <a:pt x="2816" y="2657"/>
                  <a:pt x="2760" y="2657"/>
                </a:cubicBezTo>
                <a:cubicBezTo>
                  <a:pt x="2703" y="2657"/>
                  <a:pt x="2625" y="2611"/>
                  <a:pt x="2625" y="2555"/>
                </a:cubicBezTo>
                <a:cubicBezTo>
                  <a:pt x="2625" y="392"/>
                  <a:pt x="2625" y="392"/>
                  <a:pt x="2625" y="392"/>
                </a:cubicBezTo>
                <a:cubicBezTo>
                  <a:pt x="2429" y="392"/>
                  <a:pt x="2429" y="392"/>
                  <a:pt x="2429" y="392"/>
                </a:cubicBezTo>
                <a:cubicBezTo>
                  <a:pt x="2429" y="2653"/>
                  <a:pt x="2429" y="2653"/>
                  <a:pt x="2429" y="2653"/>
                </a:cubicBezTo>
                <a:cubicBezTo>
                  <a:pt x="2429" y="2823"/>
                  <a:pt x="2590" y="2960"/>
                  <a:pt x="2760" y="2960"/>
                </a:cubicBezTo>
                <a:cubicBezTo>
                  <a:pt x="2929" y="2960"/>
                  <a:pt x="3075" y="2823"/>
                  <a:pt x="3075" y="2653"/>
                </a:cubicBezTo>
                <a:lnTo>
                  <a:pt x="3075" y="587"/>
                </a:lnTo>
                <a:close/>
                <a:moveTo>
                  <a:pt x="589" y="2428"/>
                </a:moveTo>
                <a:cubicBezTo>
                  <a:pt x="1251" y="2428"/>
                  <a:pt x="1251" y="2428"/>
                  <a:pt x="1251" y="2428"/>
                </a:cubicBezTo>
                <a:cubicBezTo>
                  <a:pt x="1251" y="2624"/>
                  <a:pt x="1251" y="2624"/>
                  <a:pt x="1251" y="2624"/>
                </a:cubicBezTo>
                <a:cubicBezTo>
                  <a:pt x="589" y="2624"/>
                  <a:pt x="589" y="2624"/>
                  <a:pt x="589" y="2624"/>
                </a:cubicBezTo>
                <a:lnTo>
                  <a:pt x="589" y="2428"/>
                </a:lnTo>
                <a:close/>
                <a:moveTo>
                  <a:pt x="589" y="2028"/>
                </a:moveTo>
                <a:cubicBezTo>
                  <a:pt x="1439" y="2028"/>
                  <a:pt x="1439" y="2028"/>
                  <a:pt x="1439" y="2028"/>
                </a:cubicBezTo>
                <a:cubicBezTo>
                  <a:pt x="1439" y="2232"/>
                  <a:pt x="1439" y="2232"/>
                  <a:pt x="1439" y="2232"/>
                </a:cubicBezTo>
                <a:cubicBezTo>
                  <a:pt x="589" y="2232"/>
                  <a:pt x="589" y="2232"/>
                  <a:pt x="589" y="2232"/>
                </a:cubicBezTo>
                <a:lnTo>
                  <a:pt x="589" y="2028"/>
                </a:lnTo>
                <a:close/>
                <a:moveTo>
                  <a:pt x="1840" y="2232"/>
                </a:moveTo>
                <a:cubicBezTo>
                  <a:pt x="1636" y="2232"/>
                  <a:pt x="1636" y="2232"/>
                  <a:pt x="1636" y="2232"/>
                </a:cubicBezTo>
                <a:cubicBezTo>
                  <a:pt x="1636" y="2028"/>
                  <a:pt x="1636" y="2028"/>
                  <a:pt x="1636" y="2028"/>
                </a:cubicBezTo>
                <a:cubicBezTo>
                  <a:pt x="1840" y="2028"/>
                  <a:pt x="1840" y="2028"/>
                  <a:pt x="1840" y="2028"/>
                </a:cubicBezTo>
                <a:lnTo>
                  <a:pt x="1840" y="2232"/>
                </a:lnTo>
                <a:close/>
                <a:moveTo>
                  <a:pt x="1439" y="1635"/>
                </a:moveTo>
                <a:cubicBezTo>
                  <a:pt x="1840" y="1635"/>
                  <a:pt x="1840" y="1635"/>
                  <a:pt x="1840" y="1635"/>
                </a:cubicBezTo>
                <a:cubicBezTo>
                  <a:pt x="1840" y="1840"/>
                  <a:pt x="1840" y="1840"/>
                  <a:pt x="1840" y="1840"/>
                </a:cubicBezTo>
                <a:cubicBezTo>
                  <a:pt x="1439" y="1840"/>
                  <a:pt x="1439" y="1840"/>
                  <a:pt x="1439" y="1840"/>
                </a:cubicBezTo>
                <a:lnTo>
                  <a:pt x="1439" y="1635"/>
                </a:lnTo>
                <a:close/>
                <a:moveTo>
                  <a:pt x="589" y="597"/>
                </a:moveTo>
                <a:cubicBezTo>
                  <a:pt x="1840" y="597"/>
                  <a:pt x="1840" y="597"/>
                  <a:pt x="1840" y="597"/>
                </a:cubicBezTo>
                <a:cubicBezTo>
                  <a:pt x="1840" y="1439"/>
                  <a:pt x="1840" y="1439"/>
                  <a:pt x="1840" y="1439"/>
                </a:cubicBezTo>
                <a:cubicBezTo>
                  <a:pt x="589" y="1439"/>
                  <a:pt x="589" y="1439"/>
                  <a:pt x="589" y="1439"/>
                </a:cubicBezTo>
                <a:lnTo>
                  <a:pt x="589" y="597"/>
                </a:lnTo>
                <a:close/>
                <a:moveTo>
                  <a:pt x="1243" y="1840"/>
                </a:moveTo>
                <a:cubicBezTo>
                  <a:pt x="589" y="1840"/>
                  <a:pt x="589" y="1840"/>
                  <a:pt x="589" y="1840"/>
                </a:cubicBezTo>
                <a:cubicBezTo>
                  <a:pt x="589" y="1635"/>
                  <a:pt x="589" y="1635"/>
                  <a:pt x="589" y="1635"/>
                </a:cubicBezTo>
                <a:cubicBezTo>
                  <a:pt x="1243" y="1635"/>
                  <a:pt x="1243" y="1635"/>
                  <a:pt x="1243" y="1635"/>
                </a:cubicBezTo>
                <a:lnTo>
                  <a:pt x="1243" y="18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4445635" y="2215520"/>
            <a:ext cx="0" cy="3230880"/>
          </a:xfrm>
          <a:prstGeom prst="line">
            <a:avLst/>
          </a:prstGeom>
          <a:ln w="19050">
            <a:solidFill>
              <a:srgbClr val="60647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7772400" y="2215520"/>
            <a:ext cx="0" cy="3230880"/>
          </a:xfrm>
          <a:prstGeom prst="line">
            <a:avLst/>
          </a:prstGeom>
          <a:ln w="19050">
            <a:solidFill>
              <a:srgbClr val="60647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8311" y="500061"/>
            <a:ext cx="3323987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国内外相关文献综述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76" y="1191574"/>
            <a:ext cx="9047248" cy="4474852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 flipH="1">
            <a:off x="6095999" y="1212691"/>
            <a:ext cx="0" cy="5055771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2"/>
          <p:cNvSpPr txBox="1"/>
          <p:nvPr/>
        </p:nvSpPr>
        <p:spPr>
          <a:xfrm flipH="1">
            <a:off x="679767" y="2767056"/>
            <a:ext cx="4260525" cy="310049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6" name="文本框 20"/>
          <p:cNvSpPr txBox="1"/>
          <p:nvPr/>
        </p:nvSpPr>
        <p:spPr>
          <a:xfrm flipH="1">
            <a:off x="1507009" y="1645867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国外研究</a:t>
            </a:r>
          </a:p>
        </p:txBody>
      </p:sp>
      <p:sp>
        <p:nvSpPr>
          <p:cNvPr id="17" name="文本框 22"/>
          <p:cNvSpPr txBox="1"/>
          <p:nvPr/>
        </p:nvSpPr>
        <p:spPr>
          <a:xfrm flipH="1">
            <a:off x="7059458" y="2767056"/>
            <a:ext cx="4260525" cy="310049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文本框 20"/>
          <p:cNvSpPr txBox="1"/>
          <p:nvPr/>
        </p:nvSpPr>
        <p:spPr>
          <a:xfrm flipH="1">
            <a:off x="7886700" y="1645867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国内研究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4951" y="500061"/>
            <a:ext cx="1887696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论文创新点</a:t>
            </a:r>
          </a:p>
        </p:txBody>
      </p:sp>
      <p:cxnSp>
        <p:nvCxnSpPr>
          <p:cNvPr id="54" name="直接连接符 53"/>
          <p:cNvCxnSpPr/>
          <p:nvPr/>
        </p:nvCxnSpPr>
        <p:spPr>
          <a:xfrm flipH="1">
            <a:off x="3390900" y="3583710"/>
            <a:ext cx="0" cy="2196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213282" y="1437489"/>
            <a:ext cx="1605203" cy="160520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287093" y="1511300"/>
            <a:ext cx="1457581" cy="14575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7" name="share_302377"/>
          <p:cNvSpPr>
            <a:spLocks noChangeAspect="1"/>
          </p:cNvSpPr>
          <p:nvPr/>
        </p:nvSpPr>
        <p:spPr bwMode="auto">
          <a:xfrm>
            <a:off x="1589107" y="1839742"/>
            <a:ext cx="837840" cy="835752"/>
          </a:xfrm>
          <a:custGeom>
            <a:avLst/>
            <a:gdLst>
              <a:gd name="connsiteX0" fmla="*/ 338818 w 602799"/>
              <a:gd name="connsiteY0" fmla="*/ 310850 h 601297"/>
              <a:gd name="connsiteX1" fmla="*/ 344811 w 602799"/>
              <a:gd name="connsiteY1" fmla="*/ 324650 h 601297"/>
              <a:gd name="connsiteX2" fmla="*/ 325757 w 602799"/>
              <a:gd name="connsiteY2" fmla="*/ 343663 h 601297"/>
              <a:gd name="connsiteX3" fmla="*/ 311928 w 602799"/>
              <a:gd name="connsiteY3" fmla="*/ 337683 h 601297"/>
              <a:gd name="connsiteX4" fmla="*/ 328677 w 602799"/>
              <a:gd name="connsiteY4" fmla="*/ 327410 h 601297"/>
              <a:gd name="connsiteX5" fmla="*/ 338818 w 602799"/>
              <a:gd name="connsiteY5" fmla="*/ 310850 h 601297"/>
              <a:gd name="connsiteX6" fmla="*/ 325724 w 602799"/>
              <a:gd name="connsiteY6" fmla="*/ 231675 h 601297"/>
              <a:gd name="connsiteX7" fmla="*/ 418835 w 602799"/>
              <a:gd name="connsiteY7" fmla="*/ 324645 h 601297"/>
              <a:gd name="connsiteX8" fmla="*/ 325724 w 602799"/>
              <a:gd name="connsiteY8" fmla="*/ 417615 h 601297"/>
              <a:gd name="connsiteX9" fmla="*/ 232613 w 602799"/>
              <a:gd name="connsiteY9" fmla="*/ 324645 h 601297"/>
              <a:gd name="connsiteX10" fmla="*/ 236915 w 602799"/>
              <a:gd name="connsiteY10" fmla="*/ 296877 h 601297"/>
              <a:gd name="connsiteX11" fmla="*/ 271025 w 602799"/>
              <a:gd name="connsiteY11" fmla="*/ 330628 h 601297"/>
              <a:gd name="connsiteX12" fmla="*/ 325724 w 602799"/>
              <a:gd name="connsiteY12" fmla="*/ 379568 h 601297"/>
              <a:gd name="connsiteX13" fmla="*/ 380577 w 602799"/>
              <a:gd name="connsiteY13" fmla="*/ 324645 h 601297"/>
              <a:gd name="connsiteX14" fmla="*/ 332024 w 602799"/>
              <a:gd name="connsiteY14" fmla="*/ 270182 h 601297"/>
              <a:gd name="connsiteX15" fmla="*/ 298067 w 602799"/>
              <a:gd name="connsiteY15" fmla="*/ 235817 h 601297"/>
              <a:gd name="connsiteX16" fmla="*/ 325724 w 602799"/>
              <a:gd name="connsiteY16" fmla="*/ 231675 h 601297"/>
              <a:gd name="connsiteX17" fmla="*/ 325760 w 602799"/>
              <a:gd name="connsiteY17" fmla="*/ 157723 h 601297"/>
              <a:gd name="connsiteX18" fmla="*/ 492929 w 602799"/>
              <a:gd name="connsiteY18" fmla="*/ 324646 h 601297"/>
              <a:gd name="connsiteX19" fmla="*/ 325760 w 602799"/>
              <a:gd name="connsiteY19" fmla="*/ 491568 h 601297"/>
              <a:gd name="connsiteX20" fmla="*/ 158590 w 602799"/>
              <a:gd name="connsiteY20" fmla="*/ 324646 h 601297"/>
              <a:gd name="connsiteX21" fmla="*/ 181023 w 602799"/>
              <a:gd name="connsiteY21" fmla="*/ 241184 h 601297"/>
              <a:gd name="connsiteX22" fmla="*/ 209294 w 602799"/>
              <a:gd name="connsiteY22" fmla="*/ 269414 h 601297"/>
              <a:gd name="connsiteX23" fmla="*/ 196695 w 602799"/>
              <a:gd name="connsiteY23" fmla="*/ 324646 h 601297"/>
              <a:gd name="connsiteX24" fmla="*/ 325760 w 602799"/>
              <a:gd name="connsiteY24" fmla="*/ 453520 h 601297"/>
              <a:gd name="connsiteX25" fmla="*/ 454671 w 602799"/>
              <a:gd name="connsiteY25" fmla="*/ 324646 h 601297"/>
              <a:gd name="connsiteX26" fmla="*/ 325760 w 602799"/>
              <a:gd name="connsiteY26" fmla="*/ 195925 h 601297"/>
              <a:gd name="connsiteX27" fmla="*/ 270446 w 602799"/>
              <a:gd name="connsiteY27" fmla="*/ 208352 h 601297"/>
              <a:gd name="connsiteX28" fmla="*/ 242175 w 602799"/>
              <a:gd name="connsiteY28" fmla="*/ 180123 h 601297"/>
              <a:gd name="connsiteX29" fmla="*/ 325760 w 602799"/>
              <a:gd name="connsiteY29" fmla="*/ 157723 h 601297"/>
              <a:gd name="connsiteX30" fmla="*/ 111273 w 602799"/>
              <a:gd name="connsiteY30" fmla="*/ 85181 h 601297"/>
              <a:gd name="connsiteX31" fmla="*/ 310717 w 602799"/>
              <a:gd name="connsiteY31" fmla="*/ 284185 h 601297"/>
              <a:gd name="connsiteX32" fmla="*/ 310717 w 602799"/>
              <a:gd name="connsiteY32" fmla="*/ 309502 h 601297"/>
              <a:gd name="connsiteX33" fmla="*/ 298117 w 602799"/>
              <a:gd name="connsiteY33" fmla="*/ 314872 h 601297"/>
              <a:gd name="connsiteX34" fmla="*/ 285364 w 602799"/>
              <a:gd name="connsiteY34" fmla="*/ 309655 h 601297"/>
              <a:gd name="connsiteX35" fmla="*/ 85766 w 602799"/>
              <a:gd name="connsiteY35" fmla="*/ 110498 h 601297"/>
              <a:gd name="connsiteX36" fmla="*/ 90376 w 602799"/>
              <a:gd name="connsiteY36" fmla="*/ 110498 h 601297"/>
              <a:gd name="connsiteX37" fmla="*/ 111273 w 602799"/>
              <a:gd name="connsiteY37" fmla="*/ 89477 h 601297"/>
              <a:gd name="connsiteX38" fmla="*/ 325759 w 602799"/>
              <a:gd name="connsiteY38" fmla="*/ 48064 h 601297"/>
              <a:gd name="connsiteX39" fmla="*/ 602799 w 602799"/>
              <a:gd name="connsiteY39" fmla="*/ 324681 h 601297"/>
              <a:gd name="connsiteX40" fmla="*/ 325759 w 602799"/>
              <a:gd name="connsiteY40" fmla="*/ 601297 h 601297"/>
              <a:gd name="connsiteX41" fmla="*/ 48719 w 602799"/>
              <a:gd name="connsiteY41" fmla="*/ 324681 h 601297"/>
              <a:gd name="connsiteX42" fmla="*/ 101730 w 602799"/>
              <a:gd name="connsiteY42" fmla="*/ 162055 h 601297"/>
              <a:gd name="connsiteX43" fmla="*/ 154895 w 602799"/>
              <a:gd name="connsiteY43" fmla="*/ 215139 h 601297"/>
              <a:gd name="connsiteX44" fmla="*/ 122627 w 602799"/>
              <a:gd name="connsiteY44" fmla="*/ 324681 h 601297"/>
              <a:gd name="connsiteX45" fmla="*/ 325759 w 602799"/>
              <a:gd name="connsiteY45" fmla="*/ 527349 h 601297"/>
              <a:gd name="connsiteX46" fmla="*/ 528737 w 602799"/>
              <a:gd name="connsiteY46" fmla="*/ 324681 h 601297"/>
              <a:gd name="connsiteX47" fmla="*/ 325759 w 602799"/>
              <a:gd name="connsiteY47" fmla="*/ 122013 h 601297"/>
              <a:gd name="connsiteX48" fmla="*/ 216203 w 602799"/>
              <a:gd name="connsiteY48" fmla="*/ 154077 h 601297"/>
              <a:gd name="connsiteX49" fmla="*/ 162885 w 602799"/>
              <a:gd name="connsiteY49" fmla="*/ 100994 h 601297"/>
              <a:gd name="connsiteX50" fmla="*/ 325759 w 602799"/>
              <a:gd name="connsiteY50" fmla="*/ 48064 h 601297"/>
              <a:gd name="connsiteX51" fmla="*/ 47654 w 602799"/>
              <a:gd name="connsiteY51" fmla="*/ 1123 h 601297"/>
              <a:gd name="connsiteX52" fmla="*/ 82702 w 602799"/>
              <a:gd name="connsiteY52" fmla="*/ 35649 h 601297"/>
              <a:gd name="connsiteX53" fmla="*/ 83932 w 602799"/>
              <a:gd name="connsiteY53" fmla="*/ 38564 h 601297"/>
              <a:gd name="connsiteX54" fmla="*/ 83932 w 602799"/>
              <a:gd name="connsiteY54" fmla="*/ 79074 h 601297"/>
              <a:gd name="connsiteX55" fmla="*/ 79935 w 602799"/>
              <a:gd name="connsiteY55" fmla="*/ 83064 h 601297"/>
              <a:gd name="connsiteX56" fmla="*/ 39354 w 602799"/>
              <a:gd name="connsiteY56" fmla="*/ 83064 h 601297"/>
              <a:gd name="connsiteX57" fmla="*/ 36587 w 602799"/>
              <a:gd name="connsiteY57" fmla="*/ 81990 h 601297"/>
              <a:gd name="connsiteX58" fmla="*/ 1231 w 602799"/>
              <a:gd name="connsiteY58" fmla="*/ 47004 h 601297"/>
              <a:gd name="connsiteX59" fmla="*/ 3998 w 602799"/>
              <a:gd name="connsiteY59" fmla="*/ 40252 h 601297"/>
              <a:gd name="connsiteX60" fmla="*/ 15988 w 602799"/>
              <a:gd name="connsiteY60" fmla="*/ 40252 h 601297"/>
              <a:gd name="connsiteX61" fmla="*/ 40891 w 602799"/>
              <a:gd name="connsiteY61" fmla="*/ 15394 h 601297"/>
              <a:gd name="connsiteX62" fmla="*/ 40891 w 602799"/>
              <a:gd name="connsiteY62" fmla="*/ 4039 h 601297"/>
              <a:gd name="connsiteX63" fmla="*/ 47654 w 602799"/>
              <a:gd name="connsiteY63" fmla="*/ 1123 h 60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602799" h="601297">
                <a:moveTo>
                  <a:pt x="338818" y="310850"/>
                </a:moveTo>
                <a:cubicBezTo>
                  <a:pt x="342506" y="314377"/>
                  <a:pt x="344811" y="319283"/>
                  <a:pt x="344811" y="324650"/>
                </a:cubicBezTo>
                <a:cubicBezTo>
                  <a:pt x="344811" y="335230"/>
                  <a:pt x="336206" y="343663"/>
                  <a:pt x="325757" y="343663"/>
                </a:cubicBezTo>
                <a:cubicBezTo>
                  <a:pt x="320226" y="343663"/>
                  <a:pt x="315309" y="341363"/>
                  <a:pt x="311928" y="337683"/>
                </a:cubicBezTo>
                <a:cubicBezTo>
                  <a:pt x="318074" y="335690"/>
                  <a:pt x="323914" y="332163"/>
                  <a:pt x="328677" y="327410"/>
                </a:cubicBezTo>
                <a:cubicBezTo>
                  <a:pt x="333440" y="322657"/>
                  <a:pt x="336821" y="316983"/>
                  <a:pt x="338818" y="310850"/>
                </a:cubicBezTo>
                <a:close/>
                <a:moveTo>
                  <a:pt x="325724" y="231675"/>
                </a:moveTo>
                <a:cubicBezTo>
                  <a:pt x="377043" y="231675"/>
                  <a:pt x="418835" y="273404"/>
                  <a:pt x="418835" y="324645"/>
                </a:cubicBezTo>
                <a:cubicBezTo>
                  <a:pt x="418835" y="375886"/>
                  <a:pt x="377043" y="417615"/>
                  <a:pt x="325724" y="417615"/>
                </a:cubicBezTo>
                <a:cubicBezTo>
                  <a:pt x="274406" y="417615"/>
                  <a:pt x="232613" y="375886"/>
                  <a:pt x="232613" y="324645"/>
                </a:cubicBezTo>
                <a:cubicBezTo>
                  <a:pt x="232613" y="314980"/>
                  <a:pt x="234150" y="305621"/>
                  <a:pt x="236915" y="296877"/>
                </a:cubicBezTo>
                <a:cubicBezTo>
                  <a:pt x="236915" y="296877"/>
                  <a:pt x="269796" y="329708"/>
                  <a:pt x="271025" y="330628"/>
                </a:cubicBezTo>
                <a:cubicBezTo>
                  <a:pt x="274098" y="358090"/>
                  <a:pt x="297453" y="379568"/>
                  <a:pt x="325724" y="379568"/>
                </a:cubicBezTo>
                <a:cubicBezTo>
                  <a:pt x="355993" y="379568"/>
                  <a:pt x="380577" y="354868"/>
                  <a:pt x="380577" y="324645"/>
                </a:cubicBezTo>
                <a:cubicBezTo>
                  <a:pt x="380577" y="296570"/>
                  <a:pt x="359373" y="273251"/>
                  <a:pt x="332024" y="270182"/>
                </a:cubicBezTo>
                <a:cubicBezTo>
                  <a:pt x="330948" y="268802"/>
                  <a:pt x="298067" y="235817"/>
                  <a:pt x="298067" y="235817"/>
                </a:cubicBezTo>
                <a:cubicBezTo>
                  <a:pt x="306825" y="233209"/>
                  <a:pt x="316044" y="231675"/>
                  <a:pt x="325724" y="231675"/>
                </a:cubicBezTo>
                <a:close/>
                <a:moveTo>
                  <a:pt x="325760" y="157723"/>
                </a:moveTo>
                <a:cubicBezTo>
                  <a:pt x="417949" y="157723"/>
                  <a:pt x="492929" y="232593"/>
                  <a:pt x="492929" y="324646"/>
                </a:cubicBezTo>
                <a:cubicBezTo>
                  <a:pt x="492929" y="416698"/>
                  <a:pt x="417949" y="491568"/>
                  <a:pt x="325760" y="491568"/>
                </a:cubicBezTo>
                <a:cubicBezTo>
                  <a:pt x="233571" y="491568"/>
                  <a:pt x="158590" y="416698"/>
                  <a:pt x="158590" y="324646"/>
                </a:cubicBezTo>
                <a:cubicBezTo>
                  <a:pt x="158590" y="294268"/>
                  <a:pt x="166733" y="265732"/>
                  <a:pt x="181023" y="241184"/>
                </a:cubicBezTo>
                <a:lnTo>
                  <a:pt x="209294" y="269414"/>
                </a:lnTo>
                <a:cubicBezTo>
                  <a:pt x="201304" y="286137"/>
                  <a:pt x="196695" y="304854"/>
                  <a:pt x="196695" y="324646"/>
                </a:cubicBezTo>
                <a:cubicBezTo>
                  <a:pt x="196695" y="395680"/>
                  <a:pt x="254620" y="453520"/>
                  <a:pt x="325760" y="453520"/>
                </a:cubicBezTo>
                <a:cubicBezTo>
                  <a:pt x="396899" y="453520"/>
                  <a:pt x="454671" y="395680"/>
                  <a:pt x="454671" y="324646"/>
                </a:cubicBezTo>
                <a:cubicBezTo>
                  <a:pt x="454671" y="253611"/>
                  <a:pt x="396899" y="195925"/>
                  <a:pt x="325760" y="195925"/>
                </a:cubicBezTo>
                <a:cubicBezTo>
                  <a:pt x="305939" y="195925"/>
                  <a:pt x="287194" y="200374"/>
                  <a:pt x="270446" y="208352"/>
                </a:cubicBezTo>
                <a:lnTo>
                  <a:pt x="242175" y="180123"/>
                </a:lnTo>
                <a:cubicBezTo>
                  <a:pt x="266759" y="165854"/>
                  <a:pt x="295337" y="157723"/>
                  <a:pt x="325760" y="157723"/>
                </a:cubicBezTo>
                <a:close/>
                <a:moveTo>
                  <a:pt x="111273" y="85181"/>
                </a:moveTo>
                <a:lnTo>
                  <a:pt x="310717" y="284185"/>
                </a:lnTo>
                <a:cubicBezTo>
                  <a:pt x="317785" y="291243"/>
                  <a:pt x="317785" y="302597"/>
                  <a:pt x="310717" y="309502"/>
                </a:cubicBezTo>
                <a:cubicBezTo>
                  <a:pt x="307183" y="313031"/>
                  <a:pt x="302573" y="314872"/>
                  <a:pt x="298117" y="314872"/>
                </a:cubicBezTo>
                <a:cubicBezTo>
                  <a:pt x="293508" y="314872"/>
                  <a:pt x="288898" y="313031"/>
                  <a:pt x="285364" y="309655"/>
                </a:cubicBezTo>
                <a:lnTo>
                  <a:pt x="85766" y="110498"/>
                </a:lnTo>
                <a:lnTo>
                  <a:pt x="90376" y="110498"/>
                </a:lnTo>
                <a:cubicBezTo>
                  <a:pt x="101900" y="110498"/>
                  <a:pt x="111273" y="100985"/>
                  <a:pt x="111273" y="89477"/>
                </a:cubicBezTo>
                <a:close/>
                <a:moveTo>
                  <a:pt x="325759" y="48064"/>
                </a:moveTo>
                <a:cubicBezTo>
                  <a:pt x="478492" y="48064"/>
                  <a:pt x="602799" y="172181"/>
                  <a:pt x="602799" y="324681"/>
                </a:cubicBezTo>
                <a:cubicBezTo>
                  <a:pt x="602799" y="477180"/>
                  <a:pt x="478492" y="601297"/>
                  <a:pt x="325759" y="601297"/>
                </a:cubicBezTo>
                <a:cubicBezTo>
                  <a:pt x="173026" y="601297"/>
                  <a:pt x="48719" y="477180"/>
                  <a:pt x="48719" y="324681"/>
                </a:cubicBezTo>
                <a:cubicBezTo>
                  <a:pt x="48719" y="263926"/>
                  <a:pt x="68387" y="207774"/>
                  <a:pt x="101730" y="162055"/>
                </a:cubicBezTo>
                <a:lnTo>
                  <a:pt x="154895" y="215139"/>
                </a:lnTo>
                <a:cubicBezTo>
                  <a:pt x="134612" y="246743"/>
                  <a:pt x="122627" y="284331"/>
                  <a:pt x="122627" y="324681"/>
                </a:cubicBezTo>
                <a:cubicBezTo>
                  <a:pt x="122627" y="436524"/>
                  <a:pt x="213745" y="527349"/>
                  <a:pt x="325759" y="527349"/>
                </a:cubicBezTo>
                <a:cubicBezTo>
                  <a:pt x="437620" y="527349"/>
                  <a:pt x="528737" y="436524"/>
                  <a:pt x="528737" y="324681"/>
                </a:cubicBezTo>
                <a:cubicBezTo>
                  <a:pt x="528737" y="212837"/>
                  <a:pt x="437620" y="122013"/>
                  <a:pt x="325759" y="122013"/>
                </a:cubicBezTo>
                <a:cubicBezTo>
                  <a:pt x="285348" y="122013"/>
                  <a:pt x="247856" y="133826"/>
                  <a:pt x="216203" y="154077"/>
                </a:cubicBezTo>
                <a:lnTo>
                  <a:pt x="162885" y="100994"/>
                </a:lnTo>
                <a:cubicBezTo>
                  <a:pt x="208674" y="67702"/>
                  <a:pt x="264912" y="48064"/>
                  <a:pt x="325759" y="48064"/>
                </a:cubicBezTo>
                <a:close/>
                <a:moveTo>
                  <a:pt x="47654" y="1123"/>
                </a:moveTo>
                <a:lnTo>
                  <a:pt x="82702" y="35649"/>
                </a:lnTo>
                <a:cubicBezTo>
                  <a:pt x="83471" y="36416"/>
                  <a:pt x="83932" y="37490"/>
                  <a:pt x="83932" y="38564"/>
                </a:cubicBezTo>
                <a:lnTo>
                  <a:pt x="83932" y="79074"/>
                </a:lnTo>
                <a:cubicBezTo>
                  <a:pt x="83932" y="81376"/>
                  <a:pt x="82088" y="83064"/>
                  <a:pt x="79935" y="83064"/>
                </a:cubicBezTo>
                <a:lnTo>
                  <a:pt x="39354" y="83064"/>
                </a:lnTo>
                <a:cubicBezTo>
                  <a:pt x="38278" y="83064"/>
                  <a:pt x="37355" y="82604"/>
                  <a:pt x="36587" y="81990"/>
                </a:cubicBezTo>
                <a:lnTo>
                  <a:pt x="1231" y="47004"/>
                </a:lnTo>
                <a:cubicBezTo>
                  <a:pt x="-1382" y="44549"/>
                  <a:pt x="463" y="40252"/>
                  <a:pt x="3998" y="40252"/>
                </a:cubicBezTo>
                <a:lnTo>
                  <a:pt x="15988" y="40252"/>
                </a:lnTo>
                <a:cubicBezTo>
                  <a:pt x="29669" y="40252"/>
                  <a:pt x="40891" y="29051"/>
                  <a:pt x="40891" y="15394"/>
                </a:cubicBezTo>
                <a:lnTo>
                  <a:pt x="40891" y="4039"/>
                </a:lnTo>
                <a:cubicBezTo>
                  <a:pt x="40891" y="509"/>
                  <a:pt x="45195" y="-1332"/>
                  <a:pt x="47654" y="11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933360" y="1437489"/>
            <a:ext cx="1605203" cy="160520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4007171" y="1511300"/>
            <a:ext cx="1457581" cy="14575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6653438" y="1437489"/>
            <a:ext cx="1605203" cy="160520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6727249" y="1511300"/>
            <a:ext cx="1457581" cy="145758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9373515" y="1437489"/>
            <a:ext cx="1605203" cy="1605203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9447326" y="1511300"/>
            <a:ext cx="1457581" cy="14575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6102350" y="3583710"/>
            <a:ext cx="0" cy="2196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8813800" y="3583710"/>
            <a:ext cx="0" cy="2196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22"/>
          <p:cNvSpPr txBox="1"/>
          <p:nvPr/>
        </p:nvSpPr>
        <p:spPr>
          <a:xfrm flipH="1">
            <a:off x="3671484" y="4337759"/>
            <a:ext cx="2192971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67" name="文本框 66"/>
          <p:cNvSpPr txBox="1"/>
          <p:nvPr/>
        </p:nvSpPr>
        <p:spPr>
          <a:xfrm flipH="1">
            <a:off x="3726570" y="3909300"/>
            <a:ext cx="201517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68" name="文本框 22"/>
          <p:cNvSpPr txBox="1"/>
          <p:nvPr/>
        </p:nvSpPr>
        <p:spPr>
          <a:xfrm flipH="1">
            <a:off x="908171" y="4337759"/>
            <a:ext cx="2192971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69" name="文本框 68"/>
          <p:cNvSpPr txBox="1"/>
          <p:nvPr/>
        </p:nvSpPr>
        <p:spPr>
          <a:xfrm flipH="1">
            <a:off x="963257" y="3909300"/>
            <a:ext cx="201517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0" name="文本框 22"/>
          <p:cNvSpPr txBox="1"/>
          <p:nvPr/>
        </p:nvSpPr>
        <p:spPr>
          <a:xfrm flipH="1">
            <a:off x="9182380" y="4337759"/>
            <a:ext cx="2192971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71" name="文本框 70"/>
          <p:cNvSpPr txBox="1"/>
          <p:nvPr/>
        </p:nvSpPr>
        <p:spPr>
          <a:xfrm flipH="1">
            <a:off x="9237466" y="3909300"/>
            <a:ext cx="201517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2" name="文本框 22"/>
          <p:cNvSpPr txBox="1"/>
          <p:nvPr/>
        </p:nvSpPr>
        <p:spPr>
          <a:xfrm flipH="1">
            <a:off x="6419067" y="4337759"/>
            <a:ext cx="2192971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73" name="文本框 72"/>
          <p:cNvSpPr txBox="1"/>
          <p:nvPr/>
        </p:nvSpPr>
        <p:spPr>
          <a:xfrm flipH="1">
            <a:off x="6474153" y="3909300"/>
            <a:ext cx="2015171" cy="40011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单击键入标题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Impact" panose="020B0806030902050204" charset="0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4" name="writing_338422"/>
          <p:cNvSpPr>
            <a:spLocks noChangeAspect="1"/>
          </p:cNvSpPr>
          <p:nvPr/>
        </p:nvSpPr>
        <p:spPr bwMode="auto">
          <a:xfrm>
            <a:off x="4412326" y="1897619"/>
            <a:ext cx="741968" cy="740819"/>
          </a:xfrm>
          <a:custGeom>
            <a:avLst/>
            <a:gdLst>
              <a:gd name="connsiteX0" fmla="*/ 101504 w 608537"/>
              <a:gd name="connsiteY0" fmla="*/ 455738 h 607595"/>
              <a:gd name="connsiteX1" fmla="*/ 177532 w 608537"/>
              <a:gd name="connsiteY1" fmla="*/ 455738 h 607595"/>
              <a:gd name="connsiteX2" fmla="*/ 202875 w 608537"/>
              <a:gd name="connsiteY2" fmla="*/ 481036 h 607595"/>
              <a:gd name="connsiteX3" fmla="*/ 177532 w 608537"/>
              <a:gd name="connsiteY3" fmla="*/ 506333 h 607595"/>
              <a:gd name="connsiteX4" fmla="*/ 101504 w 608537"/>
              <a:gd name="connsiteY4" fmla="*/ 506333 h 607595"/>
              <a:gd name="connsiteX5" fmla="*/ 76069 w 608537"/>
              <a:gd name="connsiteY5" fmla="*/ 481036 h 607595"/>
              <a:gd name="connsiteX6" fmla="*/ 101504 w 608537"/>
              <a:gd name="connsiteY6" fmla="*/ 455738 h 607595"/>
              <a:gd name="connsiteX7" fmla="*/ 101504 w 608537"/>
              <a:gd name="connsiteY7" fmla="*/ 354406 h 607595"/>
              <a:gd name="connsiteX8" fmla="*/ 177532 w 608537"/>
              <a:gd name="connsiteY8" fmla="*/ 354406 h 607595"/>
              <a:gd name="connsiteX9" fmla="*/ 202875 w 608537"/>
              <a:gd name="connsiteY9" fmla="*/ 379820 h 607595"/>
              <a:gd name="connsiteX10" fmla="*/ 177532 w 608537"/>
              <a:gd name="connsiteY10" fmla="*/ 405142 h 607595"/>
              <a:gd name="connsiteX11" fmla="*/ 101504 w 608537"/>
              <a:gd name="connsiteY11" fmla="*/ 405142 h 607595"/>
              <a:gd name="connsiteX12" fmla="*/ 76069 w 608537"/>
              <a:gd name="connsiteY12" fmla="*/ 379820 h 607595"/>
              <a:gd name="connsiteX13" fmla="*/ 101504 w 608537"/>
              <a:gd name="connsiteY13" fmla="*/ 354406 h 607595"/>
              <a:gd name="connsiteX14" fmla="*/ 101504 w 608537"/>
              <a:gd name="connsiteY14" fmla="*/ 253216 h 607595"/>
              <a:gd name="connsiteX15" fmla="*/ 177532 w 608537"/>
              <a:gd name="connsiteY15" fmla="*/ 253216 h 607595"/>
              <a:gd name="connsiteX16" fmla="*/ 202875 w 608537"/>
              <a:gd name="connsiteY16" fmla="*/ 278514 h 607595"/>
              <a:gd name="connsiteX17" fmla="*/ 177532 w 608537"/>
              <a:gd name="connsiteY17" fmla="*/ 303811 h 607595"/>
              <a:gd name="connsiteX18" fmla="*/ 101504 w 608537"/>
              <a:gd name="connsiteY18" fmla="*/ 303811 h 607595"/>
              <a:gd name="connsiteX19" fmla="*/ 76069 w 608537"/>
              <a:gd name="connsiteY19" fmla="*/ 278514 h 607595"/>
              <a:gd name="connsiteX20" fmla="*/ 101504 w 608537"/>
              <a:gd name="connsiteY20" fmla="*/ 253216 h 607595"/>
              <a:gd name="connsiteX21" fmla="*/ 324662 w 608537"/>
              <a:gd name="connsiteY21" fmla="*/ 203033 h 607595"/>
              <a:gd name="connsiteX22" fmla="*/ 343714 w 608537"/>
              <a:gd name="connsiteY22" fmla="*/ 206812 h 607595"/>
              <a:gd name="connsiteX23" fmla="*/ 350675 w 608537"/>
              <a:gd name="connsiteY23" fmla="*/ 241959 h 607595"/>
              <a:gd name="connsiteX24" fmla="*/ 299995 w 608537"/>
              <a:gd name="connsiteY24" fmla="*/ 317910 h 607595"/>
              <a:gd name="connsiteX25" fmla="*/ 261011 w 608537"/>
              <a:gd name="connsiteY25" fmla="*/ 321712 h 607595"/>
              <a:gd name="connsiteX26" fmla="*/ 235671 w 608537"/>
              <a:gd name="connsiteY26" fmla="*/ 296395 h 607595"/>
              <a:gd name="connsiteX27" fmla="*/ 235671 w 608537"/>
              <a:gd name="connsiteY27" fmla="*/ 260599 h 607595"/>
              <a:gd name="connsiteX28" fmla="*/ 271499 w 608537"/>
              <a:gd name="connsiteY28" fmla="*/ 260599 h 607595"/>
              <a:gd name="connsiteX29" fmla="*/ 275027 w 608537"/>
              <a:gd name="connsiteY29" fmla="*/ 264123 h 607595"/>
              <a:gd name="connsiteX30" fmla="*/ 308535 w 608537"/>
              <a:gd name="connsiteY30" fmla="*/ 213860 h 607595"/>
              <a:gd name="connsiteX31" fmla="*/ 324662 w 608537"/>
              <a:gd name="connsiteY31" fmla="*/ 203033 h 607595"/>
              <a:gd name="connsiteX32" fmla="*/ 532458 w 608537"/>
              <a:gd name="connsiteY32" fmla="*/ 202555 h 607595"/>
              <a:gd name="connsiteX33" fmla="*/ 514573 w 608537"/>
              <a:gd name="connsiteY33" fmla="*/ 209994 h 607595"/>
              <a:gd name="connsiteX34" fmla="*/ 405196 w 608537"/>
              <a:gd name="connsiteY34" fmla="*/ 319105 h 607595"/>
              <a:gd name="connsiteX35" fmla="*/ 287648 w 608537"/>
              <a:gd name="connsiteY35" fmla="*/ 436559 h 607595"/>
              <a:gd name="connsiteX36" fmla="*/ 282635 w 608537"/>
              <a:gd name="connsiteY36" fmla="*/ 477255 h 607595"/>
              <a:gd name="connsiteX37" fmla="*/ 323488 w 608537"/>
              <a:gd name="connsiteY37" fmla="*/ 472342 h 607595"/>
              <a:gd name="connsiteX38" fmla="*/ 387740 w 608537"/>
              <a:gd name="connsiteY38" fmla="*/ 408192 h 607595"/>
              <a:gd name="connsiteX39" fmla="*/ 387833 w 608537"/>
              <a:gd name="connsiteY39" fmla="*/ 408099 h 607595"/>
              <a:gd name="connsiteX40" fmla="*/ 550413 w 608537"/>
              <a:gd name="connsiteY40" fmla="*/ 245777 h 607595"/>
              <a:gd name="connsiteX41" fmla="*/ 550413 w 608537"/>
              <a:gd name="connsiteY41" fmla="*/ 209994 h 607595"/>
              <a:gd name="connsiteX42" fmla="*/ 532458 w 608537"/>
              <a:gd name="connsiteY42" fmla="*/ 202555 h 607595"/>
              <a:gd name="connsiteX43" fmla="*/ 329616 w 608537"/>
              <a:gd name="connsiteY43" fmla="*/ 97546 h 607595"/>
              <a:gd name="connsiteX44" fmla="*/ 329616 w 608537"/>
              <a:gd name="connsiteY44" fmla="*/ 126655 h 607595"/>
              <a:gd name="connsiteX45" fmla="*/ 352922 w 608537"/>
              <a:gd name="connsiteY45" fmla="*/ 126655 h 607595"/>
              <a:gd name="connsiteX46" fmla="*/ 50696 w 608537"/>
              <a:gd name="connsiteY46" fmla="*/ 50731 h 607595"/>
              <a:gd name="connsiteX47" fmla="*/ 50696 w 608537"/>
              <a:gd name="connsiteY47" fmla="*/ 556979 h 607595"/>
              <a:gd name="connsiteX48" fmla="*/ 380312 w 608537"/>
              <a:gd name="connsiteY48" fmla="*/ 556979 h 607595"/>
              <a:gd name="connsiteX49" fmla="*/ 380312 w 608537"/>
              <a:gd name="connsiteY49" fmla="*/ 487174 h 607595"/>
              <a:gd name="connsiteX50" fmla="*/ 353200 w 608537"/>
              <a:gd name="connsiteY50" fmla="*/ 514336 h 607595"/>
              <a:gd name="connsiteX51" fmla="*/ 338344 w 608537"/>
              <a:gd name="connsiteY51" fmla="*/ 521567 h 607595"/>
              <a:gd name="connsiteX52" fmla="*/ 256637 w 608537"/>
              <a:gd name="connsiteY52" fmla="*/ 531486 h 607595"/>
              <a:gd name="connsiteX53" fmla="*/ 242431 w 608537"/>
              <a:gd name="connsiteY53" fmla="*/ 529076 h 607595"/>
              <a:gd name="connsiteX54" fmla="*/ 228410 w 608537"/>
              <a:gd name="connsiteY54" fmla="*/ 503305 h 607595"/>
              <a:gd name="connsiteX55" fmla="*/ 232217 w 608537"/>
              <a:gd name="connsiteY55" fmla="*/ 472342 h 607595"/>
              <a:gd name="connsiteX56" fmla="*/ 238345 w 608537"/>
              <a:gd name="connsiteY56" fmla="*/ 421727 h 607595"/>
              <a:gd name="connsiteX57" fmla="*/ 245588 w 608537"/>
              <a:gd name="connsiteY57" fmla="*/ 406894 h 607595"/>
              <a:gd name="connsiteX58" fmla="*/ 369263 w 608537"/>
              <a:gd name="connsiteY58" fmla="*/ 283507 h 607595"/>
              <a:gd name="connsiteX59" fmla="*/ 380312 w 608537"/>
              <a:gd name="connsiteY59" fmla="*/ 272383 h 607595"/>
              <a:gd name="connsiteX60" fmla="*/ 380312 w 608537"/>
              <a:gd name="connsiteY60" fmla="*/ 177270 h 607595"/>
              <a:gd name="connsiteX61" fmla="*/ 304268 w 608537"/>
              <a:gd name="connsiteY61" fmla="*/ 177270 h 607595"/>
              <a:gd name="connsiteX62" fmla="*/ 278921 w 608537"/>
              <a:gd name="connsiteY62" fmla="*/ 151962 h 607595"/>
              <a:gd name="connsiteX63" fmla="*/ 278921 w 608537"/>
              <a:gd name="connsiteY63" fmla="*/ 50731 h 607595"/>
              <a:gd name="connsiteX64" fmla="*/ 25348 w 608537"/>
              <a:gd name="connsiteY64" fmla="*/ 23 h 607595"/>
              <a:gd name="connsiteX65" fmla="*/ 303154 w 608537"/>
              <a:gd name="connsiteY65" fmla="*/ 23 h 607595"/>
              <a:gd name="connsiteX66" fmla="*/ 321910 w 608537"/>
              <a:gd name="connsiteY66" fmla="*/ 7161 h 607595"/>
              <a:gd name="connsiteX67" fmla="*/ 322281 w 608537"/>
              <a:gd name="connsiteY67" fmla="*/ 7625 h 607595"/>
              <a:gd name="connsiteX68" fmla="*/ 322838 w 608537"/>
              <a:gd name="connsiteY68" fmla="*/ 8181 h 607595"/>
              <a:gd name="connsiteX69" fmla="*/ 324046 w 608537"/>
              <a:gd name="connsiteY69" fmla="*/ 9571 h 607595"/>
              <a:gd name="connsiteX70" fmla="*/ 425437 w 608537"/>
              <a:gd name="connsiteY70" fmla="*/ 136110 h 607595"/>
              <a:gd name="connsiteX71" fmla="*/ 425623 w 608537"/>
              <a:gd name="connsiteY71" fmla="*/ 136388 h 607595"/>
              <a:gd name="connsiteX72" fmla="*/ 426737 w 608537"/>
              <a:gd name="connsiteY72" fmla="*/ 137872 h 607595"/>
              <a:gd name="connsiteX73" fmla="*/ 426830 w 608537"/>
              <a:gd name="connsiteY73" fmla="*/ 137964 h 607595"/>
              <a:gd name="connsiteX74" fmla="*/ 431008 w 608537"/>
              <a:gd name="connsiteY74" fmla="*/ 153353 h 607595"/>
              <a:gd name="connsiteX75" fmla="*/ 431008 w 608537"/>
              <a:gd name="connsiteY75" fmla="*/ 221767 h 607595"/>
              <a:gd name="connsiteX76" fmla="*/ 478733 w 608537"/>
              <a:gd name="connsiteY76" fmla="*/ 174211 h 607595"/>
              <a:gd name="connsiteX77" fmla="*/ 586253 w 608537"/>
              <a:gd name="connsiteY77" fmla="*/ 174211 h 607595"/>
              <a:gd name="connsiteX78" fmla="*/ 586253 w 608537"/>
              <a:gd name="connsiteY78" fmla="*/ 281560 h 607595"/>
              <a:gd name="connsiteX79" fmla="*/ 431008 w 608537"/>
              <a:gd name="connsiteY79" fmla="*/ 436559 h 607595"/>
              <a:gd name="connsiteX80" fmla="*/ 431008 w 608537"/>
              <a:gd name="connsiteY80" fmla="*/ 582287 h 607595"/>
              <a:gd name="connsiteX81" fmla="*/ 405660 w 608537"/>
              <a:gd name="connsiteY81" fmla="*/ 607595 h 607595"/>
              <a:gd name="connsiteX82" fmla="*/ 25348 w 608537"/>
              <a:gd name="connsiteY82" fmla="*/ 607595 h 607595"/>
              <a:gd name="connsiteX83" fmla="*/ 0 w 608537"/>
              <a:gd name="connsiteY83" fmla="*/ 582287 h 607595"/>
              <a:gd name="connsiteX84" fmla="*/ 0 w 608537"/>
              <a:gd name="connsiteY84" fmla="*/ 25424 h 607595"/>
              <a:gd name="connsiteX85" fmla="*/ 25348 w 608537"/>
              <a:gd name="connsiteY85" fmla="*/ 23 h 60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08537" h="607595">
                <a:moveTo>
                  <a:pt x="101504" y="455738"/>
                </a:moveTo>
                <a:lnTo>
                  <a:pt x="177532" y="455738"/>
                </a:lnTo>
                <a:cubicBezTo>
                  <a:pt x="191550" y="455738"/>
                  <a:pt x="202875" y="467043"/>
                  <a:pt x="202875" y="481036"/>
                </a:cubicBezTo>
                <a:cubicBezTo>
                  <a:pt x="202875" y="495028"/>
                  <a:pt x="191550" y="506333"/>
                  <a:pt x="177532" y="506333"/>
                </a:cubicBezTo>
                <a:lnTo>
                  <a:pt x="101504" y="506333"/>
                </a:lnTo>
                <a:cubicBezTo>
                  <a:pt x="87487" y="506333"/>
                  <a:pt x="76069" y="495028"/>
                  <a:pt x="76069" y="481036"/>
                </a:cubicBezTo>
                <a:cubicBezTo>
                  <a:pt x="76069" y="467043"/>
                  <a:pt x="87487" y="455738"/>
                  <a:pt x="101504" y="455738"/>
                </a:cubicBezTo>
                <a:close/>
                <a:moveTo>
                  <a:pt x="101504" y="354406"/>
                </a:moveTo>
                <a:lnTo>
                  <a:pt x="177532" y="354406"/>
                </a:lnTo>
                <a:cubicBezTo>
                  <a:pt x="191550" y="354406"/>
                  <a:pt x="202875" y="365815"/>
                  <a:pt x="202875" y="379820"/>
                </a:cubicBezTo>
                <a:cubicBezTo>
                  <a:pt x="202875" y="393733"/>
                  <a:pt x="191550" y="405142"/>
                  <a:pt x="177532" y="405142"/>
                </a:cubicBezTo>
                <a:lnTo>
                  <a:pt x="101504" y="405142"/>
                </a:lnTo>
                <a:cubicBezTo>
                  <a:pt x="87487" y="405142"/>
                  <a:pt x="76069" y="393733"/>
                  <a:pt x="76069" y="379820"/>
                </a:cubicBezTo>
                <a:cubicBezTo>
                  <a:pt x="76069" y="365815"/>
                  <a:pt x="87487" y="354406"/>
                  <a:pt x="101504" y="354406"/>
                </a:cubicBezTo>
                <a:close/>
                <a:moveTo>
                  <a:pt x="101504" y="253216"/>
                </a:moveTo>
                <a:lnTo>
                  <a:pt x="177532" y="253216"/>
                </a:lnTo>
                <a:cubicBezTo>
                  <a:pt x="191550" y="253216"/>
                  <a:pt x="202875" y="264521"/>
                  <a:pt x="202875" y="278514"/>
                </a:cubicBezTo>
                <a:cubicBezTo>
                  <a:pt x="202875" y="292506"/>
                  <a:pt x="191550" y="303811"/>
                  <a:pt x="177532" y="303811"/>
                </a:cubicBezTo>
                <a:lnTo>
                  <a:pt x="101504" y="303811"/>
                </a:lnTo>
                <a:cubicBezTo>
                  <a:pt x="87487" y="303811"/>
                  <a:pt x="76069" y="292506"/>
                  <a:pt x="76069" y="278514"/>
                </a:cubicBezTo>
                <a:cubicBezTo>
                  <a:pt x="76069" y="264521"/>
                  <a:pt x="87487" y="253216"/>
                  <a:pt x="101504" y="253216"/>
                </a:cubicBezTo>
                <a:close/>
                <a:moveTo>
                  <a:pt x="324662" y="203033"/>
                </a:moveTo>
                <a:cubicBezTo>
                  <a:pt x="331020" y="201758"/>
                  <a:pt x="337866" y="202917"/>
                  <a:pt x="343714" y="206812"/>
                </a:cubicBezTo>
                <a:cubicBezTo>
                  <a:pt x="355316" y="214602"/>
                  <a:pt x="358472" y="230274"/>
                  <a:pt x="350675" y="241959"/>
                </a:cubicBezTo>
                <a:lnTo>
                  <a:pt x="299995" y="317910"/>
                </a:lnTo>
                <a:cubicBezTo>
                  <a:pt x="291177" y="331171"/>
                  <a:pt x="272335" y="333026"/>
                  <a:pt x="261011" y="321712"/>
                </a:cubicBezTo>
                <a:lnTo>
                  <a:pt x="235671" y="296395"/>
                </a:lnTo>
                <a:cubicBezTo>
                  <a:pt x="225739" y="286565"/>
                  <a:pt x="225739" y="270522"/>
                  <a:pt x="235671" y="260599"/>
                </a:cubicBezTo>
                <a:cubicBezTo>
                  <a:pt x="245510" y="250769"/>
                  <a:pt x="261568" y="250769"/>
                  <a:pt x="271499" y="260599"/>
                </a:cubicBezTo>
                <a:lnTo>
                  <a:pt x="275027" y="264123"/>
                </a:lnTo>
                <a:lnTo>
                  <a:pt x="308535" y="213860"/>
                </a:lnTo>
                <a:cubicBezTo>
                  <a:pt x="312434" y="208018"/>
                  <a:pt x="318304" y="204308"/>
                  <a:pt x="324662" y="203033"/>
                </a:cubicBezTo>
                <a:close/>
                <a:moveTo>
                  <a:pt x="532458" y="202555"/>
                </a:moveTo>
                <a:cubicBezTo>
                  <a:pt x="525970" y="202555"/>
                  <a:pt x="519494" y="205035"/>
                  <a:pt x="514573" y="209994"/>
                </a:cubicBezTo>
                <a:lnTo>
                  <a:pt x="405196" y="319105"/>
                </a:lnTo>
                <a:lnTo>
                  <a:pt x="287648" y="436559"/>
                </a:lnTo>
                <a:lnTo>
                  <a:pt x="282635" y="477255"/>
                </a:lnTo>
                <a:lnTo>
                  <a:pt x="323488" y="472342"/>
                </a:lnTo>
                <a:lnTo>
                  <a:pt x="387740" y="408192"/>
                </a:lnTo>
                <a:cubicBezTo>
                  <a:pt x="387833" y="408099"/>
                  <a:pt x="387833" y="408099"/>
                  <a:pt x="387833" y="408099"/>
                </a:cubicBezTo>
                <a:lnTo>
                  <a:pt x="550413" y="245777"/>
                </a:lnTo>
                <a:cubicBezTo>
                  <a:pt x="560255" y="235858"/>
                  <a:pt x="560255" y="219913"/>
                  <a:pt x="550413" y="209994"/>
                </a:cubicBezTo>
                <a:cubicBezTo>
                  <a:pt x="545445" y="205035"/>
                  <a:pt x="538946" y="202555"/>
                  <a:pt x="532458" y="202555"/>
                </a:cubicBezTo>
                <a:close/>
                <a:moveTo>
                  <a:pt x="329616" y="97546"/>
                </a:moveTo>
                <a:lnTo>
                  <a:pt x="329616" y="126655"/>
                </a:lnTo>
                <a:lnTo>
                  <a:pt x="352922" y="126655"/>
                </a:lnTo>
                <a:close/>
                <a:moveTo>
                  <a:pt x="50696" y="50731"/>
                </a:moveTo>
                <a:lnTo>
                  <a:pt x="50696" y="556979"/>
                </a:lnTo>
                <a:lnTo>
                  <a:pt x="380312" y="556979"/>
                </a:lnTo>
                <a:lnTo>
                  <a:pt x="380312" y="487174"/>
                </a:lnTo>
                <a:lnTo>
                  <a:pt x="353200" y="514336"/>
                </a:lnTo>
                <a:cubicBezTo>
                  <a:pt x="349208" y="518323"/>
                  <a:pt x="343915" y="520826"/>
                  <a:pt x="338344" y="521567"/>
                </a:cubicBezTo>
                <a:lnTo>
                  <a:pt x="256637" y="531486"/>
                </a:lnTo>
                <a:cubicBezTo>
                  <a:pt x="251530" y="532135"/>
                  <a:pt x="246702" y="531208"/>
                  <a:pt x="242431" y="529076"/>
                </a:cubicBezTo>
                <a:cubicBezTo>
                  <a:pt x="233146" y="524534"/>
                  <a:pt x="227018" y="514522"/>
                  <a:pt x="228410" y="503305"/>
                </a:cubicBezTo>
                <a:lnTo>
                  <a:pt x="232217" y="472342"/>
                </a:lnTo>
                <a:lnTo>
                  <a:pt x="238345" y="421727"/>
                </a:lnTo>
                <a:cubicBezTo>
                  <a:pt x="239088" y="416072"/>
                  <a:pt x="241595" y="410880"/>
                  <a:pt x="245588" y="406894"/>
                </a:cubicBezTo>
                <a:lnTo>
                  <a:pt x="369263" y="283507"/>
                </a:lnTo>
                <a:lnTo>
                  <a:pt x="380312" y="272383"/>
                </a:lnTo>
                <a:lnTo>
                  <a:pt x="380312" y="177270"/>
                </a:lnTo>
                <a:lnTo>
                  <a:pt x="304268" y="177270"/>
                </a:lnTo>
                <a:cubicBezTo>
                  <a:pt x="290248" y="177270"/>
                  <a:pt x="278921" y="165960"/>
                  <a:pt x="278921" y="151962"/>
                </a:cubicBezTo>
                <a:lnTo>
                  <a:pt x="278921" y="50731"/>
                </a:lnTo>
                <a:close/>
                <a:moveTo>
                  <a:pt x="25348" y="23"/>
                </a:moveTo>
                <a:lnTo>
                  <a:pt x="303154" y="23"/>
                </a:lnTo>
                <a:cubicBezTo>
                  <a:pt x="309747" y="-255"/>
                  <a:pt x="316525" y="1877"/>
                  <a:pt x="321910" y="7161"/>
                </a:cubicBezTo>
                <a:cubicBezTo>
                  <a:pt x="322003" y="7347"/>
                  <a:pt x="322188" y="7439"/>
                  <a:pt x="322281" y="7625"/>
                </a:cubicBezTo>
                <a:cubicBezTo>
                  <a:pt x="322467" y="7810"/>
                  <a:pt x="322653" y="7996"/>
                  <a:pt x="322838" y="8181"/>
                </a:cubicBezTo>
                <a:cubicBezTo>
                  <a:pt x="323303" y="8644"/>
                  <a:pt x="323674" y="9108"/>
                  <a:pt x="324046" y="9571"/>
                </a:cubicBezTo>
                <a:lnTo>
                  <a:pt x="425437" y="136110"/>
                </a:lnTo>
                <a:cubicBezTo>
                  <a:pt x="425530" y="136203"/>
                  <a:pt x="425623" y="136296"/>
                  <a:pt x="425623" y="136388"/>
                </a:cubicBezTo>
                <a:cubicBezTo>
                  <a:pt x="426087" y="136852"/>
                  <a:pt x="426366" y="137315"/>
                  <a:pt x="426737" y="137872"/>
                </a:cubicBezTo>
                <a:cubicBezTo>
                  <a:pt x="426737" y="137872"/>
                  <a:pt x="426737" y="137872"/>
                  <a:pt x="426830" y="137964"/>
                </a:cubicBezTo>
                <a:cubicBezTo>
                  <a:pt x="430080" y="142785"/>
                  <a:pt x="431380" y="148162"/>
                  <a:pt x="431008" y="153353"/>
                </a:cubicBezTo>
                <a:lnTo>
                  <a:pt x="431008" y="221767"/>
                </a:lnTo>
                <a:lnTo>
                  <a:pt x="478733" y="174211"/>
                </a:lnTo>
                <a:cubicBezTo>
                  <a:pt x="508352" y="144546"/>
                  <a:pt x="556541" y="144546"/>
                  <a:pt x="586253" y="174211"/>
                </a:cubicBezTo>
                <a:cubicBezTo>
                  <a:pt x="615965" y="203876"/>
                  <a:pt x="615965" y="251896"/>
                  <a:pt x="586253" y="281560"/>
                </a:cubicBezTo>
                <a:lnTo>
                  <a:pt x="431008" y="436559"/>
                </a:lnTo>
                <a:lnTo>
                  <a:pt x="431008" y="582287"/>
                </a:lnTo>
                <a:cubicBezTo>
                  <a:pt x="431008" y="596285"/>
                  <a:pt x="419681" y="607595"/>
                  <a:pt x="405660" y="607595"/>
                </a:cubicBezTo>
                <a:lnTo>
                  <a:pt x="25348" y="607595"/>
                </a:lnTo>
                <a:cubicBezTo>
                  <a:pt x="11328" y="607595"/>
                  <a:pt x="0" y="596285"/>
                  <a:pt x="0" y="582287"/>
                </a:cubicBezTo>
                <a:lnTo>
                  <a:pt x="0" y="25424"/>
                </a:lnTo>
                <a:cubicBezTo>
                  <a:pt x="0" y="11426"/>
                  <a:pt x="11328" y="23"/>
                  <a:pt x="25348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75" name="clipboard-variant-with-pencil-and-check-mark-variant_33280"/>
          <p:cNvSpPr>
            <a:spLocks noChangeAspect="1"/>
          </p:cNvSpPr>
          <p:nvPr/>
        </p:nvSpPr>
        <p:spPr bwMode="auto">
          <a:xfrm>
            <a:off x="7101656" y="1897619"/>
            <a:ext cx="703424" cy="740819"/>
          </a:xfrm>
          <a:custGeom>
            <a:avLst/>
            <a:gdLst>
              <a:gd name="connsiteX0" fmla="*/ 398144 w 576241"/>
              <a:gd name="connsiteY0" fmla="*/ 388654 h 606874"/>
              <a:gd name="connsiteX1" fmla="*/ 436876 w 576241"/>
              <a:gd name="connsiteY1" fmla="*/ 407057 h 606874"/>
              <a:gd name="connsiteX2" fmla="*/ 353878 w 576241"/>
              <a:gd name="connsiteY2" fmla="*/ 464106 h 606874"/>
              <a:gd name="connsiteX3" fmla="*/ 398144 w 576241"/>
              <a:gd name="connsiteY3" fmla="*/ 388654 h 606874"/>
              <a:gd name="connsiteX4" fmla="*/ 193457 w 576241"/>
              <a:gd name="connsiteY4" fmla="*/ 388654 h 606874"/>
              <a:gd name="connsiteX5" fmla="*/ 237741 w 576241"/>
              <a:gd name="connsiteY5" fmla="*/ 464106 h 606874"/>
              <a:gd name="connsiteX6" fmla="*/ 155631 w 576241"/>
              <a:gd name="connsiteY6" fmla="*/ 407057 h 606874"/>
              <a:gd name="connsiteX7" fmla="*/ 193457 w 576241"/>
              <a:gd name="connsiteY7" fmla="*/ 388654 h 606874"/>
              <a:gd name="connsiteX8" fmla="*/ 304021 w 576241"/>
              <a:gd name="connsiteY8" fmla="*/ 371048 h 606874"/>
              <a:gd name="connsiteX9" fmla="*/ 383468 w 576241"/>
              <a:gd name="connsiteY9" fmla="*/ 383025 h 606874"/>
              <a:gd name="connsiteX10" fmla="*/ 304021 w 576241"/>
              <a:gd name="connsiteY10" fmla="*/ 472391 h 606874"/>
              <a:gd name="connsiteX11" fmla="*/ 288339 w 576241"/>
              <a:gd name="connsiteY11" fmla="*/ 371048 h 606874"/>
              <a:gd name="connsiteX12" fmla="*/ 288339 w 576241"/>
              <a:gd name="connsiteY12" fmla="*/ 473279 h 606874"/>
              <a:gd name="connsiteX13" fmla="*/ 208152 w 576241"/>
              <a:gd name="connsiteY13" fmla="*/ 383021 h 606874"/>
              <a:gd name="connsiteX14" fmla="*/ 288339 w 576241"/>
              <a:gd name="connsiteY14" fmla="*/ 371048 h 606874"/>
              <a:gd name="connsiteX15" fmla="*/ 543953 w 576241"/>
              <a:gd name="connsiteY15" fmla="*/ 348117 h 606874"/>
              <a:gd name="connsiteX16" fmla="*/ 576241 w 576241"/>
              <a:gd name="connsiteY16" fmla="*/ 361009 h 606874"/>
              <a:gd name="connsiteX17" fmla="*/ 518123 w 576241"/>
              <a:gd name="connsiteY17" fmla="*/ 474273 h 606874"/>
              <a:gd name="connsiteX18" fmla="*/ 292109 w 576241"/>
              <a:gd name="connsiteY18" fmla="*/ 574644 h 606874"/>
              <a:gd name="connsiteX19" fmla="*/ 288419 w 576241"/>
              <a:gd name="connsiteY19" fmla="*/ 606874 h 606874"/>
              <a:gd name="connsiteX20" fmla="*/ 211851 w 576241"/>
              <a:gd name="connsiteY20" fmla="*/ 555307 h 606874"/>
              <a:gd name="connsiteX21" fmla="*/ 297644 w 576241"/>
              <a:gd name="connsiteY21" fmla="*/ 503740 h 606874"/>
              <a:gd name="connsiteX22" fmla="*/ 294877 w 576241"/>
              <a:gd name="connsiteY22" fmla="*/ 540573 h 606874"/>
              <a:gd name="connsiteX23" fmla="*/ 491370 w 576241"/>
              <a:gd name="connsiteY23" fmla="*/ 452172 h 606874"/>
              <a:gd name="connsiteX24" fmla="*/ 543953 w 576241"/>
              <a:gd name="connsiteY24" fmla="*/ 348117 h 606874"/>
              <a:gd name="connsiteX25" fmla="*/ 413873 w 576241"/>
              <a:gd name="connsiteY25" fmla="*/ 303881 h 606874"/>
              <a:gd name="connsiteX26" fmla="*/ 480224 w 576241"/>
              <a:gd name="connsiteY26" fmla="*/ 303881 h 606874"/>
              <a:gd name="connsiteX27" fmla="*/ 447048 w 576241"/>
              <a:gd name="connsiteY27" fmla="*/ 395016 h 606874"/>
              <a:gd name="connsiteX28" fmla="*/ 403736 w 576241"/>
              <a:gd name="connsiteY28" fmla="*/ 372923 h 606874"/>
              <a:gd name="connsiteX29" fmla="*/ 413873 w 576241"/>
              <a:gd name="connsiteY29" fmla="*/ 303881 h 606874"/>
              <a:gd name="connsiteX30" fmla="*/ 304021 w 576241"/>
              <a:gd name="connsiteY30" fmla="*/ 303881 h 606874"/>
              <a:gd name="connsiteX31" fmla="*/ 397227 w 576241"/>
              <a:gd name="connsiteY31" fmla="*/ 303881 h 606874"/>
              <a:gd name="connsiteX32" fmla="*/ 387999 w 576241"/>
              <a:gd name="connsiteY32" fmla="*/ 367498 h 606874"/>
              <a:gd name="connsiteX33" fmla="*/ 304021 w 576241"/>
              <a:gd name="connsiteY33" fmla="*/ 354590 h 606874"/>
              <a:gd name="connsiteX34" fmla="*/ 194393 w 576241"/>
              <a:gd name="connsiteY34" fmla="*/ 303881 h 606874"/>
              <a:gd name="connsiteX35" fmla="*/ 288339 w 576241"/>
              <a:gd name="connsiteY35" fmla="*/ 303881 h 606874"/>
              <a:gd name="connsiteX36" fmla="*/ 288339 w 576241"/>
              <a:gd name="connsiteY36" fmla="*/ 354563 h 606874"/>
              <a:gd name="connsiteX37" fmla="*/ 203603 w 576241"/>
              <a:gd name="connsiteY37" fmla="*/ 368385 h 606874"/>
              <a:gd name="connsiteX38" fmla="*/ 194393 w 576241"/>
              <a:gd name="connsiteY38" fmla="*/ 303881 h 606874"/>
              <a:gd name="connsiteX39" fmla="*/ 112283 w 576241"/>
              <a:gd name="connsiteY39" fmla="*/ 303881 h 606874"/>
              <a:gd name="connsiteX40" fmla="*/ 177712 w 576241"/>
              <a:gd name="connsiteY40" fmla="*/ 303881 h 606874"/>
              <a:gd name="connsiteX41" fmla="*/ 188771 w 576241"/>
              <a:gd name="connsiteY41" fmla="*/ 372923 h 606874"/>
              <a:gd name="connsiteX42" fmla="*/ 145459 w 576241"/>
              <a:gd name="connsiteY42" fmla="*/ 395016 h 606874"/>
              <a:gd name="connsiteX43" fmla="*/ 112283 w 576241"/>
              <a:gd name="connsiteY43" fmla="*/ 303881 h 606874"/>
              <a:gd name="connsiteX44" fmla="*/ 387999 w 576241"/>
              <a:gd name="connsiteY44" fmla="*/ 209935 h 606874"/>
              <a:gd name="connsiteX45" fmla="*/ 397227 w 576241"/>
              <a:gd name="connsiteY45" fmla="*/ 287311 h 606874"/>
              <a:gd name="connsiteX46" fmla="*/ 304021 w 576241"/>
              <a:gd name="connsiteY46" fmla="*/ 287311 h 606874"/>
              <a:gd name="connsiteX47" fmla="*/ 304021 w 576241"/>
              <a:gd name="connsiteY47" fmla="*/ 222831 h 606874"/>
              <a:gd name="connsiteX48" fmla="*/ 387999 w 576241"/>
              <a:gd name="connsiteY48" fmla="*/ 209935 h 606874"/>
              <a:gd name="connsiteX49" fmla="*/ 203603 w 576241"/>
              <a:gd name="connsiteY49" fmla="*/ 209935 h 606874"/>
              <a:gd name="connsiteX50" fmla="*/ 288339 w 576241"/>
              <a:gd name="connsiteY50" fmla="*/ 222831 h 606874"/>
              <a:gd name="connsiteX51" fmla="*/ 288339 w 576241"/>
              <a:gd name="connsiteY51" fmla="*/ 287311 h 606874"/>
              <a:gd name="connsiteX52" fmla="*/ 194393 w 576241"/>
              <a:gd name="connsiteY52" fmla="*/ 287311 h 606874"/>
              <a:gd name="connsiteX53" fmla="*/ 203603 w 576241"/>
              <a:gd name="connsiteY53" fmla="*/ 209935 h 606874"/>
              <a:gd name="connsiteX54" fmla="*/ 447113 w 576241"/>
              <a:gd name="connsiteY54" fmla="*/ 182269 h 606874"/>
              <a:gd name="connsiteX55" fmla="*/ 481260 w 576241"/>
              <a:gd name="connsiteY55" fmla="*/ 287311 h 606874"/>
              <a:gd name="connsiteX56" fmla="*/ 413888 w 576241"/>
              <a:gd name="connsiteY56" fmla="*/ 287311 h 606874"/>
              <a:gd name="connsiteX57" fmla="*/ 403736 w 576241"/>
              <a:gd name="connsiteY57" fmla="*/ 204383 h 606874"/>
              <a:gd name="connsiteX58" fmla="*/ 447113 w 576241"/>
              <a:gd name="connsiteY58" fmla="*/ 182269 h 606874"/>
              <a:gd name="connsiteX59" fmla="*/ 145459 w 576241"/>
              <a:gd name="connsiteY59" fmla="*/ 182269 h 606874"/>
              <a:gd name="connsiteX60" fmla="*/ 188771 w 576241"/>
              <a:gd name="connsiteY60" fmla="*/ 204383 h 606874"/>
              <a:gd name="connsiteX61" fmla="*/ 177712 w 576241"/>
              <a:gd name="connsiteY61" fmla="*/ 287311 h 606874"/>
              <a:gd name="connsiteX62" fmla="*/ 112283 w 576241"/>
              <a:gd name="connsiteY62" fmla="*/ 287311 h 606874"/>
              <a:gd name="connsiteX63" fmla="*/ 145459 w 576241"/>
              <a:gd name="connsiteY63" fmla="*/ 182269 h 606874"/>
              <a:gd name="connsiteX64" fmla="*/ 353878 w 576241"/>
              <a:gd name="connsiteY64" fmla="*/ 113327 h 606874"/>
              <a:gd name="connsiteX65" fmla="*/ 437911 w 576241"/>
              <a:gd name="connsiteY65" fmla="*/ 170376 h 606874"/>
              <a:gd name="connsiteX66" fmla="*/ 398203 w 576241"/>
              <a:gd name="connsiteY66" fmla="*/ 188779 h 606874"/>
              <a:gd name="connsiteX67" fmla="*/ 353878 w 576241"/>
              <a:gd name="connsiteY67" fmla="*/ 113327 h 606874"/>
              <a:gd name="connsiteX68" fmla="*/ 237741 w 576241"/>
              <a:gd name="connsiteY68" fmla="*/ 113327 h 606874"/>
              <a:gd name="connsiteX69" fmla="*/ 193457 w 576241"/>
              <a:gd name="connsiteY69" fmla="*/ 188779 h 606874"/>
              <a:gd name="connsiteX70" fmla="*/ 155631 w 576241"/>
              <a:gd name="connsiteY70" fmla="*/ 170376 h 606874"/>
              <a:gd name="connsiteX71" fmla="*/ 237741 w 576241"/>
              <a:gd name="connsiteY71" fmla="*/ 113327 h 606874"/>
              <a:gd name="connsiteX72" fmla="*/ 304021 w 576241"/>
              <a:gd name="connsiteY72" fmla="*/ 105042 h 606874"/>
              <a:gd name="connsiteX73" fmla="*/ 383468 w 576241"/>
              <a:gd name="connsiteY73" fmla="*/ 194278 h 606874"/>
              <a:gd name="connsiteX74" fmla="*/ 304021 w 576241"/>
              <a:gd name="connsiteY74" fmla="*/ 206237 h 606874"/>
              <a:gd name="connsiteX75" fmla="*/ 288487 w 576241"/>
              <a:gd name="connsiteY75" fmla="*/ 105042 h 606874"/>
              <a:gd name="connsiteX76" fmla="*/ 288487 w 576241"/>
              <a:gd name="connsiteY76" fmla="*/ 206237 h 606874"/>
              <a:gd name="connsiteX77" fmla="*/ 208152 w 576241"/>
              <a:gd name="connsiteY77" fmla="*/ 194278 h 606874"/>
              <a:gd name="connsiteX78" fmla="*/ 288487 w 576241"/>
              <a:gd name="connsiteY78" fmla="*/ 105042 h 606874"/>
              <a:gd name="connsiteX79" fmla="*/ 91026 w 576241"/>
              <a:gd name="connsiteY79" fmla="*/ 90247 h 606874"/>
              <a:gd name="connsiteX80" fmla="*/ 96558 w 576241"/>
              <a:gd name="connsiteY80" fmla="*/ 190639 h 606874"/>
              <a:gd name="connsiteX81" fmla="*/ 66128 w 576241"/>
              <a:gd name="connsiteY81" fmla="*/ 170377 h 606874"/>
              <a:gd name="connsiteX82" fmla="*/ 53218 w 576241"/>
              <a:gd name="connsiteY82" fmla="*/ 385897 h 606874"/>
              <a:gd name="connsiteX83" fmla="*/ 121456 w 576241"/>
              <a:gd name="connsiteY83" fmla="*/ 479842 h 606874"/>
              <a:gd name="connsiteX84" fmla="*/ 94714 w 576241"/>
              <a:gd name="connsiteY84" fmla="*/ 502868 h 606874"/>
              <a:gd name="connsiteX85" fmla="*/ 20944 w 576241"/>
              <a:gd name="connsiteY85" fmla="*/ 398792 h 606874"/>
              <a:gd name="connsiteX86" fmla="*/ 36620 w 576241"/>
              <a:gd name="connsiteY86" fmla="*/ 151956 h 606874"/>
              <a:gd name="connsiteX87" fmla="*/ 8956 w 576241"/>
              <a:gd name="connsiteY87" fmla="*/ 134456 h 606874"/>
              <a:gd name="connsiteX88" fmla="*/ 295806 w 576241"/>
              <a:gd name="connsiteY88" fmla="*/ 0 h 606874"/>
              <a:gd name="connsiteX89" fmla="*/ 518049 w 576241"/>
              <a:gd name="connsiteY89" fmla="*/ 107724 h 606874"/>
              <a:gd name="connsiteX90" fmla="*/ 544792 w 576241"/>
              <a:gd name="connsiteY90" fmla="*/ 89310 h 606874"/>
              <a:gd name="connsiteX91" fmla="*/ 554936 w 576241"/>
              <a:gd name="connsiteY91" fmla="*/ 181382 h 606874"/>
              <a:gd name="connsiteX92" fmla="*/ 459952 w 576241"/>
              <a:gd name="connsiteY92" fmla="*/ 149157 h 606874"/>
              <a:gd name="connsiteX93" fmla="*/ 490384 w 576241"/>
              <a:gd name="connsiteY93" fmla="*/ 127980 h 606874"/>
              <a:gd name="connsiteX94" fmla="*/ 295806 w 576241"/>
              <a:gd name="connsiteY94" fmla="*/ 34067 h 606874"/>
              <a:gd name="connsiteX95" fmla="*/ 182379 w 576241"/>
              <a:gd name="connsiteY95" fmla="*/ 61688 h 606874"/>
              <a:gd name="connsiteX96" fmla="*/ 171313 w 576241"/>
              <a:gd name="connsiteY96" fmla="*/ 28542 h 606874"/>
              <a:gd name="connsiteX97" fmla="*/ 295806 w 576241"/>
              <a:gd name="connsiteY97" fmla="*/ 0 h 60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76241" h="606874">
                <a:moveTo>
                  <a:pt x="398144" y="388654"/>
                </a:moveTo>
                <a:cubicBezTo>
                  <a:pt x="412899" y="393255"/>
                  <a:pt x="425810" y="400616"/>
                  <a:pt x="436876" y="407057"/>
                </a:cubicBezTo>
                <a:cubicBezTo>
                  <a:pt x="415665" y="433741"/>
                  <a:pt x="386155" y="453064"/>
                  <a:pt x="353878" y="464106"/>
                </a:cubicBezTo>
                <a:cubicBezTo>
                  <a:pt x="372322" y="446623"/>
                  <a:pt x="387999" y="419939"/>
                  <a:pt x="398144" y="388654"/>
                </a:cubicBezTo>
                <a:close/>
                <a:moveTo>
                  <a:pt x="193457" y="388654"/>
                </a:moveTo>
                <a:cubicBezTo>
                  <a:pt x="203605" y="419939"/>
                  <a:pt x="219289" y="445703"/>
                  <a:pt x="237741" y="464106"/>
                </a:cubicBezTo>
                <a:cubicBezTo>
                  <a:pt x="205451" y="453064"/>
                  <a:pt x="176850" y="432821"/>
                  <a:pt x="155631" y="407057"/>
                </a:cubicBezTo>
                <a:cubicBezTo>
                  <a:pt x="166702" y="400616"/>
                  <a:pt x="178696" y="394175"/>
                  <a:pt x="193457" y="388654"/>
                </a:cubicBezTo>
                <a:close/>
                <a:moveTo>
                  <a:pt x="304021" y="371048"/>
                </a:moveTo>
                <a:cubicBezTo>
                  <a:pt x="332659" y="371969"/>
                  <a:pt x="359449" y="375655"/>
                  <a:pt x="383468" y="383025"/>
                </a:cubicBezTo>
                <a:cubicBezTo>
                  <a:pt x="366840" y="432775"/>
                  <a:pt x="338202" y="467785"/>
                  <a:pt x="304021" y="472391"/>
                </a:cubicBezTo>
                <a:close/>
                <a:moveTo>
                  <a:pt x="288339" y="371048"/>
                </a:moveTo>
                <a:lnTo>
                  <a:pt x="288339" y="473279"/>
                </a:lnTo>
                <a:cubicBezTo>
                  <a:pt x="254236" y="467753"/>
                  <a:pt x="224742" y="433676"/>
                  <a:pt x="208152" y="383021"/>
                </a:cubicBezTo>
                <a:cubicBezTo>
                  <a:pt x="232116" y="376574"/>
                  <a:pt x="258845" y="371969"/>
                  <a:pt x="288339" y="371048"/>
                </a:cubicBezTo>
                <a:close/>
                <a:moveTo>
                  <a:pt x="543953" y="348117"/>
                </a:moveTo>
                <a:lnTo>
                  <a:pt x="576241" y="361009"/>
                </a:lnTo>
                <a:cubicBezTo>
                  <a:pt x="566093" y="401526"/>
                  <a:pt x="546721" y="440201"/>
                  <a:pt x="518123" y="474273"/>
                </a:cubicBezTo>
                <a:cubicBezTo>
                  <a:pt x="460005" y="543336"/>
                  <a:pt x="375135" y="577407"/>
                  <a:pt x="292109" y="574644"/>
                </a:cubicBezTo>
                <a:lnTo>
                  <a:pt x="288419" y="606874"/>
                </a:lnTo>
                <a:lnTo>
                  <a:pt x="211851" y="555307"/>
                </a:lnTo>
                <a:lnTo>
                  <a:pt x="297644" y="503740"/>
                </a:lnTo>
                <a:lnTo>
                  <a:pt x="294877" y="540573"/>
                </a:lnTo>
                <a:cubicBezTo>
                  <a:pt x="367755" y="542415"/>
                  <a:pt x="440633" y="512027"/>
                  <a:pt x="491370" y="452172"/>
                </a:cubicBezTo>
                <a:cubicBezTo>
                  <a:pt x="518123" y="420864"/>
                  <a:pt x="534728" y="384951"/>
                  <a:pt x="543953" y="348117"/>
                </a:cubicBezTo>
                <a:close/>
                <a:moveTo>
                  <a:pt x="413873" y="303881"/>
                </a:moveTo>
                <a:lnTo>
                  <a:pt x="480224" y="303881"/>
                </a:lnTo>
                <a:cubicBezTo>
                  <a:pt x="477459" y="337021"/>
                  <a:pt x="465479" y="368320"/>
                  <a:pt x="447048" y="395016"/>
                </a:cubicBezTo>
                <a:cubicBezTo>
                  <a:pt x="434147" y="386731"/>
                  <a:pt x="419402" y="378446"/>
                  <a:pt x="403736" y="372923"/>
                </a:cubicBezTo>
                <a:cubicBezTo>
                  <a:pt x="409265" y="351750"/>
                  <a:pt x="412951" y="327815"/>
                  <a:pt x="413873" y="303881"/>
                </a:cubicBezTo>
                <a:close/>
                <a:moveTo>
                  <a:pt x="304021" y="303881"/>
                </a:moveTo>
                <a:lnTo>
                  <a:pt x="397227" y="303881"/>
                </a:lnTo>
                <a:cubicBezTo>
                  <a:pt x="396304" y="326009"/>
                  <a:pt x="392613" y="348136"/>
                  <a:pt x="387999" y="367498"/>
                </a:cubicBezTo>
                <a:cubicBezTo>
                  <a:pt x="363082" y="360122"/>
                  <a:pt x="334474" y="355512"/>
                  <a:pt x="304021" y="354590"/>
                </a:cubicBezTo>
                <a:close/>
                <a:moveTo>
                  <a:pt x="194393" y="303881"/>
                </a:moveTo>
                <a:lnTo>
                  <a:pt x="288339" y="303881"/>
                </a:lnTo>
                <a:lnTo>
                  <a:pt x="288339" y="354563"/>
                </a:lnTo>
                <a:cubicBezTo>
                  <a:pt x="257945" y="355484"/>
                  <a:pt x="229392" y="360092"/>
                  <a:pt x="203603" y="368385"/>
                </a:cubicBezTo>
                <a:cubicBezTo>
                  <a:pt x="198998" y="348112"/>
                  <a:pt x="195314" y="325997"/>
                  <a:pt x="194393" y="303881"/>
                </a:cubicBezTo>
                <a:close/>
                <a:moveTo>
                  <a:pt x="112283" y="303881"/>
                </a:moveTo>
                <a:lnTo>
                  <a:pt x="177712" y="303881"/>
                </a:lnTo>
                <a:cubicBezTo>
                  <a:pt x="178634" y="327815"/>
                  <a:pt x="182320" y="351750"/>
                  <a:pt x="188771" y="372923"/>
                </a:cubicBezTo>
                <a:cubicBezTo>
                  <a:pt x="172183" y="379367"/>
                  <a:pt x="158360" y="386731"/>
                  <a:pt x="145459" y="395016"/>
                </a:cubicBezTo>
                <a:cubicBezTo>
                  <a:pt x="127028" y="368320"/>
                  <a:pt x="115048" y="337021"/>
                  <a:pt x="112283" y="303881"/>
                </a:cubicBezTo>
                <a:close/>
                <a:moveTo>
                  <a:pt x="387999" y="209935"/>
                </a:moveTo>
                <a:cubicBezTo>
                  <a:pt x="393536" y="232964"/>
                  <a:pt x="397227" y="259677"/>
                  <a:pt x="397227" y="287311"/>
                </a:cubicBezTo>
                <a:lnTo>
                  <a:pt x="304021" y="287311"/>
                </a:lnTo>
                <a:lnTo>
                  <a:pt x="304021" y="222831"/>
                </a:lnTo>
                <a:cubicBezTo>
                  <a:pt x="334474" y="221910"/>
                  <a:pt x="362159" y="217304"/>
                  <a:pt x="387999" y="209935"/>
                </a:cubicBezTo>
                <a:close/>
                <a:moveTo>
                  <a:pt x="203603" y="209935"/>
                </a:moveTo>
                <a:cubicBezTo>
                  <a:pt x="229392" y="217304"/>
                  <a:pt x="257945" y="221910"/>
                  <a:pt x="288339" y="222831"/>
                </a:cubicBezTo>
                <a:lnTo>
                  <a:pt x="288339" y="287311"/>
                </a:lnTo>
                <a:lnTo>
                  <a:pt x="194393" y="287311"/>
                </a:lnTo>
                <a:cubicBezTo>
                  <a:pt x="194393" y="259677"/>
                  <a:pt x="198077" y="232964"/>
                  <a:pt x="203603" y="209935"/>
                </a:cubicBezTo>
                <a:close/>
                <a:moveTo>
                  <a:pt x="447113" y="182269"/>
                </a:moveTo>
                <a:cubicBezTo>
                  <a:pt x="468339" y="211754"/>
                  <a:pt x="480337" y="247690"/>
                  <a:pt x="481260" y="287311"/>
                </a:cubicBezTo>
                <a:lnTo>
                  <a:pt x="413888" y="287311"/>
                </a:lnTo>
                <a:cubicBezTo>
                  <a:pt x="413888" y="257826"/>
                  <a:pt x="410196" y="229261"/>
                  <a:pt x="403736" y="204383"/>
                </a:cubicBezTo>
                <a:cubicBezTo>
                  <a:pt x="419425" y="198855"/>
                  <a:pt x="434192" y="190562"/>
                  <a:pt x="447113" y="182269"/>
                </a:cubicBezTo>
                <a:close/>
                <a:moveTo>
                  <a:pt x="145459" y="182269"/>
                </a:moveTo>
                <a:cubicBezTo>
                  <a:pt x="158360" y="190562"/>
                  <a:pt x="172183" y="197933"/>
                  <a:pt x="188771" y="204383"/>
                </a:cubicBezTo>
                <a:cubicBezTo>
                  <a:pt x="181399" y="229261"/>
                  <a:pt x="177712" y="257826"/>
                  <a:pt x="177712" y="287311"/>
                </a:cubicBezTo>
                <a:lnTo>
                  <a:pt x="112283" y="287311"/>
                </a:lnTo>
                <a:cubicBezTo>
                  <a:pt x="112283" y="247690"/>
                  <a:pt x="124263" y="211754"/>
                  <a:pt x="145459" y="182269"/>
                </a:cubicBezTo>
                <a:close/>
                <a:moveTo>
                  <a:pt x="353878" y="113327"/>
                </a:moveTo>
                <a:cubicBezTo>
                  <a:pt x="386198" y="124369"/>
                  <a:pt x="415748" y="143692"/>
                  <a:pt x="437911" y="170376"/>
                </a:cubicBezTo>
                <a:cubicBezTo>
                  <a:pt x="425906" y="177737"/>
                  <a:pt x="412978" y="184178"/>
                  <a:pt x="398203" y="188779"/>
                </a:cubicBezTo>
                <a:cubicBezTo>
                  <a:pt x="388045" y="157494"/>
                  <a:pt x="372347" y="130810"/>
                  <a:pt x="353878" y="113327"/>
                </a:cubicBezTo>
                <a:close/>
                <a:moveTo>
                  <a:pt x="237741" y="113327"/>
                </a:moveTo>
                <a:cubicBezTo>
                  <a:pt x="219289" y="131730"/>
                  <a:pt x="203605" y="157494"/>
                  <a:pt x="193457" y="188779"/>
                </a:cubicBezTo>
                <a:cubicBezTo>
                  <a:pt x="178696" y="183258"/>
                  <a:pt x="166702" y="176817"/>
                  <a:pt x="155631" y="170376"/>
                </a:cubicBezTo>
                <a:cubicBezTo>
                  <a:pt x="176850" y="144612"/>
                  <a:pt x="205451" y="124369"/>
                  <a:pt x="237741" y="113327"/>
                </a:cubicBezTo>
                <a:close/>
                <a:moveTo>
                  <a:pt x="304021" y="105042"/>
                </a:moveTo>
                <a:cubicBezTo>
                  <a:pt x="338202" y="109642"/>
                  <a:pt x="366840" y="144600"/>
                  <a:pt x="383468" y="194278"/>
                </a:cubicBezTo>
                <a:cubicBezTo>
                  <a:pt x="359449" y="201637"/>
                  <a:pt x="332659" y="205317"/>
                  <a:pt x="304021" y="206237"/>
                </a:cubicBezTo>
                <a:close/>
                <a:moveTo>
                  <a:pt x="288487" y="105042"/>
                </a:moveTo>
                <a:lnTo>
                  <a:pt x="288487" y="206237"/>
                </a:lnTo>
                <a:cubicBezTo>
                  <a:pt x="259862" y="205317"/>
                  <a:pt x="232160" y="200717"/>
                  <a:pt x="208152" y="194278"/>
                </a:cubicBezTo>
                <a:cubicBezTo>
                  <a:pt x="224773" y="143680"/>
                  <a:pt x="254322" y="109642"/>
                  <a:pt x="288487" y="105042"/>
                </a:cubicBezTo>
                <a:close/>
                <a:moveTo>
                  <a:pt x="91026" y="90247"/>
                </a:moveTo>
                <a:lnTo>
                  <a:pt x="96558" y="190639"/>
                </a:lnTo>
                <a:lnTo>
                  <a:pt x="66128" y="170377"/>
                </a:lnTo>
                <a:cubicBezTo>
                  <a:pt x="30165" y="234849"/>
                  <a:pt x="23710" y="313136"/>
                  <a:pt x="53218" y="385897"/>
                </a:cubicBezTo>
                <a:cubicBezTo>
                  <a:pt x="68895" y="423659"/>
                  <a:pt x="91948" y="454975"/>
                  <a:pt x="121456" y="479842"/>
                </a:cubicBezTo>
                <a:lnTo>
                  <a:pt x="94714" y="502868"/>
                </a:lnTo>
                <a:cubicBezTo>
                  <a:pt x="63362" y="475237"/>
                  <a:pt x="38464" y="440238"/>
                  <a:pt x="20944" y="398792"/>
                </a:cubicBezTo>
                <a:cubicBezTo>
                  <a:pt x="-13175" y="315899"/>
                  <a:pt x="-3954" y="225638"/>
                  <a:pt x="36620" y="151956"/>
                </a:cubicBezTo>
                <a:lnTo>
                  <a:pt x="8956" y="134456"/>
                </a:lnTo>
                <a:close/>
                <a:moveTo>
                  <a:pt x="295806" y="0"/>
                </a:moveTo>
                <a:cubicBezTo>
                  <a:pt x="385257" y="0"/>
                  <a:pt x="466408" y="42353"/>
                  <a:pt x="518049" y="107724"/>
                </a:cubicBezTo>
                <a:lnTo>
                  <a:pt x="544792" y="89310"/>
                </a:lnTo>
                <a:lnTo>
                  <a:pt x="554936" y="181382"/>
                </a:lnTo>
                <a:lnTo>
                  <a:pt x="459952" y="149157"/>
                </a:lnTo>
                <a:lnTo>
                  <a:pt x="490384" y="127980"/>
                </a:lnTo>
                <a:cubicBezTo>
                  <a:pt x="444276" y="70895"/>
                  <a:pt x="374191" y="34067"/>
                  <a:pt x="295806" y="34067"/>
                </a:cubicBezTo>
                <a:cubicBezTo>
                  <a:pt x="255231" y="34067"/>
                  <a:pt x="216499" y="44195"/>
                  <a:pt x="182379" y="61688"/>
                </a:cubicBezTo>
                <a:lnTo>
                  <a:pt x="171313" y="28542"/>
                </a:lnTo>
                <a:cubicBezTo>
                  <a:pt x="209122" y="10128"/>
                  <a:pt x="250620" y="0"/>
                  <a:pt x="29580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76" name="map-location_106196"/>
          <p:cNvSpPr>
            <a:spLocks noChangeAspect="1"/>
          </p:cNvSpPr>
          <p:nvPr/>
        </p:nvSpPr>
        <p:spPr bwMode="auto">
          <a:xfrm>
            <a:off x="9940208" y="1952431"/>
            <a:ext cx="609685" cy="575317"/>
          </a:xfrm>
          <a:custGeom>
            <a:avLst/>
            <a:gdLst>
              <a:gd name="connsiteX0" fmla="*/ 308549 w 608416"/>
              <a:gd name="connsiteY0" fmla="*/ 455358 h 574120"/>
              <a:gd name="connsiteX1" fmla="*/ 326224 w 608416"/>
              <a:gd name="connsiteY1" fmla="*/ 497088 h 574120"/>
              <a:gd name="connsiteX2" fmla="*/ 164535 w 608416"/>
              <a:gd name="connsiteY2" fmla="*/ 524089 h 574120"/>
              <a:gd name="connsiteX3" fmla="*/ 166072 w 608416"/>
              <a:gd name="connsiteY3" fmla="*/ 506600 h 574120"/>
              <a:gd name="connsiteX4" fmla="*/ 162230 w 608416"/>
              <a:gd name="connsiteY4" fmla="*/ 479752 h 574120"/>
              <a:gd name="connsiteX5" fmla="*/ 67602 w 608416"/>
              <a:gd name="connsiteY5" fmla="*/ 439058 h 574120"/>
              <a:gd name="connsiteX6" fmla="*/ 135204 w 608416"/>
              <a:gd name="connsiteY6" fmla="*/ 506589 h 574120"/>
              <a:gd name="connsiteX7" fmla="*/ 67602 w 608416"/>
              <a:gd name="connsiteY7" fmla="*/ 574120 h 574120"/>
              <a:gd name="connsiteX8" fmla="*/ 0 w 608416"/>
              <a:gd name="connsiteY8" fmla="*/ 506589 h 574120"/>
              <a:gd name="connsiteX9" fmla="*/ 67602 w 608416"/>
              <a:gd name="connsiteY9" fmla="*/ 439058 h 574120"/>
              <a:gd name="connsiteX10" fmla="*/ 405610 w 608416"/>
              <a:gd name="connsiteY10" fmla="*/ 371456 h 574120"/>
              <a:gd name="connsiteX11" fmla="*/ 473212 w 608416"/>
              <a:gd name="connsiteY11" fmla="*/ 439023 h 574120"/>
              <a:gd name="connsiteX12" fmla="*/ 405610 w 608416"/>
              <a:gd name="connsiteY12" fmla="*/ 506590 h 574120"/>
              <a:gd name="connsiteX13" fmla="*/ 338008 w 608416"/>
              <a:gd name="connsiteY13" fmla="*/ 439023 h 574120"/>
              <a:gd name="connsiteX14" fmla="*/ 405610 w 608416"/>
              <a:gd name="connsiteY14" fmla="*/ 371456 h 574120"/>
              <a:gd name="connsiteX15" fmla="*/ 335123 w 608416"/>
              <a:gd name="connsiteY15" fmla="*/ 276757 h 574120"/>
              <a:gd name="connsiteX16" fmla="*/ 379994 w 608416"/>
              <a:gd name="connsiteY16" fmla="*/ 344101 h 574120"/>
              <a:gd name="connsiteX17" fmla="*/ 340963 w 608416"/>
              <a:gd name="connsiteY17" fmla="*/ 364964 h 574120"/>
              <a:gd name="connsiteX18" fmla="*/ 296092 w 608416"/>
              <a:gd name="connsiteY18" fmla="*/ 297620 h 574120"/>
              <a:gd name="connsiteX19" fmla="*/ 335123 w 608416"/>
              <a:gd name="connsiteY19" fmla="*/ 276757 h 574120"/>
              <a:gd name="connsiteX20" fmla="*/ 270407 w 608416"/>
              <a:gd name="connsiteY20" fmla="*/ 134992 h 574120"/>
              <a:gd name="connsiteX21" fmla="*/ 338009 w 608416"/>
              <a:gd name="connsiteY21" fmla="*/ 202594 h 574120"/>
              <a:gd name="connsiteX22" fmla="*/ 270407 w 608416"/>
              <a:gd name="connsiteY22" fmla="*/ 270196 h 574120"/>
              <a:gd name="connsiteX23" fmla="*/ 202805 w 608416"/>
              <a:gd name="connsiteY23" fmla="*/ 202594 h 574120"/>
              <a:gd name="connsiteX24" fmla="*/ 270407 w 608416"/>
              <a:gd name="connsiteY24" fmla="*/ 134992 h 574120"/>
              <a:gd name="connsiteX25" fmla="*/ 445134 w 608416"/>
              <a:gd name="connsiteY25" fmla="*/ 90677 h 574120"/>
              <a:gd name="connsiteX26" fmla="*/ 464955 w 608416"/>
              <a:gd name="connsiteY26" fmla="*/ 130116 h 574120"/>
              <a:gd name="connsiteX27" fmla="*/ 366156 w 608416"/>
              <a:gd name="connsiteY27" fmla="*/ 179378 h 574120"/>
              <a:gd name="connsiteX28" fmla="*/ 346335 w 608416"/>
              <a:gd name="connsiteY28" fmla="*/ 140092 h 574120"/>
              <a:gd name="connsiteX29" fmla="*/ 540814 w 608416"/>
              <a:gd name="connsiteY29" fmla="*/ 0 h 574120"/>
              <a:gd name="connsiteX30" fmla="*/ 608416 w 608416"/>
              <a:gd name="connsiteY30" fmla="*/ 67496 h 574120"/>
              <a:gd name="connsiteX31" fmla="*/ 540814 w 608416"/>
              <a:gd name="connsiteY31" fmla="*/ 134992 h 574120"/>
              <a:gd name="connsiteX32" fmla="*/ 473212 w 608416"/>
              <a:gd name="connsiteY32" fmla="*/ 67496 h 574120"/>
              <a:gd name="connsiteX33" fmla="*/ 540814 w 608416"/>
              <a:gd name="connsiteY33" fmla="*/ 0 h 5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08416" h="574120">
                <a:moveTo>
                  <a:pt x="308549" y="455358"/>
                </a:moveTo>
                <a:cubicBezTo>
                  <a:pt x="311162" y="470853"/>
                  <a:pt x="317310" y="484968"/>
                  <a:pt x="326224" y="497088"/>
                </a:cubicBezTo>
                <a:lnTo>
                  <a:pt x="164535" y="524089"/>
                </a:lnTo>
                <a:cubicBezTo>
                  <a:pt x="165458" y="518413"/>
                  <a:pt x="166072" y="512583"/>
                  <a:pt x="166072" y="506600"/>
                </a:cubicBezTo>
                <a:cubicBezTo>
                  <a:pt x="166072" y="497241"/>
                  <a:pt x="164689" y="488343"/>
                  <a:pt x="162230" y="479752"/>
                </a:cubicBezTo>
                <a:close/>
                <a:moveTo>
                  <a:pt x="67602" y="439058"/>
                </a:moveTo>
                <a:cubicBezTo>
                  <a:pt x="104938" y="439058"/>
                  <a:pt x="135204" y="469293"/>
                  <a:pt x="135204" y="506589"/>
                </a:cubicBezTo>
                <a:cubicBezTo>
                  <a:pt x="135204" y="543885"/>
                  <a:pt x="104938" y="574120"/>
                  <a:pt x="67602" y="574120"/>
                </a:cubicBezTo>
                <a:cubicBezTo>
                  <a:pt x="30266" y="574120"/>
                  <a:pt x="0" y="543885"/>
                  <a:pt x="0" y="506589"/>
                </a:cubicBezTo>
                <a:cubicBezTo>
                  <a:pt x="0" y="469293"/>
                  <a:pt x="30266" y="439058"/>
                  <a:pt x="67602" y="439058"/>
                </a:cubicBezTo>
                <a:close/>
                <a:moveTo>
                  <a:pt x="405610" y="371456"/>
                </a:moveTo>
                <a:cubicBezTo>
                  <a:pt x="442946" y="371456"/>
                  <a:pt x="473212" y="401707"/>
                  <a:pt x="473212" y="439023"/>
                </a:cubicBezTo>
                <a:cubicBezTo>
                  <a:pt x="473212" y="476339"/>
                  <a:pt x="442946" y="506590"/>
                  <a:pt x="405610" y="506590"/>
                </a:cubicBezTo>
                <a:cubicBezTo>
                  <a:pt x="368274" y="506590"/>
                  <a:pt x="338008" y="476339"/>
                  <a:pt x="338008" y="439023"/>
                </a:cubicBezTo>
                <a:cubicBezTo>
                  <a:pt x="338008" y="401707"/>
                  <a:pt x="368274" y="371456"/>
                  <a:pt x="405610" y="371456"/>
                </a:cubicBezTo>
                <a:close/>
                <a:moveTo>
                  <a:pt x="335123" y="276757"/>
                </a:moveTo>
                <a:lnTo>
                  <a:pt x="379994" y="344101"/>
                </a:lnTo>
                <a:cubicBezTo>
                  <a:pt x="365396" y="347936"/>
                  <a:pt x="352180" y="355300"/>
                  <a:pt x="340963" y="364964"/>
                </a:cubicBezTo>
                <a:lnTo>
                  <a:pt x="296092" y="297620"/>
                </a:lnTo>
                <a:cubicBezTo>
                  <a:pt x="310690" y="293632"/>
                  <a:pt x="323906" y="286422"/>
                  <a:pt x="335123" y="276757"/>
                </a:cubicBezTo>
                <a:close/>
                <a:moveTo>
                  <a:pt x="270407" y="134992"/>
                </a:moveTo>
                <a:cubicBezTo>
                  <a:pt x="307743" y="134992"/>
                  <a:pt x="338009" y="165258"/>
                  <a:pt x="338009" y="202594"/>
                </a:cubicBezTo>
                <a:cubicBezTo>
                  <a:pt x="338009" y="239930"/>
                  <a:pt x="307743" y="270196"/>
                  <a:pt x="270407" y="270196"/>
                </a:cubicBezTo>
                <a:cubicBezTo>
                  <a:pt x="233071" y="270196"/>
                  <a:pt x="202805" y="239930"/>
                  <a:pt x="202805" y="202594"/>
                </a:cubicBezTo>
                <a:cubicBezTo>
                  <a:pt x="202805" y="165258"/>
                  <a:pt x="233071" y="134992"/>
                  <a:pt x="270407" y="134992"/>
                </a:cubicBezTo>
                <a:close/>
                <a:moveTo>
                  <a:pt x="445134" y="90677"/>
                </a:moveTo>
                <a:cubicBezTo>
                  <a:pt x="448668" y="105409"/>
                  <a:pt x="455582" y="118760"/>
                  <a:pt x="464955" y="130116"/>
                </a:cubicBezTo>
                <a:lnTo>
                  <a:pt x="366156" y="179378"/>
                </a:lnTo>
                <a:cubicBezTo>
                  <a:pt x="362469" y="164799"/>
                  <a:pt x="355708" y="151295"/>
                  <a:pt x="346335" y="140092"/>
                </a:cubicBezTo>
                <a:close/>
                <a:moveTo>
                  <a:pt x="540814" y="0"/>
                </a:moveTo>
                <a:cubicBezTo>
                  <a:pt x="578150" y="0"/>
                  <a:pt x="608416" y="30219"/>
                  <a:pt x="608416" y="67496"/>
                </a:cubicBezTo>
                <a:cubicBezTo>
                  <a:pt x="608416" y="104773"/>
                  <a:pt x="578150" y="134992"/>
                  <a:pt x="540814" y="134992"/>
                </a:cubicBezTo>
                <a:cubicBezTo>
                  <a:pt x="503478" y="134992"/>
                  <a:pt x="473212" y="104773"/>
                  <a:pt x="473212" y="67496"/>
                </a:cubicBezTo>
                <a:cubicBezTo>
                  <a:pt x="473212" y="30219"/>
                  <a:pt x="503478" y="0"/>
                  <a:pt x="5408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0" y="0"/>
            <a:ext cx="12192000" cy="64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5"/>
          <p:cNvSpPr txBox="1"/>
          <p:nvPr/>
        </p:nvSpPr>
        <p:spPr>
          <a:xfrm flipH="1">
            <a:off x="1352931" y="4137706"/>
            <a:ext cx="4087301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 lvl="0" algn="dist" fontAlgn="base">
              <a:defRPr kumimoji="0" sz="2800" b="0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en-US" altLang="zh-CN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r>
              <a:rPr lang="zh-CN" altLang="en-US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研究内容及思路</a:t>
            </a:r>
            <a:r>
              <a:rPr lang="en-US" altLang="zh-CN" noProof="1">
                <a:latin typeface="思源宋体 CN Heavy" pitchFamily="18" charset="-122"/>
                <a:ea typeface="思源宋体 CN Heavy" pitchFamily="18" charset="-122"/>
                <a:sym typeface="微软雅黑" panose="020B0503020204020204" pitchFamily="34" charset="-122"/>
              </a:rPr>
              <a:t>·</a:t>
            </a:r>
            <a:endParaRPr lang="zh-CN" altLang="zh-CN" dirty="0">
              <a:latin typeface="思源宋体 CN Heavy" pitchFamily="18" charset="-122"/>
              <a:ea typeface="思源宋体 CN Heavy" pitchFamily="18" charset="-122"/>
              <a:sym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492265" y="1900490"/>
            <a:ext cx="1808634" cy="180863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2930" y="4645330"/>
            <a:ext cx="4087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Contents and Thoughts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hinking_155002"/>
          <p:cNvSpPr>
            <a:spLocks noChangeAspect="1"/>
          </p:cNvSpPr>
          <p:nvPr/>
        </p:nvSpPr>
        <p:spPr bwMode="auto">
          <a:xfrm>
            <a:off x="2949824" y="2309184"/>
            <a:ext cx="893514" cy="991246"/>
          </a:xfrm>
          <a:custGeom>
            <a:avLst/>
            <a:gdLst>
              <a:gd name="connsiteX0" fmla="*/ 354797 w 546938"/>
              <a:gd name="connsiteY0" fmla="*/ 586292 h 606761"/>
              <a:gd name="connsiteX1" fmla="*/ 374535 w 546938"/>
              <a:gd name="connsiteY1" fmla="*/ 586292 h 606761"/>
              <a:gd name="connsiteX2" fmla="*/ 374535 w 546938"/>
              <a:gd name="connsiteY2" fmla="*/ 606761 h 606761"/>
              <a:gd name="connsiteX3" fmla="*/ 354797 w 546938"/>
              <a:gd name="connsiteY3" fmla="*/ 606761 h 606761"/>
              <a:gd name="connsiteX4" fmla="*/ 465671 w 546938"/>
              <a:gd name="connsiteY4" fmla="*/ 414864 h 606761"/>
              <a:gd name="connsiteX5" fmla="*/ 486140 w 546938"/>
              <a:gd name="connsiteY5" fmla="*/ 414864 h 606761"/>
              <a:gd name="connsiteX6" fmla="*/ 486140 w 546938"/>
              <a:gd name="connsiteY6" fmla="*/ 606761 h 606761"/>
              <a:gd name="connsiteX7" fmla="*/ 465671 w 546938"/>
              <a:gd name="connsiteY7" fmla="*/ 606761 h 606761"/>
              <a:gd name="connsiteX8" fmla="*/ 222601 w 546938"/>
              <a:gd name="connsiteY8" fmla="*/ 394395 h 606761"/>
              <a:gd name="connsiteX9" fmla="*/ 324336 w 546938"/>
              <a:gd name="connsiteY9" fmla="*/ 394395 h 606761"/>
              <a:gd name="connsiteX10" fmla="*/ 334206 w 546938"/>
              <a:gd name="connsiteY10" fmla="*/ 404255 h 606761"/>
              <a:gd name="connsiteX11" fmla="*/ 334206 w 546938"/>
              <a:gd name="connsiteY11" fmla="*/ 606761 h 606761"/>
              <a:gd name="connsiteX12" fmla="*/ 313707 w 546938"/>
              <a:gd name="connsiteY12" fmla="*/ 606761 h 606761"/>
              <a:gd name="connsiteX13" fmla="*/ 313707 w 546938"/>
              <a:gd name="connsiteY13" fmla="*/ 414873 h 606761"/>
              <a:gd name="connsiteX14" fmla="*/ 222601 w 546938"/>
              <a:gd name="connsiteY14" fmla="*/ 414873 h 606761"/>
              <a:gd name="connsiteX15" fmla="*/ 182394 w 546938"/>
              <a:gd name="connsiteY15" fmla="*/ 394395 h 606761"/>
              <a:gd name="connsiteX16" fmla="*/ 202863 w 546938"/>
              <a:gd name="connsiteY16" fmla="*/ 394395 h 606761"/>
              <a:gd name="connsiteX17" fmla="*/ 202863 w 546938"/>
              <a:gd name="connsiteY17" fmla="*/ 414864 h 606761"/>
              <a:gd name="connsiteX18" fmla="*/ 182394 w 546938"/>
              <a:gd name="connsiteY18" fmla="*/ 414864 h 606761"/>
              <a:gd name="connsiteX19" fmla="*/ 526347 w 546938"/>
              <a:gd name="connsiteY19" fmla="*/ 373926 h 606761"/>
              <a:gd name="connsiteX20" fmla="*/ 546938 w 546938"/>
              <a:gd name="connsiteY20" fmla="*/ 373926 h 606761"/>
              <a:gd name="connsiteX21" fmla="*/ 546938 w 546938"/>
              <a:gd name="connsiteY21" fmla="*/ 394395 h 606761"/>
              <a:gd name="connsiteX22" fmla="*/ 526347 w 546938"/>
              <a:gd name="connsiteY22" fmla="*/ 394395 h 606761"/>
              <a:gd name="connsiteX23" fmla="*/ 404874 w 546938"/>
              <a:gd name="connsiteY23" fmla="*/ 373926 h 606761"/>
              <a:gd name="connsiteX24" fmla="*/ 506609 w 546938"/>
              <a:gd name="connsiteY24" fmla="*/ 373926 h 606761"/>
              <a:gd name="connsiteX25" fmla="*/ 506609 w 546938"/>
              <a:gd name="connsiteY25" fmla="*/ 394403 h 606761"/>
              <a:gd name="connsiteX26" fmla="*/ 415503 w 546938"/>
              <a:gd name="connsiteY26" fmla="*/ 394403 h 606761"/>
              <a:gd name="connsiteX27" fmla="*/ 415503 w 546938"/>
              <a:gd name="connsiteY27" fmla="*/ 606761 h 606761"/>
              <a:gd name="connsiteX28" fmla="*/ 395004 w 546938"/>
              <a:gd name="connsiteY28" fmla="*/ 606761 h 606761"/>
              <a:gd name="connsiteX29" fmla="*/ 395004 w 546938"/>
              <a:gd name="connsiteY29" fmla="*/ 384544 h 606761"/>
              <a:gd name="connsiteX30" fmla="*/ 404874 w 546938"/>
              <a:gd name="connsiteY30" fmla="*/ 373926 h 606761"/>
              <a:gd name="connsiteX31" fmla="*/ 354730 w 546938"/>
              <a:gd name="connsiteY31" fmla="*/ 323854 h 606761"/>
              <a:gd name="connsiteX32" fmla="*/ 354730 w 546938"/>
              <a:gd name="connsiteY32" fmla="*/ 343573 h 606761"/>
              <a:gd name="connsiteX33" fmla="*/ 374480 w 546938"/>
              <a:gd name="connsiteY33" fmla="*/ 343573 h 606761"/>
              <a:gd name="connsiteX34" fmla="*/ 374480 w 546938"/>
              <a:gd name="connsiteY34" fmla="*/ 323854 h 606761"/>
              <a:gd name="connsiteX35" fmla="*/ 334221 w 546938"/>
              <a:gd name="connsiteY35" fmla="*/ 282898 h 606761"/>
              <a:gd name="connsiteX36" fmla="*/ 334221 w 546938"/>
              <a:gd name="connsiteY36" fmla="*/ 303376 h 606761"/>
              <a:gd name="connsiteX37" fmla="*/ 344096 w 546938"/>
              <a:gd name="connsiteY37" fmla="*/ 303376 h 606761"/>
              <a:gd name="connsiteX38" fmla="*/ 385114 w 546938"/>
              <a:gd name="connsiteY38" fmla="*/ 303376 h 606761"/>
              <a:gd name="connsiteX39" fmla="*/ 394989 w 546938"/>
              <a:gd name="connsiteY39" fmla="*/ 303376 h 606761"/>
              <a:gd name="connsiteX40" fmla="*/ 394989 w 546938"/>
              <a:gd name="connsiteY40" fmla="*/ 282898 h 606761"/>
              <a:gd name="connsiteX41" fmla="*/ 465671 w 546938"/>
              <a:gd name="connsiteY41" fmla="*/ 242704 h 606761"/>
              <a:gd name="connsiteX42" fmla="*/ 486140 w 546938"/>
              <a:gd name="connsiteY42" fmla="*/ 242704 h 606761"/>
              <a:gd name="connsiteX43" fmla="*/ 486140 w 546938"/>
              <a:gd name="connsiteY43" fmla="*/ 343587 h 606761"/>
              <a:gd name="connsiteX44" fmla="*/ 465671 w 546938"/>
              <a:gd name="connsiteY44" fmla="*/ 343587 h 606761"/>
              <a:gd name="connsiteX45" fmla="*/ 101005 w 546938"/>
              <a:gd name="connsiteY45" fmla="*/ 232835 h 606761"/>
              <a:gd name="connsiteX46" fmla="*/ 121529 w 546938"/>
              <a:gd name="connsiteY46" fmla="*/ 232835 h 606761"/>
              <a:gd name="connsiteX47" fmla="*/ 121529 w 546938"/>
              <a:gd name="connsiteY47" fmla="*/ 303371 h 606761"/>
              <a:gd name="connsiteX48" fmla="*/ 151934 w 546938"/>
              <a:gd name="connsiteY48" fmla="*/ 303371 h 606761"/>
              <a:gd name="connsiteX49" fmla="*/ 151934 w 546938"/>
              <a:gd name="connsiteY49" fmla="*/ 323849 h 606761"/>
              <a:gd name="connsiteX50" fmla="*/ 111647 w 546938"/>
              <a:gd name="connsiteY50" fmla="*/ 323849 h 606761"/>
              <a:gd name="connsiteX51" fmla="*/ 101005 w 546938"/>
              <a:gd name="connsiteY51" fmla="*/ 313231 h 606761"/>
              <a:gd name="connsiteX52" fmla="*/ 334206 w 546938"/>
              <a:gd name="connsiteY52" fmla="*/ 70545 h 606761"/>
              <a:gd name="connsiteX53" fmla="*/ 395004 w 546938"/>
              <a:gd name="connsiteY53" fmla="*/ 70545 h 606761"/>
              <a:gd name="connsiteX54" fmla="*/ 395004 w 546938"/>
              <a:gd name="connsiteY54" fmla="*/ 91022 h 606761"/>
              <a:gd name="connsiteX55" fmla="*/ 374485 w 546938"/>
              <a:gd name="connsiteY55" fmla="*/ 91022 h 606761"/>
              <a:gd name="connsiteX56" fmla="*/ 374485 w 546938"/>
              <a:gd name="connsiteY56" fmla="*/ 182028 h 606761"/>
              <a:gd name="connsiteX57" fmla="*/ 354725 w 546938"/>
              <a:gd name="connsiteY57" fmla="*/ 182028 h 606761"/>
              <a:gd name="connsiteX58" fmla="*/ 354725 w 546938"/>
              <a:gd name="connsiteY58" fmla="*/ 91022 h 606761"/>
              <a:gd name="connsiteX59" fmla="*/ 334206 w 546938"/>
              <a:gd name="connsiteY59" fmla="*/ 91022 h 606761"/>
              <a:gd name="connsiteX60" fmla="*/ 364605 w 546938"/>
              <a:gd name="connsiteY60" fmla="*/ 20478 h 606761"/>
              <a:gd name="connsiteX61" fmla="*/ 263579 w 546938"/>
              <a:gd name="connsiteY61" fmla="*/ 121350 h 606761"/>
              <a:gd name="connsiteX62" fmla="*/ 325866 w 546938"/>
              <a:gd name="connsiteY62" fmla="*/ 212363 h 606761"/>
              <a:gd name="connsiteX63" fmla="*/ 364605 w 546938"/>
              <a:gd name="connsiteY63" fmla="*/ 212363 h 606761"/>
              <a:gd name="connsiteX64" fmla="*/ 364605 w 546938"/>
              <a:gd name="connsiteY64" fmla="*/ 232841 h 606761"/>
              <a:gd name="connsiteX65" fmla="*/ 334221 w 546938"/>
              <a:gd name="connsiteY65" fmla="*/ 232841 h 606761"/>
              <a:gd name="connsiteX66" fmla="*/ 334221 w 546938"/>
              <a:gd name="connsiteY66" fmla="*/ 263178 h 606761"/>
              <a:gd name="connsiteX67" fmla="*/ 394989 w 546938"/>
              <a:gd name="connsiteY67" fmla="*/ 263178 h 606761"/>
              <a:gd name="connsiteX68" fmla="*/ 394989 w 546938"/>
              <a:gd name="connsiteY68" fmla="*/ 222223 h 606761"/>
              <a:gd name="connsiteX69" fmla="*/ 401066 w 546938"/>
              <a:gd name="connsiteY69" fmla="*/ 213121 h 606761"/>
              <a:gd name="connsiteX70" fmla="*/ 465631 w 546938"/>
              <a:gd name="connsiteY70" fmla="*/ 121350 h 606761"/>
              <a:gd name="connsiteX71" fmla="*/ 364605 w 546938"/>
              <a:gd name="connsiteY71" fmla="*/ 20478 h 606761"/>
              <a:gd name="connsiteX72" fmla="*/ 364605 w 546938"/>
              <a:gd name="connsiteY72" fmla="*/ 0 h 606761"/>
              <a:gd name="connsiteX73" fmla="*/ 486140 w 546938"/>
              <a:gd name="connsiteY73" fmla="*/ 121350 h 606761"/>
              <a:gd name="connsiteX74" fmla="*/ 415498 w 546938"/>
              <a:gd name="connsiteY74" fmla="*/ 229807 h 606761"/>
              <a:gd name="connsiteX75" fmla="*/ 415498 w 546938"/>
              <a:gd name="connsiteY75" fmla="*/ 273038 h 606761"/>
              <a:gd name="connsiteX76" fmla="*/ 415498 w 546938"/>
              <a:gd name="connsiteY76" fmla="*/ 313235 h 606761"/>
              <a:gd name="connsiteX77" fmla="*/ 404863 w 546938"/>
              <a:gd name="connsiteY77" fmla="*/ 323854 h 606761"/>
              <a:gd name="connsiteX78" fmla="*/ 394989 w 546938"/>
              <a:gd name="connsiteY78" fmla="*/ 323854 h 606761"/>
              <a:gd name="connsiteX79" fmla="*/ 394989 w 546938"/>
              <a:gd name="connsiteY79" fmla="*/ 354191 h 606761"/>
              <a:gd name="connsiteX80" fmla="*/ 385114 w 546938"/>
              <a:gd name="connsiteY80" fmla="*/ 364051 h 606761"/>
              <a:gd name="connsiteX81" fmla="*/ 374480 w 546938"/>
              <a:gd name="connsiteY81" fmla="*/ 364051 h 606761"/>
              <a:gd name="connsiteX82" fmla="*/ 374480 w 546938"/>
              <a:gd name="connsiteY82" fmla="*/ 566554 h 606761"/>
              <a:gd name="connsiteX83" fmla="*/ 354730 w 546938"/>
              <a:gd name="connsiteY83" fmla="*/ 566554 h 606761"/>
              <a:gd name="connsiteX84" fmla="*/ 354730 w 546938"/>
              <a:gd name="connsiteY84" fmla="*/ 364051 h 606761"/>
              <a:gd name="connsiteX85" fmla="*/ 344096 w 546938"/>
              <a:gd name="connsiteY85" fmla="*/ 364051 h 606761"/>
              <a:gd name="connsiteX86" fmla="*/ 334221 w 546938"/>
              <a:gd name="connsiteY86" fmla="*/ 354191 h 606761"/>
              <a:gd name="connsiteX87" fmla="*/ 334221 w 546938"/>
              <a:gd name="connsiteY87" fmla="*/ 323854 h 606761"/>
              <a:gd name="connsiteX88" fmla="*/ 324347 w 546938"/>
              <a:gd name="connsiteY88" fmla="*/ 323854 h 606761"/>
              <a:gd name="connsiteX89" fmla="*/ 313712 w 546938"/>
              <a:gd name="connsiteY89" fmla="*/ 313235 h 606761"/>
              <a:gd name="connsiteX90" fmla="*/ 313712 w 546938"/>
              <a:gd name="connsiteY90" fmla="*/ 273038 h 606761"/>
              <a:gd name="connsiteX91" fmla="*/ 313712 w 546938"/>
              <a:gd name="connsiteY91" fmla="*/ 229807 h 606761"/>
              <a:gd name="connsiteX92" fmla="*/ 243070 w 546938"/>
              <a:gd name="connsiteY92" fmla="*/ 121350 h 606761"/>
              <a:gd name="connsiteX93" fmla="*/ 364605 w 546938"/>
              <a:gd name="connsiteY93" fmla="*/ 0 h 606761"/>
              <a:gd name="connsiteX94" fmla="*/ 243138 w 546938"/>
              <a:gd name="connsiteY94" fmla="*/ 0 h 606761"/>
              <a:gd name="connsiteX95" fmla="*/ 243138 w 546938"/>
              <a:gd name="connsiteY95" fmla="*/ 20478 h 606761"/>
              <a:gd name="connsiteX96" fmla="*/ 20515 w 546938"/>
              <a:gd name="connsiteY96" fmla="*/ 243463 h 606761"/>
              <a:gd name="connsiteX97" fmla="*/ 20515 w 546938"/>
              <a:gd name="connsiteY97" fmla="*/ 464931 h 606761"/>
              <a:gd name="connsiteX98" fmla="*/ 233260 w 546938"/>
              <a:gd name="connsiteY98" fmla="*/ 464931 h 606761"/>
              <a:gd name="connsiteX99" fmla="*/ 273530 w 546938"/>
              <a:gd name="connsiteY99" fmla="*/ 464931 h 606761"/>
              <a:gd name="connsiteX100" fmla="*/ 273530 w 546938"/>
              <a:gd name="connsiteY100" fmla="*/ 485409 h 606761"/>
              <a:gd name="connsiteX101" fmla="*/ 243138 w 546938"/>
              <a:gd name="connsiteY101" fmla="*/ 485409 h 606761"/>
              <a:gd name="connsiteX102" fmla="*/ 243138 w 546938"/>
              <a:gd name="connsiteY102" fmla="*/ 606761 h 606761"/>
              <a:gd name="connsiteX103" fmla="*/ 222623 w 546938"/>
              <a:gd name="connsiteY103" fmla="*/ 606761 h 606761"/>
              <a:gd name="connsiteX104" fmla="*/ 222623 w 546938"/>
              <a:gd name="connsiteY104" fmla="*/ 485409 h 606761"/>
              <a:gd name="connsiteX105" fmla="*/ 9877 w 546938"/>
              <a:gd name="connsiteY105" fmla="*/ 485409 h 606761"/>
              <a:gd name="connsiteX106" fmla="*/ 0 w 546938"/>
              <a:gd name="connsiteY106" fmla="*/ 475549 h 606761"/>
              <a:gd name="connsiteX107" fmla="*/ 0 w 546938"/>
              <a:gd name="connsiteY107" fmla="*/ 243463 h 606761"/>
              <a:gd name="connsiteX108" fmla="*/ 243138 w 546938"/>
              <a:gd name="connsiteY108" fmla="*/ 0 h 60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46938" h="606761">
                <a:moveTo>
                  <a:pt x="354797" y="586292"/>
                </a:moveTo>
                <a:lnTo>
                  <a:pt x="374535" y="586292"/>
                </a:lnTo>
                <a:lnTo>
                  <a:pt x="374535" y="606761"/>
                </a:lnTo>
                <a:lnTo>
                  <a:pt x="354797" y="606761"/>
                </a:lnTo>
                <a:close/>
                <a:moveTo>
                  <a:pt x="465671" y="414864"/>
                </a:moveTo>
                <a:lnTo>
                  <a:pt x="486140" y="414864"/>
                </a:lnTo>
                <a:lnTo>
                  <a:pt x="486140" y="606761"/>
                </a:lnTo>
                <a:lnTo>
                  <a:pt x="465671" y="606761"/>
                </a:lnTo>
                <a:close/>
                <a:moveTo>
                  <a:pt x="222601" y="394395"/>
                </a:moveTo>
                <a:lnTo>
                  <a:pt x="324336" y="394395"/>
                </a:lnTo>
                <a:cubicBezTo>
                  <a:pt x="330410" y="394395"/>
                  <a:pt x="334206" y="398187"/>
                  <a:pt x="334206" y="404255"/>
                </a:cubicBezTo>
                <a:lnTo>
                  <a:pt x="334206" y="606761"/>
                </a:lnTo>
                <a:lnTo>
                  <a:pt x="313707" y="606761"/>
                </a:lnTo>
                <a:lnTo>
                  <a:pt x="313707" y="414873"/>
                </a:lnTo>
                <a:lnTo>
                  <a:pt x="222601" y="414873"/>
                </a:lnTo>
                <a:close/>
                <a:moveTo>
                  <a:pt x="182394" y="394395"/>
                </a:moveTo>
                <a:lnTo>
                  <a:pt x="202863" y="394395"/>
                </a:lnTo>
                <a:lnTo>
                  <a:pt x="202863" y="414864"/>
                </a:lnTo>
                <a:lnTo>
                  <a:pt x="182394" y="414864"/>
                </a:lnTo>
                <a:close/>
                <a:moveTo>
                  <a:pt x="526347" y="373926"/>
                </a:moveTo>
                <a:lnTo>
                  <a:pt x="546938" y="373926"/>
                </a:lnTo>
                <a:lnTo>
                  <a:pt x="546938" y="394395"/>
                </a:lnTo>
                <a:lnTo>
                  <a:pt x="526347" y="394395"/>
                </a:lnTo>
                <a:close/>
                <a:moveTo>
                  <a:pt x="404874" y="373926"/>
                </a:moveTo>
                <a:lnTo>
                  <a:pt x="506609" y="373926"/>
                </a:lnTo>
                <a:lnTo>
                  <a:pt x="506609" y="394403"/>
                </a:lnTo>
                <a:lnTo>
                  <a:pt x="415503" y="394403"/>
                </a:lnTo>
                <a:lnTo>
                  <a:pt x="415503" y="606761"/>
                </a:lnTo>
                <a:lnTo>
                  <a:pt x="395004" y="606761"/>
                </a:lnTo>
                <a:lnTo>
                  <a:pt x="395004" y="384544"/>
                </a:lnTo>
                <a:cubicBezTo>
                  <a:pt x="395004" y="378477"/>
                  <a:pt x="398800" y="373926"/>
                  <a:pt x="404874" y="373926"/>
                </a:cubicBezTo>
                <a:close/>
                <a:moveTo>
                  <a:pt x="354730" y="323854"/>
                </a:moveTo>
                <a:lnTo>
                  <a:pt x="354730" y="343573"/>
                </a:lnTo>
                <a:lnTo>
                  <a:pt x="374480" y="343573"/>
                </a:lnTo>
                <a:lnTo>
                  <a:pt x="374480" y="323854"/>
                </a:lnTo>
                <a:close/>
                <a:moveTo>
                  <a:pt x="334221" y="282898"/>
                </a:moveTo>
                <a:lnTo>
                  <a:pt x="334221" y="303376"/>
                </a:lnTo>
                <a:lnTo>
                  <a:pt x="344096" y="303376"/>
                </a:lnTo>
                <a:lnTo>
                  <a:pt x="385114" y="303376"/>
                </a:lnTo>
                <a:lnTo>
                  <a:pt x="394989" y="303376"/>
                </a:lnTo>
                <a:lnTo>
                  <a:pt x="394989" y="282898"/>
                </a:lnTo>
                <a:close/>
                <a:moveTo>
                  <a:pt x="465671" y="242704"/>
                </a:moveTo>
                <a:lnTo>
                  <a:pt x="486140" y="242704"/>
                </a:lnTo>
                <a:lnTo>
                  <a:pt x="486140" y="343587"/>
                </a:lnTo>
                <a:lnTo>
                  <a:pt x="465671" y="343587"/>
                </a:lnTo>
                <a:close/>
                <a:moveTo>
                  <a:pt x="101005" y="232835"/>
                </a:moveTo>
                <a:lnTo>
                  <a:pt x="121529" y="232835"/>
                </a:lnTo>
                <a:lnTo>
                  <a:pt x="121529" y="303371"/>
                </a:lnTo>
                <a:lnTo>
                  <a:pt x="151934" y="303371"/>
                </a:lnTo>
                <a:lnTo>
                  <a:pt x="151934" y="323849"/>
                </a:lnTo>
                <a:lnTo>
                  <a:pt x="111647" y="323849"/>
                </a:lnTo>
                <a:cubicBezTo>
                  <a:pt x="105566" y="323849"/>
                  <a:pt x="101005" y="319298"/>
                  <a:pt x="101005" y="313231"/>
                </a:cubicBezTo>
                <a:close/>
                <a:moveTo>
                  <a:pt x="334206" y="70545"/>
                </a:moveTo>
                <a:lnTo>
                  <a:pt x="395004" y="70545"/>
                </a:lnTo>
                <a:lnTo>
                  <a:pt x="395004" y="91022"/>
                </a:lnTo>
                <a:lnTo>
                  <a:pt x="374485" y="91022"/>
                </a:lnTo>
                <a:lnTo>
                  <a:pt x="374485" y="182028"/>
                </a:lnTo>
                <a:lnTo>
                  <a:pt x="354725" y="182028"/>
                </a:lnTo>
                <a:lnTo>
                  <a:pt x="354725" y="91022"/>
                </a:lnTo>
                <a:lnTo>
                  <a:pt x="334206" y="91022"/>
                </a:lnTo>
                <a:close/>
                <a:moveTo>
                  <a:pt x="364605" y="20478"/>
                </a:moveTo>
                <a:cubicBezTo>
                  <a:pt x="309155" y="20478"/>
                  <a:pt x="263579" y="65984"/>
                  <a:pt x="263579" y="121350"/>
                </a:cubicBezTo>
                <a:cubicBezTo>
                  <a:pt x="263579" y="161548"/>
                  <a:pt x="286367" y="196436"/>
                  <a:pt x="325866" y="212363"/>
                </a:cubicBezTo>
                <a:lnTo>
                  <a:pt x="364605" y="212363"/>
                </a:lnTo>
                <a:lnTo>
                  <a:pt x="364605" y="232841"/>
                </a:lnTo>
                <a:lnTo>
                  <a:pt x="334221" y="232841"/>
                </a:lnTo>
                <a:lnTo>
                  <a:pt x="334221" y="263178"/>
                </a:lnTo>
                <a:lnTo>
                  <a:pt x="394989" y="263178"/>
                </a:lnTo>
                <a:lnTo>
                  <a:pt x="394989" y="222223"/>
                </a:lnTo>
                <a:cubicBezTo>
                  <a:pt x="394989" y="218431"/>
                  <a:pt x="398027" y="214638"/>
                  <a:pt x="401066" y="213121"/>
                </a:cubicBezTo>
                <a:cubicBezTo>
                  <a:pt x="440564" y="197953"/>
                  <a:pt x="465631" y="163064"/>
                  <a:pt x="465631" y="121350"/>
                </a:cubicBezTo>
                <a:cubicBezTo>
                  <a:pt x="465631" y="65984"/>
                  <a:pt x="420055" y="20478"/>
                  <a:pt x="364605" y="20478"/>
                </a:cubicBezTo>
                <a:close/>
                <a:moveTo>
                  <a:pt x="364605" y="0"/>
                </a:moveTo>
                <a:cubicBezTo>
                  <a:pt x="431449" y="0"/>
                  <a:pt x="486140" y="54608"/>
                  <a:pt x="486140" y="121350"/>
                </a:cubicBezTo>
                <a:cubicBezTo>
                  <a:pt x="486140" y="169132"/>
                  <a:pt x="458795" y="209329"/>
                  <a:pt x="415498" y="229807"/>
                </a:cubicBezTo>
                <a:lnTo>
                  <a:pt x="415498" y="273038"/>
                </a:lnTo>
                <a:lnTo>
                  <a:pt x="415498" y="313235"/>
                </a:lnTo>
                <a:cubicBezTo>
                  <a:pt x="415498" y="319303"/>
                  <a:pt x="410940" y="323854"/>
                  <a:pt x="404863" y="323854"/>
                </a:cubicBezTo>
                <a:lnTo>
                  <a:pt x="394989" y="323854"/>
                </a:lnTo>
                <a:lnTo>
                  <a:pt x="394989" y="354191"/>
                </a:lnTo>
                <a:cubicBezTo>
                  <a:pt x="394989" y="360259"/>
                  <a:pt x="391191" y="364051"/>
                  <a:pt x="385114" y="364051"/>
                </a:cubicBezTo>
                <a:lnTo>
                  <a:pt x="374480" y="364051"/>
                </a:lnTo>
                <a:lnTo>
                  <a:pt x="374480" y="566554"/>
                </a:lnTo>
                <a:lnTo>
                  <a:pt x="354730" y="566554"/>
                </a:lnTo>
                <a:lnTo>
                  <a:pt x="354730" y="364051"/>
                </a:lnTo>
                <a:lnTo>
                  <a:pt x="344096" y="364051"/>
                </a:lnTo>
                <a:cubicBezTo>
                  <a:pt x="338019" y="364051"/>
                  <a:pt x="334221" y="360259"/>
                  <a:pt x="334221" y="354191"/>
                </a:cubicBezTo>
                <a:lnTo>
                  <a:pt x="334221" y="323854"/>
                </a:lnTo>
                <a:lnTo>
                  <a:pt x="324347" y="323854"/>
                </a:lnTo>
                <a:cubicBezTo>
                  <a:pt x="318270" y="323854"/>
                  <a:pt x="313712" y="319303"/>
                  <a:pt x="313712" y="313235"/>
                </a:cubicBezTo>
                <a:lnTo>
                  <a:pt x="313712" y="273038"/>
                </a:lnTo>
                <a:lnTo>
                  <a:pt x="313712" y="229807"/>
                </a:lnTo>
                <a:cubicBezTo>
                  <a:pt x="270415" y="209329"/>
                  <a:pt x="243070" y="169132"/>
                  <a:pt x="243070" y="121350"/>
                </a:cubicBezTo>
                <a:cubicBezTo>
                  <a:pt x="243070" y="54608"/>
                  <a:pt x="297761" y="0"/>
                  <a:pt x="364605" y="0"/>
                </a:cubicBezTo>
                <a:close/>
                <a:moveTo>
                  <a:pt x="243138" y="0"/>
                </a:moveTo>
                <a:lnTo>
                  <a:pt x="243138" y="20478"/>
                </a:lnTo>
                <a:cubicBezTo>
                  <a:pt x="122329" y="20478"/>
                  <a:pt x="20515" y="122111"/>
                  <a:pt x="20515" y="243463"/>
                </a:cubicBezTo>
                <a:lnTo>
                  <a:pt x="20515" y="464931"/>
                </a:lnTo>
                <a:lnTo>
                  <a:pt x="233260" y="464931"/>
                </a:lnTo>
                <a:lnTo>
                  <a:pt x="273530" y="464931"/>
                </a:lnTo>
                <a:lnTo>
                  <a:pt x="273530" y="485409"/>
                </a:lnTo>
                <a:lnTo>
                  <a:pt x="243138" y="485409"/>
                </a:lnTo>
                <a:lnTo>
                  <a:pt x="243138" y="606761"/>
                </a:lnTo>
                <a:lnTo>
                  <a:pt x="222623" y="606761"/>
                </a:lnTo>
                <a:lnTo>
                  <a:pt x="222623" y="485409"/>
                </a:lnTo>
                <a:lnTo>
                  <a:pt x="9877" y="485409"/>
                </a:lnTo>
                <a:cubicBezTo>
                  <a:pt x="3799" y="485409"/>
                  <a:pt x="0" y="481617"/>
                  <a:pt x="0" y="475549"/>
                </a:cubicBezTo>
                <a:lnTo>
                  <a:pt x="0" y="243463"/>
                </a:lnTo>
                <a:cubicBezTo>
                  <a:pt x="0" y="111492"/>
                  <a:pt x="111691" y="0"/>
                  <a:pt x="2431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75987" y="638130"/>
            <a:ext cx="5216014" cy="6034271"/>
            <a:chOff x="6263957" y="0"/>
            <a:chExt cx="5928044" cy="6858000"/>
          </a:xfrm>
        </p:grpSpPr>
        <p:sp>
          <p:nvSpPr>
            <p:cNvPr id="14" name="任意多边形: 形状 13"/>
            <p:cNvSpPr/>
            <p:nvPr/>
          </p:nvSpPr>
          <p:spPr>
            <a:xfrm flipV="1">
              <a:off x="7188200" y="0"/>
              <a:ext cx="5003800" cy="6858000"/>
            </a:xfrm>
            <a:custGeom>
              <a:avLst/>
              <a:gdLst>
                <a:gd name="connsiteX0" fmla="*/ 0 w 5003800"/>
                <a:gd name="connsiteY0" fmla="*/ 6858000 h 6858000"/>
                <a:gd name="connsiteX1" fmla="*/ 5003800 w 5003800"/>
                <a:gd name="connsiteY1" fmla="*/ 6858000 h 6858000"/>
                <a:gd name="connsiteX2" fmla="*/ 5003800 w 5003800"/>
                <a:gd name="connsiteY2" fmla="*/ 0 h 6858000"/>
                <a:gd name="connsiteX3" fmla="*/ 1714500 w 5003800"/>
                <a:gd name="connsiteY3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3800" h="6858000">
                  <a:moveTo>
                    <a:pt x="0" y="6858000"/>
                  </a:moveTo>
                  <a:lnTo>
                    <a:pt x="5003800" y="6858000"/>
                  </a:lnTo>
                  <a:lnTo>
                    <a:pt x="5003800" y="0"/>
                  </a:lnTo>
                  <a:lnTo>
                    <a:pt x="171450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l="-1556" r="23202" b="2992"/>
            <a:stretch>
              <a:fillRect/>
            </a:stretch>
          </p:blipFill>
          <p:spPr>
            <a:xfrm>
              <a:off x="6263957" y="1099877"/>
              <a:ext cx="5928043" cy="4394200"/>
            </a:xfrm>
            <a:prstGeom prst="rect">
              <a:avLst/>
            </a:prstGeom>
            <a:effectLst>
              <a:reflection blurRad="6350" stA="52000" endA="300" endPos="6000" dir="5400000" sy="-100000" algn="bl" rotWithShape="0"/>
            </a:effectLst>
          </p:spPr>
        </p:pic>
        <p:sp>
          <p:nvSpPr>
            <p:cNvPr id="16" name="矩形 15"/>
            <p:cNvSpPr/>
            <p:nvPr/>
          </p:nvSpPr>
          <p:spPr>
            <a:xfrm>
              <a:off x="7289801" y="1504286"/>
              <a:ext cx="4902200" cy="3570690"/>
            </a:xfrm>
            <a:prstGeom prst="rect">
              <a:avLst/>
            </a:prstGeom>
            <a:blipFill dpi="0" rotWithShape="1">
              <a:blip r:embed="rId3"/>
              <a:stretch>
                <a:fillRect l="-14000" r="-6000"/>
              </a:stretch>
            </a:blip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8761" y="500061"/>
            <a:ext cx="1528624" cy="52322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zh-CN"/>
            </a:defPPr>
            <a:lvl1pPr algn="dist"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汉仪大宋简" panose="02010609000101010101" pitchFamily="49" charset="-122"/>
                <a:ea typeface="汉仪大宋简" panose="02010609000101010101" pitchFamily="49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研究内容</a:t>
            </a:r>
          </a:p>
        </p:txBody>
      </p:sp>
      <p:sp>
        <p:nvSpPr>
          <p:cNvPr id="17" name="等腰三角形 16"/>
          <p:cNvSpPr/>
          <p:nvPr/>
        </p:nvSpPr>
        <p:spPr>
          <a:xfrm>
            <a:off x="1562100" y="1421765"/>
            <a:ext cx="1821815" cy="1654810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18" name="梯形 17"/>
          <p:cNvSpPr/>
          <p:nvPr/>
        </p:nvSpPr>
        <p:spPr>
          <a:xfrm>
            <a:off x="867410" y="3206750"/>
            <a:ext cx="3109595" cy="1115060"/>
          </a:xfrm>
          <a:prstGeom prst="trapezoid">
            <a:avLst>
              <a:gd name="adj" fmla="val 5448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5298440" y="1421765"/>
            <a:ext cx="1821815" cy="1654810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0" name="梯形 19"/>
          <p:cNvSpPr/>
          <p:nvPr/>
        </p:nvSpPr>
        <p:spPr>
          <a:xfrm>
            <a:off x="4603750" y="3206750"/>
            <a:ext cx="3109595" cy="1115060"/>
          </a:xfrm>
          <a:prstGeom prst="trapezoid">
            <a:avLst>
              <a:gd name="adj" fmla="val 5448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9034780" y="1421765"/>
            <a:ext cx="1821815" cy="1654810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22" name="梯形 21"/>
          <p:cNvSpPr/>
          <p:nvPr/>
        </p:nvSpPr>
        <p:spPr>
          <a:xfrm>
            <a:off x="8340090" y="3206750"/>
            <a:ext cx="3109595" cy="1115060"/>
          </a:xfrm>
          <a:prstGeom prst="trapezoid">
            <a:avLst>
              <a:gd name="adj" fmla="val 5448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1273175" y="4519295"/>
            <a:ext cx="2211705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24" name="文本框 23"/>
          <p:cNvSpPr txBox="1"/>
          <p:nvPr/>
        </p:nvSpPr>
        <p:spPr>
          <a:xfrm flipH="1">
            <a:off x="5009515" y="4476115"/>
            <a:ext cx="2211705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25" name="文本框 24"/>
          <p:cNvSpPr txBox="1"/>
          <p:nvPr/>
        </p:nvSpPr>
        <p:spPr>
          <a:xfrm flipH="1">
            <a:off x="8983980" y="4453890"/>
            <a:ext cx="2211705" cy="136313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单击此处添加本章节的简要内容。本模板精心设计，模板所有均可自由编辑替换移动。单击此处添加本章节的简要内容。</a:t>
            </a:r>
          </a:p>
        </p:txBody>
      </p:sp>
      <p:sp>
        <p:nvSpPr>
          <p:cNvPr id="26" name="文本框 20"/>
          <p:cNvSpPr txBox="1"/>
          <p:nvPr/>
        </p:nvSpPr>
        <p:spPr>
          <a:xfrm flipH="1">
            <a:off x="1582420" y="3402965"/>
            <a:ext cx="1679575" cy="83099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7" name="文本框 20"/>
          <p:cNvSpPr txBox="1"/>
          <p:nvPr/>
        </p:nvSpPr>
        <p:spPr>
          <a:xfrm flipH="1">
            <a:off x="5318760" y="3402965"/>
            <a:ext cx="1679575" cy="83099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8" name="文本框 20"/>
          <p:cNvSpPr txBox="1"/>
          <p:nvPr/>
        </p:nvSpPr>
        <p:spPr>
          <a:xfrm flipH="1">
            <a:off x="9055100" y="3402965"/>
            <a:ext cx="1679575" cy="83099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KEY WORDS </a:t>
            </a:r>
          </a:p>
        </p:txBody>
      </p:sp>
      <p:sp>
        <p:nvSpPr>
          <p:cNvPr id="29" name="信号"/>
          <p:cNvSpPr/>
          <p:nvPr/>
        </p:nvSpPr>
        <p:spPr>
          <a:xfrm>
            <a:off x="5747385" y="2316480"/>
            <a:ext cx="621665" cy="621665"/>
          </a:xfrm>
          <a:custGeom>
            <a:avLst/>
            <a:gdLst/>
            <a:ahLst/>
            <a:cxnLst/>
            <a:rect l="l" t="t" r="r" b="b"/>
            <a:pathLst>
              <a:path w="1366582" h="1042046">
                <a:moveTo>
                  <a:pt x="37022" y="792087"/>
                </a:moveTo>
                <a:lnTo>
                  <a:pt x="185104" y="792087"/>
                </a:lnTo>
                <a:cubicBezTo>
                  <a:pt x="205551" y="792087"/>
                  <a:pt x="222126" y="808662"/>
                  <a:pt x="222126" y="829109"/>
                </a:cubicBezTo>
                <a:lnTo>
                  <a:pt x="222126" y="1005022"/>
                </a:lnTo>
                <a:cubicBezTo>
                  <a:pt x="222126" y="1025469"/>
                  <a:pt x="205551" y="1042044"/>
                  <a:pt x="185104" y="1042044"/>
                </a:cubicBezTo>
                <a:lnTo>
                  <a:pt x="37022" y="1042044"/>
                </a:lnTo>
                <a:cubicBezTo>
                  <a:pt x="16575" y="1042044"/>
                  <a:pt x="0" y="1025469"/>
                  <a:pt x="0" y="1005022"/>
                </a:cubicBezTo>
                <a:lnTo>
                  <a:pt x="0" y="829109"/>
                </a:lnTo>
                <a:cubicBezTo>
                  <a:pt x="0" y="808662"/>
                  <a:pt x="16575" y="792087"/>
                  <a:pt x="37022" y="792087"/>
                </a:cubicBezTo>
                <a:close/>
                <a:moveTo>
                  <a:pt x="308442" y="614561"/>
                </a:moveTo>
                <a:lnTo>
                  <a:pt x="456524" y="614561"/>
                </a:lnTo>
                <a:cubicBezTo>
                  <a:pt x="476971" y="614561"/>
                  <a:pt x="493546" y="631136"/>
                  <a:pt x="493546" y="651583"/>
                </a:cubicBezTo>
                <a:lnTo>
                  <a:pt x="493546" y="1005023"/>
                </a:lnTo>
                <a:cubicBezTo>
                  <a:pt x="493546" y="1025470"/>
                  <a:pt x="476971" y="1042045"/>
                  <a:pt x="456524" y="1042045"/>
                </a:cubicBezTo>
                <a:lnTo>
                  <a:pt x="308442" y="1042045"/>
                </a:lnTo>
                <a:cubicBezTo>
                  <a:pt x="287995" y="1042045"/>
                  <a:pt x="271420" y="1025470"/>
                  <a:pt x="271420" y="1005023"/>
                </a:cubicBezTo>
                <a:lnTo>
                  <a:pt x="271420" y="651583"/>
                </a:lnTo>
                <a:cubicBezTo>
                  <a:pt x="271420" y="631136"/>
                  <a:pt x="287995" y="614561"/>
                  <a:pt x="308442" y="614561"/>
                </a:cubicBezTo>
                <a:close/>
                <a:moveTo>
                  <a:pt x="583127" y="432047"/>
                </a:moveTo>
                <a:lnTo>
                  <a:pt x="744271" y="432047"/>
                </a:lnTo>
                <a:cubicBezTo>
                  <a:pt x="766521" y="432047"/>
                  <a:pt x="784558" y="450084"/>
                  <a:pt x="784558" y="472334"/>
                </a:cubicBezTo>
                <a:lnTo>
                  <a:pt x="784558" y="1001758"/>
                </a:lnTo>
                <a:cubicBezTo>
                  <a:pt x="784558" y="1024008"/>
                  <a:pt x="766521" y="1042045"/>
                  <a:pt x="744271" y="1042045"/>
                </a:cubicBezTo>
                <a:lnTo>
                  <a:pt x="583127" y="1042045"/>
                </a:lnTo>
                <a:cubicBezTo>
                  <a:pt x="560877" y="1042045"/>
                  <a:pt x="542840" y="1024008"/>
                  <a:pt x="542840" y="1001758"/>
                </a:cubicBezTo>
                <a:lnTo>
                  <a:pt x="542840" y="472334"/>
                </a:lnTo>
                <a:cubicBezTo>
                  <a:pt x="542840" y="450084"/>
                  <a:pt x="560877" y="432047"/>
                  <a:pt x="583127" y="432047"/>
                </a:cubicBezTo>
                <a:close/>
                <a:moveTo>
                  <a:pt x="874139" y="210194"/>
                </a:moveTo>
                <a:lnTo>
                  <a:pt x="1035283" y="210194"/>
                </a:lnTo>
                <a:cubicBezTo>
                  <a:pt x="1057533" y="210194"/>
                  <a:pt x="1075570" y="228231"/>
                  <a:pt x="1075570" y="250481"/>
                </a:cubicBezTo>
                <a:lnTo>
                  <a:pt x="1075570" y="1001758"/>
                </a:lnTo>
                <a:cubicBezTo>
                  <a:pt x="1075570" y="1024008"/>
                  <a:pt x="1057533" y="1042045"/>
                  <a:pt x="1035283" y="1042045"/>
                </a:cubicBezTo>
                <a:lnTo>
                  <a:pt x="874139" y="1042045"/>
                </a:lnTo>
                <a:cubicBezTo>
                  <a:pt x="851889" y="1042045"/>
                  <a:pt x="833852" y="1024008"/>
                  <a:pt x="833852" y="1001758"/>
                </a:cubicBezTo>
                <a:lnTo>
                  <a:pt x="833852" y="250481"/>
                </a:lnTo>
                <a:cubicBezTo>
                  <a:pt x="833852" y="228231"/>
                  <a:pt x="851889" y="210194"/>
                  <a:pt x="874139" y="210194"/>
                </a:cubicBezTo>
                <a:close/>
                <a:moveTo>
                  <a:pt x="1165151" y="0"/>
                </a:moveTo>
                <a:lnTo>
                  <a:pt x="1326295" y="0"/>
                </a:lnTo>
                <a:cubicBezTo>
                  <a:pt x="1348545" y="0"/>
                  <a:pt x="1366582" y="18037"/>
                  <a:pt x="1366582" y="40287"/>
                </a:cubicBezTo>
                <a:lnTo>
                  <a:pt x="1366582" y="1001759"/>
                </a:lnTo>
                <a:cubicBezTo>
                  <a:pt x="1366582" y="1024009"/>
                  <a:pt x="1348545" y="1042046"/>
                  <a:pt x="1326295" y="1042046"/>
                </a:cubicBezTo>
                <a:lnTo>
                  <a:pt x="1165151" y="1042046"/>
                </a:lnTo>
                <a:cubicBezTo>
                  <a:pt x="1142901" y="1042046"/>
                  <a:pt x="1124864" y="1024009"/>
                  <a:pt x="1124864" y="1001759"/>
                </a:cubicBezTo>
                <a:lnTo>
                  <a:pt x="1124864" y="40287"/>
                </a:lnTo>
                <a:cubicBezTo>
                  <a:pt x="1124864" y="18037"/>
                  <a:pt x="1142901" y="0"/>
                  <a:pt x="1165151" y="0"/>
                </a:cubicBezTo>
                <a:close/>
              </a:path>
            </a:pathLst>
          </a:cu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电源"/>
          <p:cNvSpPr/>
          <p:nvPr/>
        </p:nvSpPr>
        <p:spPr bwMode="auto">
          <a:xfrm>
            <a:off x="2041525" y="2284730"/>
            <a:ext cx="685800" cy="685800"/>
          </a:xfrm>
          <a:custGeom>
            <a:avLst/>
            <a:gdLst>
              <a:gd name="T0" fmla="*/ 2147483646 w 87"/>
              <a:gd name="T1" fmla="*/ 0 h 88"/>
              <a:gd name="T2" fmla="*/ 2147483646 w 87"/>
              <a:gd name="T3" fmla="*/ 2147483646 h 88"/>
              <a:gd name="T4" fmla="*/ 2147483646 w 87"/>
              <a:gd name="T5" fmla="*/ 2147483646 h 88"/>
              <a:gd name="T6" fmla="*/ 0 w 87"/>
              <a:gd name="T7" fmla="*/ 2147483646 h 88"/>
              <a:gd name="T8" fmla="*/ 2147483646 w 87"/>
              <a:gd name="T9" fmla="*/ 0 h 88"/>
              <a:gd name="T10" fmla="*/ 2147483646 w 87"/>
              <a:gd name="T11" fmla="*/ 2147483646 h 88"/>
              <a:gd name="T12" fmla="*/ 2147483646 w 87"/>
              <a:gd name="T13" fmla="*/ 2147483646 h 88"/>
              <a:gd name="T14" fmla="*/ 2147483646 w 87"/>
              <a:gd name="T15" fmla="*/ 2147483646 h 88"/>
              <a:gd name="T16" fmla="*/ 2147483646 w 87"/>
              <a:gd name="T17" fmla="*/ 2147483646 h 88"/>
              <a:gd name="T18" fmla="*/ 2147483646 w 87"/>
              <a:gd name="T19" fmla="*/ 2147483646 h 88"/>
              <a:gd name="T20" fmla="*/ 2147483646 w 87"/>
              <a:gd name="T21" fmla="*/ 2147483646 h 88"/>
              <a:gd name="T22" fmla="*/ 2147483646 w 87"/>
              <a:gd name="T23" fmla="*/ 2147483646 h 88"/>
              <a:gd name="T24" fmla="*/ 2147483646 w 87"/>
              <a:gd name="T25" fmla="*/ 2147483646 h 88"/>
              <a:gd name="T26" fmla="*/ 2147483646 w 87"/>
              <a:gd name="T27" fmla="*/ 2147483646 h 88"/>
              <a:gd name="T28" fmla="*/ 2147483646 w 87"/>
              <a:gd name="T29" fmla="*/ 2147483646 h 88"/>
              <a:gd name="T30" fmla="*/ 2147483646 w 87"/>
              <a:gd name="T31" fmla="*/ 2147483646 h 88"/>
              <a:gd name="T32" fmla="*/ 2147483646 w 87"/>
              <a:gd name="T33" fmla="*/ 2147483646 h 88"/>
              <a:gd name="T34" fmla="*/ 2147483646 w 87"/>
              <a:gd name="T35" fmla="*/ 2147483646 h 88"/>
              <a:gd name="T36" fmla="*/ 2147483646 w 87"/>
              <a:gd name="T37" fmla="*/ 2147483646 h 88"/>
              <a:gd name="T38" fmla="*/ 2147483646 w 87"/>
              <a:gd name="T39" fmla="*/ 2147483646 h 88"/>
              <a:gd name="T40" fmla="*/ 2147483646 w 87"/>
              <a:gd name="T41" fmla="*/ 2147483646 h 88"/>
              <a:gd name="T42" fmla="*/ 2147483646 w 87"/>
              <a:gd name="T43" fmla="*/ 2147483646 h 88"/>
              <a:gd name="T44" fmla="*/ 2147483646 w 87"/>
              <a:gd name="T45" fmla="*/ 2147483646 h 88"/>
              <a:gd name="T46" fmla="*/ 2147483646 w 87"/>
              <a:gd name="T47" fmla="*/ 2147483646 h 88"/>
              <a:gd name="T48" fmla="*/ 2147483646 w 87"/>
              <a:gd name="T49" fmla="*/ 2147483646 h 88"/>
              <a:gd name="T50" fmla="*/ 2147483646 w 87"/>
              <a:gd name="T51" fmla="*/ 2147483646 h 88"/>
              <a:gd name="T52" fmla="*/ 2147483646 w 87"/>
              <a:gd name="T53" fmla="*/ 2147483646 h 88"/>
              <a:gd name="T54" fmla="*/ 2147483646 w 87"/>
              <a:gd name="T55" fmla="*/ 2147483646 h 88"/>
              <a:gd name="T56" fmla="*/ 2147483646 w 87"/>
              <a:gd name="T57" fmla="*/ 2147483646 h 8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7" h="88">
                <a:moveTo>
                  <a:pt x="44" y="0"/>
                </a:moveTo>
                <a:cubicBezTo>
                  <a:pt x="68" y="0"/>
                  <a:pt x="87" y="20"/>
                  <a:pt x="87" y="44"/>
                </a:cubicBezTo>
                <a:cubicBezTo>
                  <a:pt x="87" y="68"/>
                  <a:pt x="68" y="88"/>
                  <a:pt x="44" y="88"/>
                </a:cubicBezTo>
                <a:cubicBezTo>
                  <a:pt x="19" y="88"/>
                  <a:pt x="0" y="68"/>
                  <a:pt x="0" y="44"/>
                </a:cubicBezTo>
                <a:cubicBezTo>
                  <a:pt x="0" y="20"/>
                  <a:pt x="19" y="0"/>
                  <a:pt x="44" y="0"/>
                </a:cubicBezTo>
                <a:close/>
                <a:moveTo>
                  <a:pt x="58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6" y="28"/>
                  <a:pt x="57" y="29"/>
                  <a:pt x="58" y="30"/>
                </a:cubicBezTo>
                <a:cubicBezTo>
                  <a:pt x="62" y="34"/>
                  <a:pt x="64" y="39"/>
                  <a:pt x="64" y="44"/>
                </a:cubicBezTo>
                <a:cubicBezTo>
                  <a:pt x="64" y="50"/>
                  <a:pt x="62" y="55"/>
                  <a:pt x="58" y="58"/>
                </a:cubicBezTo>
                <a:cubicBezTo>
                  <a:pt x="54" y="62"/>
                  <a:pt x="49" y="64"/>
                  <a:pt x="44" y="64"/>
                </a:cubicBezTo>
                <a:cubicBezTo>
                  <a:pt x="38" y="64"/>
                  <a:pt x="33" y="62"/>
                  <a:pt x="29" y="58"/>
                </a:cubicBezTo>
                <a:cubicBezTo>
                  <a:pt x="26" y="55"/>
                  <a:pt x="24" y="50"/>
                  <a:pt x="24" y="44"/>
                </a:cubicBezTo>
                <a:cubicBezTo>
                  <a:pt x="24" y="39"/>
                  <a:pt x="26" y="34"/>
                  <a:pt x="29" y="30"/>
                </a:cubicBezTo>
                <a:cubicBezTo>
                  <a:pt x="30" y="29"/>
                  <a:pt x="31" y="28"/>
                  <a:pt x="32" y="28"/>
                </a:cubicBezTo>
                <a:cubicBezTo>
                  <a:pt x="29" y="22"/>
                  <a:pt x="29" y="22"/>
                  <a:pt x="29" y="22"/>
                </a:cubicBezTo>
                <a:cubicBezTo>
                  <a:pt x="27" y="23"/>
                  <a:pt x="26" y="24"/>
                  <a:pt x="25" y="25"/>
                </a:cubicBezTo>
                <a:cubicBezTo>
                  <a:pt x="20" y="30"/>
                  <a:pt x="17" y="37"/>
                  <a:pt x="17" y="44"/>
                </a:cubicBezTo>
                <a:cubicBezTo>
                  <a:pt x="17" y="52"/>
                  <a:pt x="20" y="58"/>
                  <a:pt x="25" y="63"/>
                </a:cubicBezTo>
                <a:cubicBezTo>
                  <a:pt x="29" y="68"/>
                  <a:pt x="36" y="71"/>
                  <a:pt x="44" y="71"/>
                </a:cubicBezTo>
                <a:cubicBezTo>
                  <a:pt x="51" y="71"/>
                  <a:pt x="58" y="68"/>
                  <a:pt x="63" y="63"/>
                </a:cubicBezTo>
                <a:cubicBezTo>
                  <a:pt x="68" y="58"/>
                  <a:pt x="71" y="52"/>
                  <a:pt x="71" y="44"/>
                </a:cubicBezTo>
                <a:cubicBezTo>
                  <a:pt x="71" y="37"/>
                  <a:pt x="68" y="30"/>
                  <a:pt x="63" y="25"/>
                </a:cubicBezTo>
                <a:cubicBezTo>
                  <a:pt x="61" y="24"/>
                  <a:pt x="60" y="22"/>
                  <a:pt x="58" y="21"/>
                </a:cubicBezTo>
                <a:close/>
                <a:moveTo>
                  <a:pt x="40" y="7"/>
                </a:moveTo>
                <a:cubicBezTo>
                  <a:pt x="40" y="40"/>
                  <a:pt x="40" y="40"/>
                  <a:pt x="40" y="4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7"/>
                  <a:pt x="47" y="7"/>
                  <a:pt x="47" y="7"/>
                </a:cubicBezTo>
                <a:lnTo>
                  <a:pt x="40" y="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手机"/>
          <p:cNvSpPr/>
          <p:nvPr/>
        </p:nvSpPr>
        <p:spPr>
          <a:xfrm>
            <a:off x="9676765" y="2247900"/>
            <a:ext cx="403225" cy="690245"/>
          </a:xfrm>
          <a:custGeom>
            <a:avLst/>
            <a:gdLst>
              <a:gd name="connsiteX0" fmla="*/ 1404156 w 2808312"/>
              <a:gd name="connsiteY0" fmla="*/ 4748597 h 5078692"/>
              <a:gd name="connsiteX1" fmla="*/ 1260140 w 2808312"/>
              <a:gd name="connsiteY1" fmla="*/ 4892613 h 5078692"/>
              <a:gd name="connsiteX2" fmla="*/ 1404156 w 2808312"/>
              <a:gd name="connsiteY2" fmla="*/ 5036629 h 5078692"/>
              <a:gd name="connsiteX3" fmla="*/ 1548172 w 2808312"/>
              <a:gd name="connsiteY3" fmla="*/ 4892613 h 5078692"/>
              <a:gd name="connsiteX4" fmla="*/ 1404156 w 2808312"/>
              <a:gd name="connsiteY4" fmla="*/ 4748597 h 5078692"/>
              <a:gd name="connsiteX5" fmla="*/ 54156 w 2808312"/>
              <a:gd name="connsiteY5" fmla="*/ 372159 h 5078692"/>
              <a:gd name="connsiteX6" fmla="*/ 54156 w 2808312"/>
              <a:gd name="connsiteY6" fmla="*/ 4706534 h 5078692"/>
              <a:gd name="connsiteX7" fmla="*/ 2754156 w 2808312"/>
              <a:gd name="connsiteY7" fmla="*/ 4706534 h 5078692"/>
              <a:gd name="connsiteX8" fmla="*/ 2754156 w 2808312"/>
              <a:gd name="connsiteY8" fmla="*/ 372159 h 5078692"/>
              <a:gd name="connsiteX9" fmla="*/ 1158156 w 2808312"/>
              <a:gd name="connsiteY9" fmla="*/ 168079 h 5078692"/>
              <a:gd name="connsiteX10" fmla="*/ 1152156 w 2808312"/>
              <a:gd name="connsiteY10" fmla="*/ 174079 h 5078692"/>
              <a:gd name="connsiteX11" fmla="*/ 1152156 w 2808312"/>
              <a:gd name="connsiteY11" fmla="*/ 198079 h 5078692"/>
              <a:gd name="connsiteX12" fmla="*/ 1158156 w 2808312"/>
              <a:gd name="connsiteY12" fmla="*/ 204079 h 5078692"/>
              <a:gd name="connsiteX13" fmla="*/ 1650156 w 2808312"/>
              <a:gd name="connsiteY13" fmla="*/ 204079 h 5078692"/>
              <a:gd name="connsiteX14" fmla="*/ 1656156 w 2808312"/>
              <a:gd name="connsiteY14" fmla="*/ 198079 h 5078692"/>
              <a:gd name="connsiteX15" fmla="*/ 1656156 w 2808312"/>
              <a:gd name="connsiteY15" fmla="*/ 174079 h 5078692"/>
              <a:gd name="connsiteX16" fmla="*/ 1650156 w 2808312"/>
              <a:gd name="connsiteY16" fmla="*/ 168079 h 5078692"/>
              <a:gd name="connsiteX17" fmla="*/ 319782 w 2808312"/>
              <a:gd name="connsiteY17" fmla="*/ 0 h 5078692"/>
              <a:gd name="connsiteX18" fmla="*/ 2488530 w 2808312"/>
              <a:gd name="connsiteY18" fmla="*/ 0 h 5078692"/>
              <a:gd name="connsiteX19" fmla="*/ 2808312 w 2808312"/>
              <a:gd name="connsiteY19" fmla="*/ 319782 h 5078692"/>
              <a:gd name="connsiteX20" fmla="*/ 2808312 w 2808312"/>
              <a:gd name="connsiteY20" fmla="*/ 4758910 h 5078692"/>
              <a:gd name="connsiteX21" fmla="*/ 2488530 w 2808312"/>
              <a:gd name="connsiteY21" fmla="*/ 5078692 h 5078692"/>
              <a:gd name="connsiteX22" fmla="*/ 319782 w 2808312"/>
              <a:gd name="connsiteY22" fmla="*/ 5078692 h 5078692"/>
              <a:gd name="connsiteX23" fmla="*/ 0 w 2808312"/>
              <a:gd name="connsiteY23" fmla="*/ 4758910 h 5078692"/>
              <a:gd name="connsiteX24" fmla="*/ 0 w 2808312"/>
              <a:gd name="connsiteY24" fmla="*/ 319782 h 5078692"/>
              <a:gd name="connsiteX25" fmla="*/ 319782 w 2808312"/>
              <a:gd name="connsiteY25" fmla="*/ 0 h 5078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08312" h="5078692">
                <a:moveTo>
                  <a:pt x="1404156" y="4748597"/>
                </a:moveTo>
                <a:cubicBezTo>
                  <a:pt x="1324618" y="4748597"/>
                  <a:pt x="1260140" y="4813075"/>
                  <a:pt x="1260140" y="4892613"/>
                </a:cubicBezTo>
                <a:cubicBezTo>
                  <a:pt x="1260140" y="4972151"/>
                  <a:pt x="1324618" y="5036629"/>
                  <a:pt x="1404156" y="5036629"/>
                </a:cubicBezTo>
                <a:cubicBezTo>
                  <a:pt x="1483694" y="5036629"/>
                  <a:pt x="1548172" y="4972151"/>
                  <a:pt x="1548172" y="4892613"/>
                </a:cubicBezTo>
                <a:cubicBezTo>
                  <a:pt x="1548172" y="4813075"/>
                  <a:pt x="1483694" y="4748597"/>
                  <a:pt x="1404156" y="4748597"/>
                </a:cubicBezTo>
                <a:close/>
                <a:moveTo>
                  <a:pt x="54156" y="372159"/>
                </a:moveTo>
                <a:lnTo>
                  <a:pt x="54156" y="4706534"/>
                </a:lnTo>
                <a:lnTo>
                  <a:pt x="2754156" y="4706534"/>
                </a:lnTo>
                <a:lnTo>
                  <a:pt x="2754156" y="372159"/>
                </a:lnTo>
                <a:close/>
                <a:moveTo>
                  <a:pt x="1158156" y="168079"/>
                </a:moveTo>
                <a:cubicBezTo>
                  <a:pt x="1154842" y="168079"/>
                  <a:pt x="1152156" y="170765"/>
                  <a:pt x="1152156" y="174079"/>
                </a:cubicBezTo>
                <a:lnTo>
                  <a:pt x="1152156" y="198079"/>
                </a:lnTo>
                <a:cubicBezTo>
                  <a:pt x="1152156" y="201393"/>
                  <a:pt x="1154842" y="204079"/>
                  <a:pt x="1158156" y="204079"/>
                </a:cubicBezTo>
                <a:lnTo>
                  <a:pt x="1650156" y="204079"/>
                </a:lnTo>
                <a:cubicBezTo>
                  <a:pt x="1653470" y="204079"/>
                  <a:pt x="1656156" y="201393"/>
                  <a:pt x="1656156" y="198079"/>
                </a:cubicBezTo>
                <a:lnTo>
                  <a:pt x="1656156" y="174079"/>
                </a:lnTo>
                <a:cubicBezTo>
                  <a:pt x="1656156" y="170765"/>
                  <a:pt x="1653470" y="168079"/>
                  <a:pt x="1650156" y="168079"/>
                </a:cubicBezTo>
                <a:close/>
                <a:moveTo>
                  <a:pt x="319782" y="0"/>
                </a:moveTo>
                <a:lnTo>
                  <a:pt x="2488530" y="0"/>
                </a:lnTo>
                <a:cubicBezTo>
                  <a:pt x="2665141" y="0"/>
                  <a:pt x="2808312" y="143171"/>
                  <a:pt x="2808312" y="319782"/>
                </a:cubicBezTo>
                <a:lnTo>
                  <a:pt x="2808312" y="4758910"/>
                </a:lnTo>
                <a:cubicBezTo>
                  <a:pt x="2808312" y="4935521"/>
                  <a:pt x="2665141" y="5078692"/>
                  <a:pt x="2488530" y="5078692"/>
                </a:cubicBezTo>
                <a:lnTo>
                  <a:pt x="319782" y="5078692"/>
                </a:lnTo>
                <a:cubicBezTo>
                  <a:pt x="143171" y="5078692"/>
                  <a:pt x="0" y="4935521"/>
                  <a:pt x="0" y="4758910"/>
                </a:cubicBezTo>
                <a:lnTo>
                  <a:pt x="0" y="319782"/>
                </a:lnTo>
                <a:cubicBezTo>
                  <a:pt x="0" y="143171"/>
                  <a:pt x="143171" y="0"/>
                  <a:pt x="3197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等腰三角形 31"/>
          <p:cNvSpPr/>
          <p:nvPr/>
        </p:nvSpPr>
        <p:spPr>
          <a:xfrm>
            <a:off x="1424306" y="1485265"/>
            <a:ext cx="1821815" cy="1654810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3" name="等腰三角形 32"/>
          <p:cNvSpPr/>
          <p:nvPr/>
        </p:nvSpPr>
        <p:spPr>
          <a:xfrm>
            <a:off x="5160646" y="1485265"/>
            <a:ext cx="1821815" cy="1654810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sp>
        <p:nvSpPr>
          <p:cNvPr id="34" name="等腰三角形 33"/>
          <p:cNvSpPr/>
          <p:nvPr/>
        </p:nvSpPr>
        <p:spPr>
          <a:xfrm>
            <a:off x="8896986" y="1485265"/>
            <a:ext cx="1821815" cy="1654810"/>
          </a:xfrm>
          <a:prstGeom prst="triangl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9</TotalTime>
  <Words>2926</Words>
  <Application>Microsoft Office PowerPoint</Application>
  <PresentationFormat>自定义</PresentationFormat>
  <Paragraphs>147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123</cp:lastModifiedBy>
  <cp:revision>77</cp:revision>
  <dcterms:created xsi:type="dcterms:W3CDTF">2019-03-14T08:08:00Z</dcterms:created>
  <dcterms:modified xsi:type="dcterms:W3CDTF">2025-03-05T02:36:53Z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8CF9BA5C77A045C3BB8A1C8E271281A7_12</vt:lpwstr>
  </property>
  <property fmtid="{D5CDD505-2E9C-101B-9397-08002B2CF9AE}" pid="3" name="KSOProductBuildVer">
    <vt:lpwstr>2052-12.1.0.19770</vt:lpwstr>
  </property>
</Properties>
</file>