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06F88-4ACD-4E36-857E-66AB66C3C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8C9062-A03B-44C1-93EE-C9ACE272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AE79A-341F-4FF3-BB16-AA3465AC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052-0730-4F8F-A3FC-44C25E98312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16277-5E8C-4F14-9FFA-06F45C05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DBE52-B922-4B72-8C15-1378FAC4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1B63-34FF-449D-ABA8-C72881DB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2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1344B-8421-4F05-A2E7-E1232BE4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3C03FB-A30D-4C1C-B1A7-2707F25A1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66F0F-095C-49B1-99DA-16E7C7D2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052-0730-4F8F-A3FC-44C25E98312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43BB3-32A7-4903-9BBF-82A443BA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04309-0AA8-4677-AAE6-4E1A88E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1B63-34FF-449D-ABA8-C72881DB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5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22409-31B8-4E91-AE97-F7ACE5C29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C607D1-C567-46EC-9EFF-774C50E11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78387-5A47-44F2-B2FF-01D1CD7D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052-0730-4F8F-A3FC-44C25E98312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93103-E7AB-41B0-B816-4166AA46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69AA9-9D74-4B17-8952-DDCE8870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1B63-34FF-449D-ABA8-C72881DB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795BF-E81C-4C84-B8D2-716B53C8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17241-1A23-46B4-A6D3-3FE73BD5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67945-4205-4BE5-AF2B-E5D03023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052-0730-4F8F-A3FC-44C25E98312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59BB7-58B8-48A8-97A0-07F48243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FB548-B882-4B68-A5E1-E2AABDD1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1B63-34FF-449D-ABA8-C72881DB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9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AEDA-11A9-4B66-8E7B-1C388984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03F0D1-A83A-448D-9736-B18587FAB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D962D-192F-45C8-AD00-9098DFCC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052-0730-4F8F-A3FC-44C25E98312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44977-B711-4CF3-ADB0-5EB6B4D3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72E6B-4B0B-420A-BC57-34A411CD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1B63-34FF-449D-ABA8-C72881DB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82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FA125-5A92-4F9E-A222-CE8DC3D8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0FD5A-0616-4DCF-BE34-38313370C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9807BC-19E2-4BA6-926A-99881831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8B3986-5689-4CF9-B91C-095BAE73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052-0730-4F8F-A3FC-44C25E98312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EE08D5-D5D7-4ED9-BB34-6634D1D9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9D8D8-8178-4463-904A-E37002D4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1B63-34FF-449D-ABA8-C72881DB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ECB8F-A8FD-4947-BC84-B6ACA5D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267B1-1957-4DB4-8351-CD6E21DC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2D49-9370-4D01-8777-3444E0319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49329A-86F6-433E-9A5E-10FA8D2BC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4CBC1B-E152-4BF8-A889-71E0C8182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BA6790-8ECC-40D2-8539-E5227A9C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052-0730-4F8F-A3FC-44C25E98312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A0584-D2BE-47E3-8695-41CDB2DF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F12051-8FDA-4BF6-A6B8-93BB9F8D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1B63-34FF-449D-ABA8-C72881DB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1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B9C92-688B-4A27-A630-28DA689F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6F0046-8F2F-4D09-9C53-1F4283EA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052-0730-4F8F-A3FC-44C25E98312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06A7BD-5175-4CA3-B428-8C89F3CA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A7F3CF-8A5E-4641-8F88-5A07F9A1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1B63-34FF-449D-ABA8-C72881DB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77CC97-859C-4349-876D-7DA9C620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052-0730-4F8F-A3FC-44C25E98312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CF93F7-5162-4FA2-AFCF-420AC9E0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84E954-A62C-4120-BA7D-9744B648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1B63-34FF-449D-ABA8-C72881DB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4B2E-DC4E-4A13-B8A9-F4A466A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9F325-E43C-4119-800F-464E391B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E012F-CC16-4AC0-9DB1-5F024F8D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8928C6-9016-4A1F-A677-1E8A5AC5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052-0730-4F8F-A3FC-44C25E98312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C72C6-1529-46D9-B13E-E0D65B3A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1A605A-9DAB-4931-813C-18B1E01D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1B63-34FF-449D-ABA8-C72881DB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E7D6-0250-48D3-A6CB-99D60A55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3B0B2B-0564-434B-91B8-64DD4BC7A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BDC27E-60ED-449E-8E7D-438D07E24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6B467-6E63-43ED-8FEE-F4110BDA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052-0730-4F8F-A3FC-44C25E98312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0BFEB-3E4B-488A-BEDC-9F95B82C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3334D-4958-4855-B3D5-E6C6F3D1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1B63-34FF-449D-ABA8-C72881DB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3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4C776D-DF41-497E-A988-3162F92B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64C7C-36E2-4781-9CF1-CE5BA013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D6E58-653A-44EF-9886-3E567B5C7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4052-0730-4F8F-A3FC-44C25E98312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378CC-6FC2-4428-BF7B-F943CD0DD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4D37F-61C1-4675-8612-92F36069F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91B63-34FF-449D-ABA8-C72881DB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8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1457B4-B650-453A-8294-84BDFD2E9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2" y="2057353"/>
            <a:ext cx="9525000" cy="32956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598A390-A921-46C4-8B08-4FB77DCC13DB}"/>
              </a:ext>
            </a:extLst>
          </p:cNvPr>
          <p:cNvSpPr/>
          <p:nvPr/>
        </p:nvSpPr>
        <p:spPr>
          <a:xfrm>
            <a:off x="99192" y="2160448"/>
            <a:ext cx="7842739" cy="729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1F9411C-0A1C-43AB-8B8B-0F7076401B35}"/>
              </a:ext>
            </a:extLst>
          </p:cNvPr>
          <p:cNvSpPr/>
          <p:nvPr/>
        </p:nvSpPr>
        <p:spPr>
          <a:xfrm>
            <a:off x="10524393" y="721181"/>
            <a:ext cx="1269475" cy="3608296"/>
          </a:xfrm>
          <a:custGeom>
            <a:avLst/>
            <a:gdLst>
              <a:gd name="connsiteX0" fmla="*/ 0 w 1269475"/>
              <a:gd name="connsiteY0" fmla="*/ 474573 h 3608296"/>
              <a:gd name="connsiteX1" fmla="*/ 43962 w 1269475"/>
              <a:gd name="connsiteY1" fmla="*/ 166842 h 3608296"/>
              <a:gd name="connsiteX2" fmla="*/ 193431 w 1269475"/>
              <a:gd name="connsiteY2" fmla="*/ 26165 h 3608296"/>
              <a:gd name="connsiteX3" fmla="*/ 483577 w 1269475"/>
              <a:gd name="connsiteY3" fmla="*/ 17373 h 3608296"/>
              <a:gd name="connsiteX4" fmla="*/ 677008 w 1269475"/>
              <a:gd name="connsiteY4" fmla="*/ 210804 h 3608296"/>
              <a:gd name="connsiteX5" fmla="*/ 615462 w 1269475"/>
              <a:gd name="connsiteY5" fmla="*/ 439404 h 3608296"/>
              <a:gd name="connsiteX6" fmla="*/ 633046 w 1269475"/>
              <a:gd name="connsiteY6" fmla="*/ 931773 h 3608296"/>
              <a:gd name="connsiteX7" fmla="*/ 633046 w 1269475"/>
              <a:gd name="connsiteY7" fmla="*/ 1362596 h 3608296"/>
              <a:gd name="connsiteX8" fmla="*/ 633046 w 1269475"/>
              <a:gd name="connsiteY8" fmla="*/ 1951681 h 3608296"/>
              <a:gd name="connsiteX9" fmla="*/ 615462 w 1269475"/>
              <a:gd name="connsiteY9" fmla="*/ 2373711 h 3608296"/>
              <a:gd name="connsiteX10" fmla="*/ 677008 w 1269475"/>
              <a:gd name="connsiteY10" fmla="*/ 3068304 h 3608296"/>
              <a:gd name="connsiteX11" fmla="*/ 729762 w 1269475"/>
              <a:gd name="connsiteY11" fmla="*/ 3340865 h 3608296"/>
              <a:gd name="connsiteX12" fmla="*/ 817685 w 1269475"/>
              <a:gd name="connsiteY12" fmla="*/ 3560673 h 3608296"/>
              <a:gd name="connsiteX13" fmla="*/ 993531 w 1269475"/>
              <a:gd name="connsiteY13" fmla="*/ 3604634 h 3608296"/>
              <a:gd name="connsiteX14" fmla="*/ 1160585 w 1269475"/>
              <a:gd name="connsiteY14" fmla="*/ 3499127 h 3608296"/>
              <a:gd name="connsiteX15" fmla="*/ 1195754 w 1269475"/>
              <a:gd name="connsiteY15" fmla="*/ 3446373 h 3608296"/>
              <a:gd name="connsiteX16" fmla="*/ 1213339 w 1269475"/>
              <a:gd name="connsiteY16" fmla="*/ 3296904 h 3608296"/>
              <a:gd name="connsiteX17" fmla="*/ 1230923 w 1269475"/>
              <a:gd name="connsiteY17" fmla="*/ 3191396 h 3608296"/>
              <a:gd name="connsiteX18" fmla="*/ 1230923 w 1269475"/>
              <a:gd name="connsiteY18" fmla="*/ 3068304 h 3608296"/>
              <a:gd name="connsiteX19" fmla="*/ 1230923 w 1269475"/>
              <a:gd name="connsiteY19" fmla="*/ 3015550 h 3608296"/>
              <a:gd name="connsiteX20" fmla="*/ 1266092 w 1269475"/>
              <a:gd name="connsiteY20" fmla="*/ 2980381 h 3608296"/>
              <a:gd name="connsiteX21" fmla="*/ 1266092 w 1269475"/>
              <a:gd name="connsiteY21" fmla="*/ 2971588 h 360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69475" h="3608296">
                <a:moveTo>
                  <a:pt x="0" y="474573"/>
                </a:moveTo>
                <a:cubicBezTo>
                  <a:pt x="5862" y="358075"/>
                  <a:pt x="11724" y="241577"/>
                  <a:pt x="43962" y="166842"/>
                </a:cubicBezTo>
                <a:cubicBezTo>
                  <a:pt x="76200" y="92107"/>
                  <a:pt x="120162" y="51076"/>
                  <a:pt x="193431" y="26165"/>
                </a:cubicBezTo>
                <a:cubicBezTo>
                  <a:pt x="266700" y="1254"/>
                  <a:pt x="402981" y="-13400"/>
                  <a:pt x="483577" y="17373"/>
                </a:cubicBezTo>
                <a:cubicBezTo>
                  <a:pt x="564173" y="48146"/>
                  <a:pt x="655027" y="140465"/>
                  <a:pt x="677008" y="210804"/>
                </a:cubicBezTo>
                <a:cubicBezTo>
                  <a:pt x="698989" y="281142"/>
                  <a:pt x="622789" y="319242"/>
                  <a:pt x="615462" y="439404"/>
                </a:cubicBezTo>
                <a:cubicBezTo>
                  <a:pt x="608135" y="559566"/>
                  <a:pt x="630115" y="777908"/>
                  <a:pt x="633046" y="931773"/>
                </a:cubicBezTo>
                <a:cubicBezTo>
                  <a:pt x="635977" y="1085638"/>
                  <a:pt x="633046" y="1362596"/>
                  <a:pt x="633046" y="1362596"/>
                </a:cubicBezTo>
                <a:cubicBezTo>
                  <a:pt x="633046" y="1532581"/>
                  <a:pt x="635977" y="1783162"/>
                  <a:pt x="633046" y="1951681"/>
                </a:cubicBezTo>
                <a:cubicBezTo>
                  <a:pt x="630115" y="2120200"/>
                  <a:pt x="608135" y="2187607"/>
                  <a:pt x="615462" y="2373711"/>
                </a:cubicBezTo>
                <a:cubicBezTo>
                  <a:pt x="622789" y="2559815"/>
                  <a:pt x="657958" y="2907112"/>
                  <a:pt x="677008" y="3068304"/>
                </a:cubicBezTo>
                <a:cubicBezTo>
                  <a:pt x="696058" y="3229496"/>
                  <a:pt x="706316" y="3258804"/>
                  <a:pt x="729762" y="3340865"/>
                </a:cubicBezTo>
                <a:cubicBezTo>
                  <a:pt x="753208" y="3422927"/>
                  <a:pt x="773724" y="3516712"/>
                  <a:pt x="817685" y="3560673"/>
                </a:cubicBezTo>
                <a:cubicBezTo>
                  <a:pt x="861646" y="3604634"/>
                  <a:pt x="936381" y="3614892"/>
                  <a:pt x="993531" y="3604634"/>
                </a:cubicBezTo>
                <a:cubicBezTo>
                  <a:pt x="1050681" y="3594376"/>
                  <a:pt x="1126881" y="3525504"/>
                  <a:pt x="1160585" y="3499127"/>
                </a:cubicBezTo>
                <a:cubicBezTo>
                  <a:pt x="1194289" y="3472750"/>
                  <a:pt x="1186962" y="3480077"/>
                  <a:pt x="1195754" y="3446373"/>
                </a:cubicBezTo>
                <a:cubicBezTo>
                  <a:pt x="1204546" y="3412669"/>
                  <a:pt x="1207478" y="3339400"/>
                  <a:pt x="1213339" y="3296904"/>
                </a:cubicBezTo>
                <a:cubicBezTo>
                  <a:pt x="1219200" y="3254408"/>
                  <a:pt x="1227992" y="3229496"/>
                  <a:pt x="1230923" y="3191396"/>
                </a:cubicBezTo>
                <a:cubicBezTo>
                  <a:pt x="1233854" y="3153296"/>
                  <a:pt x="1230923" y="3068304"/>
                  <a:pt x="1230923" y="3068304"/>
                </a:cubicBezTo>
                <a:lnTo>
                  <a:pt x="1230923" y="3015550"/>
                </a:lnTo>
                <a:cubicBezTo>
                  <a:pt x="1236785" y="3000896"/>
                  <a:pt x="1266092" y="2980381"/>
                  <a:pt x="1266092" y="2980381"/>
                </a:cubicBezTo>
                <a:cubicBezTo>
                  <a:pt x="1271953" y="2973054"/>
                  <a:pt x="1269022" y="2972321"/>
                  <a:pt x="1266092" y="297158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701FFE9-F292-484C-989A-DC5B48AA5094}"/>
              </a:ext>
            </a:extLst>
          </p:cNvPr>
          <p:cNvSpPr/>
          <p:nvPr/>
        </p:nvSpPr>
        <p:spPr>
          <a:xfrm>
            <a:off x="9522068" y="907499"/>
            <a:ext cx="1269475" cy="3608296"/>
          </a:xfrm>
          <a:custGeom>
            <a:avLst/>
            <a:gdLst>
              <a:gd name="connsiteX0" fmla="*/ 0 w 1269475"/>
              <a:gd name="connsiteY0" fmla="*/ 474573 h 3608296"/>
              <a:gd name="connsiteX1" fmla="*/ 43962 w 1269475"/>
              <a:gd name="connsiteY1" fmla="*/ 166842 h 3608296"/>
              <a:gd name="connsiteX2" fmla="*/ 193431 w 1269475"/>
              <a:gd name="connsiteY2" fmla="*/ 26165 h 3608296"/>
              <a:gd name="connsiteX3" fmla="*/ 483577 w 1269475"/>
              <a:gd name="connsiteY3" fmla="*/ 17373 h 3608296"/>
              <a:gd name="connsiteX4" fmla="*/ 677008 w 1269475"/>
              <a:gd name="connsiteY4" fmla="*/ 210804 h 3608296"/>
              <a:gd name="connsiteX5" fmla="*/ 615462 w 1269475"/>
              <a:gd name="connsiteY5" fmla="*/ 439404 h 3608296"/>
              <a:gd name="connsiteX6" fmla="*/ 633046 w 1269475"/>
              <a:gd name="connsiteY6" fmla="*/ 931773 h 3608296"/>
              <a:gd name="connsiteX7" fmla="*/ 633046 w 1269475"/>
              <a:gd name="connsiteY7" fmla="*/ 1362596 h 3608296"/>
              <a:gd name="connsiteX8" fmla="*/ 633046 w 1269475"/>
              <a:gd name="connsiteY8" fmla="*/ 1951681 h 3608296"/>
              <a:gd name="connsiteX9" fmla="*/ 615462 w 1269475"/>
              <a:gd name="connsiteY9" fmla="*/ 2373711 h 3608296"/>
              <a:gd name="connsiteX10" fmla="*/ 677008 w 1269475"/>
              <a:gd name="connsiteY10" fmla="*/ 3068304 h 3608296"/>
              <a:gd name="connsiteX11" fmla="*/ 729762 w 1269475"/>
              <a:gd name="connsiteY11" fmla="*/ 3340865 h 3608296"/>
              <a:gd name="connsiteX12" fmla="*/ 817685 w 1269475"/>
              <a:gd name="connsiteY12" fmla="*/ 3560673 h 3608296"/>
              <a:gd name="connsiteX13" fmla="*/ 993531 w 1269475"/>
              <a:gd name="connsiteY13" fmla="*/ 3604634 h 3608296"/>
              <a:gd name="connsiteX14" fmla="*/ 1160585 w 1269475"/>
              <a:gd name="connsiteY14" fmla="*/ 3499127 h 3608296"/>
              <a:gd name="connsiteX15" fmla="*/ 1195754 w 1269475"/>
              <a:gd name="connsiteY15" fmla="*/ 3446373 h 3608296"/>
              <a:gd name="connsiteX16" fmla="*/ 1213339 w 1269475"/>
              <a:gd name="connsiteY16" fmla="*/ 3296904 h 3608296"/>
              <a:gd name="connsiteX17" fmla="*/ 1230923 w 1269475"/>
              <a:gd name="connsiteY17" fmla="*/ 3191396 h 3608296"/>
              <a:gd name="connsiteX18" fmla="*/ 1230923 w 1269475"/>
              <a:gd name="connsiteY18" fmla="*/ 3068304 h 3608296"/>
              <a:gd name="connsiteX19" fmla="*/ 1230923 w 1269475"/>
              <a:gd name="connsiteY19" fmla="*/ 3015550 h 3608296"/>
              <a:gd name="connsiteX20" fmla="*/ 1266092 w 1269475"/>
              <a:gd name="connsiteY20" fmla="*/ 2980381 h 3608296"/>
              <a:gd name="connsiteX21" fmla="*/ 1266092 w 1269475"/>
              <a:gd name="connsiteY21" fmla="*/ 2971588 h 360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69475" h="3608296">
                <a:moveTo>
                  <a:pt x="0" y="474573"/>
                </a:moveTo>
                <a:cubicBezTo>
                  <a:pt x="5862" y="358075"/>
                  <a:pt x="11724" y="241577"/>
                  <a:pt x="43962" y="166842"/>
                </a:cubicBezTo>
                <a:cubicBezTo>
                  <a:pt x="76200" y="92107"/>
                  <a:pt x="120162" y="51076"/>
                  <a:pt x="193431" y="26165"/>
                </a:cubicBezTo>
                <a:cubicBezTo>
                  <a:pt x="266700" y="1254"/>
                  <a:pt x="402981" y="-13400"/>
                  <a:pt x="483577" y="17373"/>
                </a:cubicBezTo>
                <a:cubicBezTo>
                  <a:pt x="564173" y="48146"/>
                  <a:pt x="655027" y="140465"/>
                  <a:pt x="677008" y="210804"/>
                </a:cubicBezTo>
                <a:cubicBezTo>
                  <a:pt x="698989" y="281142"/>
                  <a:pt x="622789" y="319242"/>
                  <a:pt x="615462" y="439404"/>
                </a:cubicBezTo>
                <a:cubicBezTo>
                  <a:pt x="608135" y="559566"/>
                  <a:pt x="630115" y="777908"/>
                  <a:pt x="633046" y="931773"/>
                </a:cubicBezTo>
                <a:cubicBezTo>
                  <a:pt x="635977" y="1085638"/>
                  <a:pt x="633046" y="1362596"/>
                  <a:pt x="633046" y="1362596"/>
                </a:cubicBezTo>
                <a:cubicBezTo>
                  <a:pt x="633046" y="1532581"/>
                  <a:pt x="635977" y="1783162"/>
                  <a:pt x="633046" y="1951681"/>
                </a:cubicBezTo>
                <a:cubicBezTo>
                  <a:pt x="630115" y="2120200"/>
                  <a:pt x="608135" y="2187607"/>
                  <a:pt x="615462" y="2373711"/>
                </a:cubicBezTo>
                <a:cubicBezTo>
                  <a:pt x="622789" y="2559815"/>
                  <a:pt x="657958" y="2907112"/>
                  <a:pt x="677008" y="3068304"/>
                </a:cubicBezTo>
                <a:cubicBezTo>
                  <a:pt x="696058" y="3229496"/>
                  <a:pt x="706316" y="3258804"/>
                  <a:pt x="729762" y="3340865"/>
                </a:cubicBezTo>
                <a:cubicBezTo>
                  <a:pt x="753208" y="3422927"/>
                  <a:pt x="773724" y="3516712"/>
                  <a:pt x="817685" y="3560673"/>
                </a:cubicBezTo>
                <a:cubicBezTo>
                  <a:pt x="861646" y="3604634"/>
                  <a:pt x="936381" y="3614892"/>
                  <a:pt x="993531" y="3604634"/>
                </a:cubicBezTo>
                <a:cubicBezTo>
                  <a:pt x="1050681" y="3594376"/>
                  <a:pt x="1126881" y="3525504"/>
                  <a:pt x="1160585" y="3499127"/>
                </a:cubicBezTo>
                <a:cubicBezTo>
                  <a:pt x="1194289" y="3472750"/>
                  <a:pt x="1186962" y="3480077"/>
                  <a:pt x="1195754" y="3446373"/>
                </a:cubicBezTo>
                <a:cubicBezTo>
                  <a:pt x="1204546" y="3412669"/>
                  <a:pt x="1207478" y="3339400"/>
                  <a:pt x="1213339" y="3296904"/>
                </a:cubicBezTo>
                <a:cubicBezTo>
                  <a:pt x="1219200" y="3254408"/>
                  <a:pt x="1227992" y="3229496"/>
                  <a:pt x="1230923" y="3191396"/>
                </a:cubicBezTo>
                <a:cubicBezTo>
                  <a:pt x="1233854" y="3153296"/>
                  <a:pt x="1230923" y="3068304"/>
                  <a:pt x="1230923" y="3068304"/>
                </a:cubicBezTo>
                <a:lnTo>
                  <a:pt x="1230923" y="3015550"/>
                </a:lnTo>
                <a:cubicBezTo>
                  <a:pt x="1236785" y="3000896"/>
                  <a:pt x="1266092" y="2980381"/>
                  <a:pt x="1266092" y="2980381"/>
                </a:cubicBezTo>
                <a:cubicBezTo>
                  <a:pt x="1271953" y="2973054"/>
                  <a:pt x="1269022" y="2972321"/>
                  <a:pt x="1266092" y="297158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5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9172DB44-3513-4B7E-9006-E81B0F69FB48}"/>
              </a:ext>
            </a:extLst>
          </p:cNvPr>
          <p:cNvGrpSpPr/>
          <p:nvPr/>
        </p:nvGrpSpPr>
        <p:grpSpPr>
          <a:xfrm>
            <a:off x="1399499" y="349765"/>
            <a:ext cx="8291856" cy="5778473"/>
            <a:chOff x="1399499" y="349765"/>
            <a:chExt cx="8291856" cy="577847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97DEB04-4B39-4971-A5AB-32E5ABFB15C3}"/>
                </a:ext>
              </a:extLst>
            </p:cNvPr>
            <p:cNvSpPr/>
            <p:nvPr/>
          </p:nvSpPr>
          <p:spPr>
            <a:xfrm>
              <a:off x="6146174" y="2921124"/>
              <a:ext cx="1331252" cy="835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AF87204-AF12-4472-BBF9-96BEBE9588F9}"/>
                </a:ext>
              </a:extLst>
            </p:cNvPr>
            <p:cNvSpPr/>
            <p:nvPr/>
          </p:nvSpPr>
          <p:spPr>
            <a:xfrm>
              <a:off x="3751740" y="2857501"/>
              <a:ext cx="1541583" cy="8352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6F4E2F0-6F2F-47E0-A8FF-E41F913EB498}"/>
                </a:ext>
              </a:extLst>
            </p:cNvPr>
            <p:cNvSpPr/>
            <p:nvPr/>
          </p:nvSpPr>
          <p:spPr>
            <a:xfrm>
              <a:off x="3297114" y="2242037"/>
              <a:ext cx="4607169" cy="30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334D135D-29AB-495D-9A41-2DAC1372FE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7037447"/>
                </p:ext>
              </p:extLst>
            </p:nvPr>
          </p:nvGraphicFramePr>
          <p:xfrm>
            <a:off x="1399499" y="2448047"/>
            <a:ext cx="1011116" cy="752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AxMath" r:id="rId3" imgW="298800" imgH="222840" progId="Equation.AxMath">
                    <p:embed/>
                  </p:oleObj>
                </mc:Choice>
                <mc:Fallback>
                  <p:oleObj name="AxMath" r:id="rId3" imgW="298800" imgH="22284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9499" y="2448047"/>
                          <a:ext cx="1011116" cy="7529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96F4A54E-29C3-40AB-AC9A-8D3720F8D2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7884707"/>
                </p:ext>
              </p:extLst>
            </p:nvPr>
          </p:nvGraphicFramePr>
          <p:xfrm>
            <a:off x="5406363" y="5292968"/>
            <a:ext cx="739811" cy="835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AxMath" r:id="rId5" imgW="196920" imgH="222840" progId="Equation.AxMath">
                    <p:embed/>
                  </p:oleObj>
                </mc:Choice>
                <mc:Fallback>
                  <p:oleObj name="AxMath" r:id="rId5" imgW="196920" imgH="22284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06363" y="5292968"/>
                          <a:ext cx="739811" cy="8352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0E134BC9-CBD4-4A4C-9EEC-41FFA72C02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3640698"/>
                </p:ext>
              </p:extLst>
            </p:nvPr>
          </p:nvGraphicFramePr>
          <p:xfrm>
            <a:off x="9218280" y="2194927"/>
            <a:ext cx="473075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AxMath" r:id="rId7" imgW="140400" imgH="222840" progId="Equation.AxMath">
                    <p:embed/>
                  </p:oleObj>
                </mc:Choice>
                <mc:Fallback>
                  <p:oleObj name="AxMath" r:id="rId7" imgW="140400" imgH="222840" progId="Equation.AxMath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334D135D-29AB-495D-9A41-2DAC1372FE3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18280" y="2194927"/>
                          <a:ext cx="473075" cy="752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BEB7A313-F1F3-4ECB-BA70-F8E2933F97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432389"/>
                </p:ext>
              </p:extLst>
            </p:nvPr>
          </p:nvGraphicFramePr>
          <p:xfrm>
            <a:off x="4065091" y="3356607"/>
            <a:ext cx="1103105" cy="710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AxMath" r:id="rId9" imgW="308160" imgH="199080" progId="Equation.AxMath">
                    <p:embed/>
                  </p:oleObj>
                </mc:Choice>
                <mc:Fallback>
                  <p:oleObj name="AxMath" r:id="rId9" imgW="308160" imgH="199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65091" y="3356607"/>
                          <a:ext cx="1103105" cy="710762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CE8027DD-A06C-4BDB-840F-84F506C409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1192695"/>
                </p:ext>
              </p:extLst>
            </p:nvPr>
          </p:nvGraphicFramePr>
          <p:xfrm>
            <a:off x="6233013" y="3363679"/>
            <a:ext cx="1117143" cy="679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AxMath" r:id="rId11" imgW="307440" imgH="199080" progId="Equation.AxMath">
                    <p:embed/>
                  </p:oleObj>
                </mc:Choice>
                <mc:Fallback>
                  <p:oleObj name="AxMath" r:id="rId11" imgW="307440" imgH="199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233013" y="3363679"/>
                          <a:ext cx="1117143" cy="679678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8B9E731C-FC9D-4508-82B5-A7C9FE26FE73}"/>
                </a:ext>
              </a:extLst>
            </p:cNvPr>
            <p:cNvCxnSpPr>
              <a:cxnSpLocks/>
            </p:cNvCxnSpPr>
            <p:nvPr/>
          </p:nvCxnSpPr>
          <p:spPr>
            <a:xfrm>
              <a:off x="2410615" y="2921124"/>
              <a:ext cx="3270510" cy="1761698"/>
            </a:xfrm>
            <a:prstGeom prst="curvedConnector3">
              <a:avLst>
                <a:gd name="adj1" fmla="val 2661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7C79381-FF4E-4667-A20D-5969E1FD4D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6206" y="4600457"/>
              <a:ext cx="1" cy="7121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BDF86C2-52B4-4431-A935-2EFF54337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9240" y="4132148"/>
              <a:ext cx="551885" cy="4683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81C2CFB-B736-4B35-A4C3-19B1038FB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3785" y="4132148"/>
              <a:ext cx="499228" cy="4683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6C8DA1C-91EF-4AE2-AA6A-02061104C6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2057" y="2940788"/>
              <a:ext cx="2" cy="3895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42D237F3-0F38-4359-9A71-2974F95D78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3003982"/>
                </p:ext>
              </p:extLst>
            </p:nvPr>
          </p:nvGraphicFramePr>
          <p:xfrm>
            <a:off x="4146241" y="2407505"/>
            <a:ext cx="1023934" cy="682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AxMath" r:id="rId13" imgW="337680" imgH="224640" progId="Equation.AxMath">
                    <p:embed/>
                  </p:oleObj>
                </mc:Choice>
                <mc:Fallback>
                  <p:oleObj name="AxMath" r:id="rId13" imgW="337680" imgH="22464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46241" y="2407505"/>
                          <a:ext cx="1023934" cy="6826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E4DA6C18-E1E3-49C4-807F-AE7F63231A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2012269"/>
                </p:ext>
              </p:extLst>
            </p:nvPr>
          </p:nvGraphicFramePr>
          <p:xfrm>
            <a:off x="6517996" y="2399563"/>
            <a:ext cx="500600" cy="592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AxMath" r:id="rId15" imgW="172440" imgH="204480" progId="Equation.AxMath">
                    <p:embed/>
                  </p:oleObj>
                </mc:Choice>
                <mc:Fallback>
                  <p:oleObj name="AxMath" r:id="rId15" imgW="172440" imgH="2044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517996" y="2399563"/>
                          <a:ext cx="500600" cy="5924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0992961-F979-46D8-B79B-A3FAAE62DC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6826" y="2949211"/>
              <a:ext cx="2" cy="3895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2F5586C-B574-4A9C-AADC-EA43AC83A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5352" y="1418142"/>
              <a:ext cx="1839940" cy="9519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3AE2964-40CA-4FCF-8333-737949CB04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1402" y="1403493"/>
              <a:ext cx="437738" cy="9668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6E3686D-14A1-48B6-9246-1FEB46D4A4DB}"/>
                </a:ext>
              </a:extLst>
            </p:cNvPr>
            <p:cNvSpPr txBox="1"/>
            <p:nvPr/>
          </p:nvSpPr>
          <p:spPr>
            <a:xfrm>
              <a:off x="5706206" y="915154"/>
              <a:ext cx="166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tantia" panose="02030602050306030303" pitchFamily="18" charset="0"/>
                </a:rPr>
                <a:t>Sigmoid</a:t>
              </a:r>
              <a:endParaRPr lang="zh-CN" altLang="en-US" sz="2400" dirty="0">
                <a:latin typeface="Constantia" panose="02030602050306030303" pitchFamily="18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371B7F2-EF66-48B0-B498-1BBC650F6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8596" y="783657"/>
              <a:ext cx="1700810" cy="2947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1" name="对象 40">
              <a:extLst>
                <a:ext uri="{FF2B5EF4-FFF2-40B4-BE49-F238E27FC236}">
                  <a16:creationId xmlns:a16="http://schemas.microsoft.com/office/drawing/2014/main" id="{EA17CD04-E207-4482-BD4F-020069FAEF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8263700"/>
                </p:ext>
              </p:extLst>
            </p:nvPr>
          </p:nvGraphicFramePr>
          <p:xfrm>
            <a:off x="8864979" y="349765"/>
            <a:ext cx="356350" cy="796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AxMath" r:id="rId17" imgW="101160" imgH="226800" progId="Equation.AxMath">
                    <p:embed/>
                  </p:oleObj>
                </mc:Choice>
                <mc:Fallback>
                  <p:oleObj name="AxMath" r:id="rId17" imgW="101160" imgH="2268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864979" y="349765"/>
                          <a:ext cx="356350" cy="7962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FF4249A-9E9E-4BBE-9574-072ED793DC54}"/>
                </a:ext>
              </a:extLst>
            </p:cNvPr>
            <p:cNvSpPr/>
            <p:nvPr/>
          </p:nvSpPr>
          <p:spPr>
            <a:xfrm>
              <a:off x="4002262" y="2372889"/>
              <a:ext cx="3196872" cy="574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D20A2ACD-0EB4-4800-AAD8-D8E4312A06B9}"/>
                </a:ext>
              </a:extLst>
            </p:cNvPr>
            <p:cNvCxnSpPr>
              <a:cxnSpLocks/>
            </p:cNvCxnSpPr>
            <p:nvPr/>
          </p:nvCxnSpPr>
          <p:spPr>
            <a:xfrm>
              <a:off x="7218545" y="2629426"/>
              <a:ext cx="184397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530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Constantia</vt:lpstr>
      <vt:lpstr>Office 主题​​</vt:lpstr>
      <vt:lpstr>Equation.AxMath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3334979669@qq.com</dc:creator>
  <cp:lastModifiedBy>3334979669@qq.com</cp:lastModifiedBy>
  <cp:revision>5</cp:revision>
  <dcterms:created xsi:type="dcterms:W3CDTF">2019-02-18T15:37:30Z</dcterms:created>
  <dcterms:modified xsi:type="dcterms:W3CDTF">2019-02-19T10:18:27Z</dcterms:modified>
</cp:coreProperties>
</file>