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695C9-FE58-471B-89E3-F4930EFA38EB}">
  <a:tblStyle styleId="{1BF695C9-FE58-471B-89E3-F4930EFA3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/>
    <p:restoredTop sz="93631"/>
  </p:normalViewPr>
  <p:slideViewPr>
    <p:cSldViewPr snapToGrid="0">
      <p:cViewPr>
        <p:scale>
          <a:sx n="134" d="100"/>
          <a:sy n="134" d="100"/>
        </p:scale>
        <p:origin x="54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8e1571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8e1571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8e1571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8e1571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5075" y="188372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alatino Linotype" panose="02040502050505030304" pitchFamily="18" charset="0"/>
              </a:rPr>
              <a:t>Оригинальный список задач (ДЗ4)</a:t>
            </a:r>
            <a:endParaRPr b="1">
              <a:latin typeface="Palatino Linotype" panose="02040502050505030304" pitchFamily="18" charset="0"/>
            </a:endParaRPr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2016829916"/>
              </p:ext>
            </p:extLst>
          </p:nvPr>
        </p:nvGraphicFramePr>
        <p:xfrm>
          <a:off x="952500" y="546738"/>
          <a:ext cx="7239000" cy="4526220"/>
        </p:xfrm>
        <a:graphic>
          <a:graphicData uri="http://schemas.openxmlformats.org/drawingml/2006/table">
            <a:tbl>
              <a:tblPr>
                <a:noFill/>
                <a:tableStyleId>{1BF695C9-FE58-471B-89E3-F4930EFA38EB}</a:tableStyleId>
              </a:tblPr>
              <a:tblGrid>
                <a:gridCol w="16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latin typeface="Palatino Linotype" panose="02040502050505030304" pitchFamily="18" charset="0"/>
                        </a:rPr>
                        <a:t>Приоритет</a:t>
                      </a:r>
                      <a:endParaRPr sz="1200" b="1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latin typeface="Palatino Linotype" panose="02040502050505030304" pitchFamily="18" charset="0"/>
                        </a:rPr>
                        <a:t>Задача</a:t>
                      </a:r>
                      <a:endParaRPr sz="1200" b="1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10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Получить место в общежитии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1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Закончить курс по машинному обучению до конца ноября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4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Пойти на первое собеседование в первой половине декабря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3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Реализовать программу для преобразования фотографии паспорта в таблицу с данными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2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Закончить курс по компьютерному зрению не менее чем с 90 баллов (из 100)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5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Помогать каждое воскресенье брату с подготовкой к экзаменам ОГЭ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6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Съехать на съемную квартиру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7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Дотянуть свой английский до уровня 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06687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8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мая начать бегать по утрам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53247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Palatino Linotype" panose="02040502050505030304" pitchFamily="18" charset="0"/>
                        </a:rPr>
                        <a:t>9</a:t>
                      </a:r>
                      <a:endParaRPr sz="1200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 концу первого курса пожать от груди 100 кг на один раз</a:t>
                      </a:r>
                      <a:endParaRPr lang="en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564211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5075" y="2106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Palatino Linotype" panose="02040502050505030304" pitchFamily="18" charset="0"/>
              </a:rPr>
              <a:t>Матрица приоритетов</a:t>
            </a:r>
            <a:endParaRPr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1319630716"/>
              </p:ext>
            </p:extLst>
          </p:nvPr>
        </p:nvGraphicFramePr>
        <p:xfrm>
          <a:off x="234975" y="933463"/>
          <a:ext cx="8733375" cy="4114650"/>
        </p:xfrm>
        <a:graphic>
          <a:graphicData uri="http://schemas.openxmlformats.org/drawingml/2006/table">
            <a:tbl>
              <a:tblPr>
                <a:noFill/>
                <a:tableStyleId>{1BF695C9-FE58-471B-89E3-F4930EFA38EB}</a:tableStyleId>
              </a:tblPr>
              <a:tblGrid>
                <a:gridCol w="174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latin typeface="Palatino Linotype" panose="02040502050505030304" pitchFamily="18" charset="0"/>
                        </a:rPr>
                        <a:t>Задача</a:t>
                      </a:r>
                      <a:endParaRPr b="1"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Palatino Linotype" panose="02040502050505030304" pitchFamily="18" charset="0"/>
                        </a:rPr>
                        <a:t>Срок выполнения</a:t>
                      </a:r>
                      <a:endParaRPr b="1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Palatino Linotype" panose="02040502050505030304" pitchFamily="18" charset="0"/>
                        </a:rPr>
                        <a:t>Важность 0-2</a:t>
                      </a:r>
                      <a:endParaRPr b="1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Palatino Linotype" panose="02040502050505030304" pitchFamily="18" charset="0"/>
                        </a:rPr>
                        <a:t>Последовательность выполнения</a:t>
                      </a:r>
                      <a:endParaRPr b="1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latin typeface="Palatino Linotype" panose="02040502050505030304" pitchFamily="18" charset="0"/>
                        </a:rPr>
                        <a:t>Причина отказа от задачи</a:t>
                      </a:r>
                      <a:endParaRPr b="1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10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Как можно быстрее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2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Не зависит от меня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Через полгода где-то начать, думаю 4 месяца хватит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1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После выполнения основных учебных задач, а также устройства на первую работу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Понял, что другие задачи сейчас важнее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8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Желательно на всю жизнь, так как здоровье это важно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2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Постепенно наращивать темп и дистанцию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Сейчас холодно)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Palatino Linotype" panose="02040502050505030304" pitchFamily="18" charset="0"/>
                        </a:rPr>
                        <a:t>6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После 3 месяцев стабильной работы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2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3 месяца проживу в общаге, далее съеду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Palatino Linotype" panose="02040502050505030304" pitchFamily="18" charset="0"/>
                        </a:rPr>
                        <a:t>Сначала нужна работа</a:t>
                      </a:r>
                      <a:endParaRPr dirty="0">
                        <a:latin typeface="Palatino Linotype" panose="0204050205050503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85075" y="210675"/>
            <a:ext cx="38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Palatino Linotype" panose="02040502050505030304" pitchFamily="18" charset="0"/>
              </a:rPr>
              <a:t>Скриншот Таск менеджера</a:t>
            </a:r>
            <a:endParaRPr b="1" dirty="0">
              <a:latin typeface="Palatino Linotype" panose="02040502050505030304" pitchFamily="18" charset="0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048025" y="210675"/>
            <a:ext cx="385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Palatino Linotype" panose="02040502050505030304" pitchFamily="18" charset="0"/>
              </a:rPr>
              <a:t>5 функций приложения</a:t>
            </a:r>
            <a:endParaRPr b="1"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2C779-6C20-BA9A-F845-B08F7EA8A934}"/>
              </a:ext>
            </a:extLst>
          </p:cNvPr>
          <p:cNvSpPr txBox="1"/>
          <p:nvPr/>
        </p:nvSpPr>
        <p:spPr>
          <a:xfrm>
            <a:off x="5048025" y="610875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сути это </a:t>
            </a:r>
            <a:r>
              <a:rPr lang="en-GB" dirty="0"/>
              <a:t>To Do List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3DD7-0953-815E-337F-79FE89380E96}"/>
              </a:ext>
            </a:extLst>
          </p:cNvPr>
          <p:cNvSpPr txBox="1"/>
          <p:nvPr/>
        </p:nvSpPr>
        <p:spPr>
          <a:xfrm>
            <a:off x="4935975" y="1011075"/>
            <a:ext cx="4251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1) </a:t>
            </a:r>
            <a:r>
              <a:rPr lang="ru-RU" dirty="0"/>
              <a:t>Можно ставить галочки когда цель достигнута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7C4DD-3C00-465E-7F3D-D163B7314B9C}"/>
              </a:ext>
            </a:extLst>
          </p:cNvPr>
          <p:cNvSpPr txBox="1"/>
          <p:nvPr/>
        </p:nvSpPr>
        <p:spPr>
          <a:xfrm>
            <a:off x="4935975" y="1318852"/>
            <a:ext cx="41200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RU" dirty="0"/>
              <a:t>) </a:t>
            </a:r>
            <a:r>
              <a:rPr lang="ru-RU" dirty="0"/>
              <a:t>Можно сделать виджет и поставить его на</a:t>
            </a:r>
          </a:p>
          <a:p>
            <a:r>
              <a:rPr lang="ru-RU" dirty="0"/>
              <a:t>главный экран своего телефона, чтобы всегда</a:t>
            </a:r>
          </a:p>
          <a:p>
            <a:r>
              <a:rPr lang="ru-RU" dirty="0"/>
              <a:t>видеть перед собой задачи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F0A71-EEBE-1E62-3E3E-D84003024635}"/>
              </a:ext>
            </a:extLst>
          </p:cNvPr>
          <p:cNvSpPr txBox="1"/>
          <p:nvPr/>
        </p:nvSpPr>
        <p:spPr>
          <a:xfrm>
            <a:off x="4935975" y="1995961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RU" dirty="0"/>
              <a:t>) </a:t>
            </a:r>
            <a:r>
              <a:rPr lang="ru-RU" dirty="0"/>
              <a:t>Можно выставлять приоритет задаче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02A98-CC5D-2AEC-A8C7-1549E6CBFBC1}"/>
              </a:ext>
            </a:extLst>
          </p:cNvPr>
          <p:cNvSpPr txBox="1"/>
          <p:nvPr/>
        </p:nvSpPr>
        <p:spPr>
          <a:xfrm>
            <a:off x="4935975" y="2303738"/>
            <a:ext cx="3419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 Функции установки даты и времени </a:t>
            </a:r>
          </a:p>
          <a:p>
            <a:r>
              <a:rPr lang="ru-RU" dirty="0"/>
              <a:t>напоминания о задаче</a:t>
            </a:r>
            <a:endParaRPr lang="en-RU" dirty="0"/>
          </a:p>
          <a:p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9EF60-502D-D62F-A450-3245058203AE}"/>
              </a:ext>
            </a:extLst>
          </p:cNvPr>
          <p:cNvSpPr txBox="1"/>
          <p:nvPr/>
        </p:nvSpPr>
        <p:spPr>
          <a:xfrm>
            <a:off x="4935975" y="2734625"/>
            <a:ext cx="4595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5) После того как вы нажали на галочку – задача </a:t>
            </a:r>
          </a:p>
          <a:p>
            <a:r>
              <a:rPr lang="ru-RU" dirty="0"/>
              <a:t>пропадает, но есть функция ее отображения</a:t>
            </a:r>
            <a:endParaRPr lang="en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A12F2-513E-7893-1930-E0544911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877" y="801987"/>
            <a:ext cx="1481350" cy="3213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0FCD3-DA7F-2204-AA34-EE8946E5E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50" y="801988"/>
            <a:ext cx="1481350" cy="3213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A96303-ED84-0A27-A1FE-BE706A26A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0" y="801989"/>
            <a:ext cx="1481350" cy="321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265</Words>
  <Application>Microsoft Macintosh PowerPoint</Application>
  <PresentationFormat>On-screen Show (16:9)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Palatino Linotype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Данил Музафаров</cp:lastModifiedBy>
  <cp:revision>3</cp:revision>
  <dcterms:modified xsi:type="dcterms:W3CDTF">2023-10-21T09:09:14Z</dcterms:modified>
</cp:coreProperties>
</file>