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u.muzaffareen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122202495 (asunm1423122202495)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