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764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922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61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335"/>
            <a:ext cx="12242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92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700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Slides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Muzamal Asghar</cp:lastModifiedBy>
  <cp:revision>1</cp:revision>
  <dcterms:created xsi:type="dcterms:W3CDTF">2025-05-15T11:38:49Z</dcterms:created>
  <dcterms:modified xsi:type="dcterms:W3CDTF">2025-05-15T11:38:49Z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C82C45731F544BA38D175EA5644ACD48_11</vt:lpwstr>
  </property>
  <property fmtid="{D5CDD505-2E9C-101B-9397-08002B2CF9AE}" pid="3" name="KSOProductBuildVer">
    <vt:lpwstr>1033-12.2.0.20795</vt:lpwstr>
  </property>
</Properties>
</file>