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6:39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8T16:44:00.5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31832 10715,'-103'-9,"-143"-9,-186-18,-206-21,-202-27,-181-14,-135 0,-2356-153,2069 152,361 24,133 6,157 8,173 12,168 12,149 11,135 12,125 13,36 2,8 2,63 14,127 21,158 23,185 26,214 41,202 32,204 30,169 24,135 14,6206 925,-6390-976,-183-30,-219-28,-220-29,-201-27,-305-41,96 8,-240-31,-11-1,-43-6,-209-26,-241-18,-255-17,-259-8,-250-1,-225 0,-184-7,-126 1,-5036-95,5627 170,290 7,276 4,246 2,341-3,-65 10,110-7,14 1,45 7,233 15,266 1,277-3,290 4,263 8,201 4,1631 33,1437 36,-3675-82,-272-7,-243-7,-236-11,-196-5,-58-6,-205-19,-226-16,-215-17,-211-18,-3494-241,3809 280,-43-2,182 13,304 20,-146-6,259 15,34 3,289 15,-176-15,370 15,206 8,186 4,160 7,2622 147,-2380-114,-737-43,-170-9,-271-14,109 12,-219-16,-9-1,-38-1,-174-9,-171-15,-176-26,-180-16,-172-9,-5313-281,5880 348,166 8,360 11,189-5,177 2,161 6,1668 46,-1086-26,-864-21,-268-6,100-1,-248-6,-10 0,-40-2,-178-13,-183-9,-186-12,-166-8,-127-9,-1515-122,284 18,1547 121,150 12,297 18,-177-5,277 14,34 2,268 22,-176-20,259 18,92 11,1577 83,-1618-97,-109-5,-227-12,137 10,-445-37,-83-9,-122-13,-104-4,-97-7,-1953-130,2146 160,111 6,-35-3,358 23,-41-2,46 2,7 1,31 4,123 12,142 4,169 5,169 8,185 16,156 13,2329 223,-2432-204,-85-8,-177-15,-171-16,-149-15,-127-13,-124-10,-39-4,-10 0,-72-5,-142-11,-151-10,-137-8,-102-6,-1241-55,-7 45,1534 49,104 5,184-3,-49 7,84-9,0 1,1-1,-1 0,0 1,0 0,0-1,0 1,1 0,-1 0,-2 2,3-2,1-1,0 0,0 1,0-1,0 0,0 1,-1-1,1 0,0 1,0-1,0 0,0 1,0-1,0 0,0 1,0-1,0 1,1-1,-1 0,0 1,0-1,0 0,0 1,0-1,1 0,-1 1,0-1,0 0,0 0,1 1,-1-1,0 0,0 0,1 1,-1-1,0 0,1 0,-1 0,0 1,1-1,12 6,0 0,0 0,0-1,1-1,17 3,191 37,143 11,147 3,142 1,115 1,1266 73,-250-18,-1564-99,-140-8,-149-11,-163-13,-177-11,-175-9,-161-9,-138-3,-102 2,401 19,-3608-147,3589 157,160 2,143 2,25-2,253 12,21 3,0 0,0 0,0 0,0 0,0 0,0 0,0 0,0 0,0 0,0 0,0 0,0 0,0 0,0 0,0 0,0 0,0-1,0 1,0 0,0 0,0 0,0 0,0 0,0 0,0 0,0 0,0 0,0 0,0 0,0 0,25-1,455 19,314 23,-207-6,-2-18,152 7,-917-35,-2142-221,2232 222,-235-25,671 60,62-4,190 8,215 5,215 0,192 6,157 16,132 17,1639 101,2 51,-1755-107,-156-12,-205-13,-224-15,-218-18,-193-17,-300-32,159 27,-237-31,-21-7,0 0,0 0,0 0,0 0,0 1,0-1,0 0,0 0,0 0,0 0,0 1,0-1,0 0,0 0,0 0,0 1,0-1,0 0,0 0,0 0,0 0,0 1,0-1,0 0,0 0,0 0,0 0,-1 0,1 1,0-1,0 0,0 0,0 0,0 0,-1 0,1 0,0 0,0 0,0 0,0 1,-1-1,1 0,0 0,0 0,0 0,0 0,-1 0,1 0,0 0,0 0,0 0,0 0,-1 0,1 0,0 0,0-1,0 1,0 0,-1 0,1 0,-28 3,-42-2,-157-4,-166-6,-193-9,-216-5,-208-3,-185 1,-143 6,-122 6,-5935 57,6216-24,180 1,197 3,191-3,171-4,146-5,119 0,166-11,0 0,0 1,0-1,1 1,-1 1,-15 6,24-8,-1-1,1 0,-1 0,1 0,0 1,-1-1,1 0,0 1,0-1,-1 0,1 0,0 1,0-1,-1 0,1 1,0-1,0 1,0-1,0 0,-1 1,1-1,0 1,0-1,0 0,0 1,0-1,0 1,0-1,0 0,0 1,0-1,1 1,14 12,5-5,0-1,31 6,123 24,84 5,95 11,116 18,130 16,139 10,116 11,101 23,935 171,6 27,-528-91,-551-103,-145-39,-143-35,-138-29,-124-18,-106-13,-98-6,-61 3,-9 1,-40-4,-152-2,-169 1,-194 2,-221 1,-219 2,-215 0,-156 1,-107 0,-6665 2,7377-2,212 0,190 0,90 0,580-1,94 1,178 0,208 0,200 0,190 0,161 0,116 0,6858 0,-7430 0,-204 0,-185 0,-165 0,-59 0,-486-3,-76-5,-117-14,-118-27,-121-23,-94-24,-89-21,-1298-200,247 36,5 28,42 95,954 94,272-5,147 13,-1019-30,928 64,-561-21,1088 42,-121-1,149 2,1 0,0 0,0 0,0 0,0 0,-1 0,1 0,0 1,0-1,0 0,0 0,0 1,-1-1,1 1,0-1,-1 2,21 5,69 9,125 6,-96-12,585 64,323 29,-445-58,84 1,78 1,2418 63,16-111,-3142-1,-31 1,-8 0,-46-4,33 4,-477-49,-229-44,353 40,-1121-94,-4 68,1105 64,57 6,-350-15,668 24,25 0,50 1,123 0,143 0,187-3,215-2,213 1,197 1,184 4,137 2,103 2,2007 27,-630-5,-1585-18,-356 0,-399-1,-378-4,-217-4,-5 0,-16 0,-77-3,-302-4,-246-3,-224-8,-190-1,-146-1,-104-4,-8903-48,9839 73,20 0,322 0,25 0,6 0,44 5,-43-5,383 26,-23-13,127 3,134 10,134 7,114 1,4692 207,-4875-206,-109-6,-108-5,-103-7,-99-6,-187-9,109 7,-181-7,-23 0,-43-1,-115-6,-121-5,-122-8,-119-6,-120-2,-103 2,436 13,-1893-57,6 27,1730 38,131 1,256 1,-171 7,232-2,28-5,0 1,0-1,0 0,0 1,1-1,-1 0,0 1,0-1,0 0,1 0,-1 1,0-1,0 0,1 0,-1 1,0-1,1 0,-1 0,0 0,0 0,1 1,-1-1,0 0,1 0,-1 0,1 0,-1 0,0 0,1 0,-1 0,0 0,1 0,-1 0,0 0,1 0,71 9,128 3,131 2,154 5,143 2,127-1,103 0,5673 18,-6094-46,-96-4,81-9,-377 19,-25 1,0 0,0-1,0-1,20-5,-25-1,-15 8,0 1,0 0,0-1,0 1,0-1,0 1,0 0,0-1,0 1,0 0,0-1,0 1,-1 0,1-1,0 1,0 0,0-1,0 1,-1 0,1-1,0 1,0 0,-1 0,1-1,0 1,0 0,-1 0,1 0,-1-1,-37-16,-33-7,-91-17,-91-4,234 42,-298-44,-79-6,-88-10,-102-7,-97-8,-95-5,-94-4,-1644-171,1253 126,464 49,131 8,147 6,142 12,126 13,212 36,-60-18,97 24,1 1,0 0,0-1,0 1,0-1,0 0,0 0,-3-3,6 5,-1-1,1 1,0-1,-1 1,1-1,0 1,-1-1,1 1,0-1,0 1,0-1,-1 1,1-1,0 1,0-1,0 0,0 1,0-1,0 1,0-1,0 1,0-1,0 0,0 1,1-1,-1 1,0-1,0 1,1-1,-1 1,0-1,0 1,1-1,0 0,2-2,0 1,0 0,0-1,0 1,0 0,1 0,-1 1,5-2,60-19,181-26,172-7,171-6,158 0,137 10,3803 59,-4030 32,-158-3,-147-7,-134-10,-139-8,-76-11,-10 0,-43-6,-138-21,-144-22,-145-12,-147-11,-145-13,-133-19,-114-11,-5028-352,5463 439,169 12,295 11,-149 0,252 6,31 0,262 15,-124-10,307 18,162 9,160 10,151 15,130 16,2014 156,-209-15,-2353-179,-157-13,-19-3,-340-21,-6-2,-16-2,-47-7,-132-18,-109-15,-124-21,-108-13,-103-7,-1763-153,-6 73,2040 142,112 9,113 6,126 5,37-1,74 0,191-1,181-7,191-4,175 2,124 3,3724 9,-4116 13,-163 2,-300-9,185 13,-267-14,-32 0,-282-5,210 0,-286-10,-119-8,-106-4,-74-2,474 19,-1988-66,-13 38,2112 34,54-1,1 2,-36 5,117-4,133 0,151 0,175-1,160 1,147-1,127 2,3515 127,-3959-96,-156-2,-158-1,-181-30,0 1,0-1,-1 1,1 0,-1 0,1 0,-1 1,1-1,2 2,-7 2,-12-2,-163-3,-198-18,-213-9,-208-8,-195-8,-161-5,-108-3,-4560-120,5143 158,199 4,172 3,152 6,148 1,19 0,86 2,198 3,184-2,197 0,207-2,190 1,133 8,-397-2,5455 79,-5574-72,-185-3,-170-4,-98-1,-482-17,116 2,-305-15,-179-10,-178-9,-151-7,-122-6,4-4,-2968-137,3397 176,179 10,163 7,258 2,-1 2,-39 6,61-4,10 0,32 4,162 8,185-4,199-15,188-10,176-2,156 2,130 2,3600 0,-4231 15,-371-7,-228 3,0 0,0 0,0 0,0 0,0 0,0 0,0 0,0 0,0 0,-1-1,1 1,0 0,0 0,0 0,0 0,0 0,0 0,0 0,0 0,0 0,0 0,0 0,0 0,0 0,0-1,0 1,1 0,-1 0,0 0,0 0,0 0,0 0,0 0,-22-3,-85-4,-336-10,-265-8,-217-3,-187-4,-130 1,-6223-5,6697 45,211-2,194-2,72-1,444-5,-11 2,303-5,239-3,222-7,176-3,4781 43,-5043 2,-200 4,-187 1,-154-1,-234-25,58 17,-100-23,-1-1,1 1,-1 0,1 0,-1 0,0 0,1 0,-1 1,0-1,0 1,0-1,3 4,-5-5,0 1,0-1,0 1,0-1,0 0,0 1,0-1,0 1,0-1,-1 1,1-1,0 1,0-1,0 1,-1-1,1 1,0-1,0 0,-1 1,1-1,0 0,-1 1,1-1,0 0,-1 1,1-1,0 0,-1 1,1-1,-1 0,1 0,-1 0,1 1,-1-1,1 0,-1 0,0 0,-12 4,0 0,0-1,-22 2,-163 8,-123-7,-125-4,-147-3,-155-1,-135 1,-104 6,-4936 155,5365-130,176-4,151-6,214-19,0 1,-1 1,-20 7,39-10,-1 0,0 0,0 0,1 0,-1 0,0 0,0 0,1 0,-1 0,0 0,0 0,1 0,-1 0,0 0,0 1,0-1,1 0,-1 0,0 0,0 0,0 0,0 1,1-1,-1 0,0 0,0 0,0 1,0-1,0 0,0 0,0 1,1-1,-1 0,0 0,0 1,0-1,0 0,0 0,0 1,0-1,0 0,0 0,0 1,0-1,-1 0,1 0,0 0,0 1,0-1,0 0,0 0,0 1,0-1,-1 0,1 0,0 0,0 0,0 1,-1-1,1 0,0 0,0 0,0 0,-1 0,1 1,0-1,61 13,199 11,226 5,251 0,248 3,217 7,172 18,136 21,3083 286,-3363-218,-306 3,-310-14,-495-102,117 50,-210-73,0 2,-1 0,0 2,37 28,-57-38,-1 0,0 0,0 0,0 0,0 1,4 7,-7-10,0 0,0 0,-1 0,1 0,0-1,-1 1,0 0,1 0,-1 0,0 0,0 0,0 1,0-1,-1 3,0-2,-1 1,0-1,1 0,-2 1,1-1,0 0,-1 0,1 0,-1-1,0 1,0-1,0 1,0-1,0 0,-1 0,1 0,-1-1,-4 2,-13 5,-1 0,1-2,-1-1,-44 5,-218 4,-145-22,-155-11,-160-7,-140-2,-114 6,-1564-7,10 54,1799 0,152 7,154 1,140-4,122-4,137-13,48-12,-1 0,0 0,0 1,0-1,1 0,-1 0,0 1,1-1,-1 0,0 1,1-1,-1 1,0-1,1 1,-1-1,1 1,-1-1,1 1,-1-1,1 1,-1 0,1-1,0 1,-1 1,2-2,-1 1,1 0,0 0,0 0,0-1,-1 1,1 0,0-1,0 1,0-1,0 1,0-1,0 1,0-1,0 0,0 1,1-1,0 0,55 9,186 8,184 2,191 1,196-2,166 0,121 1,3015 102,-3447-90,-181-6,-162-5,-133-5,-126-7,-123-12,-118-10,-101-14,-90-15,-86-6,-2462-209,2336 219,76 13,99 9,101 9,104 4,142-1,46 2,11-1,20-2,-1 0,30-3,227-33,198-23,194-22,151-16,3159-271,-3547 347,-139 12,-204 10,37 1,-457 0,-17-4,-106-6,-1026-56,612 25,279 18,56 0,73 5,90 5,99 6,164 8,-49-4,150 6,8 0,28-1,143 1,164 4,172 5,174 7,147 16,995 91,-1072-38,-203 7,-195-6,-309-71,-2 2,61 30,-94-40,-1 0,0 1,-1 0,0 0,13 13,-21-18,0 1,1 0,-1-1,0 1,0 0,-1 0,1 0,-1 0,1 0,-1 0,0 1,0-1,0 0,-1 1,1-1,-1 1,0-1,0 1,0-1,-1 5,0-3,0 0,-1-1,0 1,0-1,0 1,-1-1,0 0,0 0,0 0,0 0,0 0,-1-1,1 1,-1-1,0 0,0 0,-1-1,1 1,0-1,-10 4,-3 0,0 0,0-1,-1-1,-29 3,-84 0,89-6,-245 1,-108-11,-3240-47,3558 55,37-1,0 2,-64 9,88-2,15-6,1-1,0 0,0 1,0-1,0 0,0 1,0-1,0 0,0 1,0-1,0 0,0 1,0-1,0 0,0 1,0-1,0 0,0 0,1 1,-1-1,0 0,0 1,0-1,0 0,1 0,-1 1,0-1,0 0,1 0,-1 1,0-1,0 0,1 0,-1 0,1 1,10 5,0 0,1 0,0-1,14 4,137 41,96 8,82 6,585 92,-521-90,1601 232,-1486-238,-461-48,-54-7,-18-1,-31 2,-1-2,-49-3,28-1,-1431 4,952-6,510 2,-208-5,200 1,43 4,0 0,0 0,0 0,0 0,0 0,0 0,0 0,0 0,0 0,0 0,0 0,0-1,0 1,0 0,0 0,0 0,0 0,0 0,0 0,0 0,0 0,0 0,0 0,0 0,0-1,0 1,0 0,0 0,0 0,0 0,0 0,0 0,0 0,0 0,-1 0,1 0,0 0,0 0,0 0,0 0,26-3,500-6,-367 9,673 0,-844 1,-2-1,-1 0,1-1,-18-3,29 3,-1 0,1 1,-1-1,1-1,0 1,0 0,-1-1,1 0,0 1,1-1,-1 0,0-1,0 1,1 0,-1-1,1 0,0 1,0-1,-3-5,0-8,1 1,0-1,2 0,0 0,0-1,1 1,1 0,3-19,-2 13,6-80,24-113,-15 115,146-1149,-70 492,-90 743,11-83,-4-1,-3-113,-6 207,0-1,-1 1,0-1,0 1,0-1,0 1,-1-1,0 1,0 0,0 0,0 0,0 0,-1 0,0 0,0 1,0-1,0 1,-1 0,1 0,-1 0,0 0,1 1,-1-1,0 1,-1 0,1 1,0-1,-1 1,1-1,-1 1,-5 0,-10-2,0 2,0 0,-1 1,1 1,-40 7,-421 117,320-76,-489 135,-2-27,412-119,525-40,-157 6,1965 81,-1760-62,-218-14,199 41,-289-43,-1 0,29 14,-49-20,0 1,0 0,0 0,0 1,0-1,-1 1,1 0,3 4,-7-7,0 0,0 0,0 0,0 1,1-1,-1 0,0 0,0 1,0-1,0 0,0 1,0-1,0 0,0 0,0 1,0-1,0 0,0 1,0-1,0 0,0 0,0 1,0-1,0 0,-1 0,1 1,0-1,0 0,0 0,0 1,0-1,-1 0,1 0,0 0,0 1,0-1,-1 0,1 0,0 0,-1 1,-25 4,-25-5,0-3,-56-10,75 9,-162-22,-610-71,-380 0,542 45,586 43,41 2,15 6,0 1,0 0,0 0,0-1,-1 1,1 0,0 0,0-1,0 1,0 0,0-1,0 1,0 0,0 0,0-1,0 1,0 0,0-1,1 1,-1 0,0 0,0-1,0 1,0 0,0 0,0-1,1 1,-1 0,0 0,0 0,0-1,1 1,29-17,45-13,111-27,-91 30,594-208,-535 170,-4-6,196-125,-325 184,-1-2,-1-1,0 0,-1-1,-1-2,0 1,-1-2,-1 0,14-25,-27 42,-1-1,0 0,1 1,-1-1,0 0,-1 0,1 0,0 0,-1 0,0 0,1 0,-1 0,0 0,-1 0,1 0,-1 0,1 0,-2-4,0 3,0 0,-1 0,1 0,-1 0,1 1,-1-1,0 1,-1-1,1 1,-1 0,-3-2,-11-6,-1 0,1 2,-2 0,-25-7,45 16,-84-27,-160-28,-90 10,273 38,-878-92,910 98,23 1,0 1,0-1,0-1,0 1,0-1,0-1,-10-2,17 4,-1-1,0 0,1 0,-1 1,1-1,-1 1,1-1,-1 0,1 1,-1-1,1 1,0 0,-1-1,1 1,0-1,-1 1,1 0,0-1,-1 1,1 0,0 0,0 0,-1 0,1-1,1 1,31-9,0 0,1 3,41-4,1071-84,-777 81,-366 13,1-1,0 1,0 0,0 1,-1-1,1 1,0 0,-1-1,1 2,5 1,-6 0,0 0,-1 0,1 0,0 0,-1 0,0 1,0-1,0 1,2 4,1 1,0-1,1 0,-1 0,2-1,-1 0,16 13,50 31,-49-36,144 88,276 124,-421-217,1 0,0-2,0-1,0-1,1-1,0-1,0 0,0-2,37-2,-2-1,-32 2,-1-2,0-1,0 0,33-9,-54 9,-1 1,1-2,0 1,0 0,-1-1,1 0,-1 0,0 0,0-1,0 1,0-1,-1 0,0 0,1 0,3-9,-5 10,-1 0,1 0,-1 0,0-1,0 1,0 0,0-1,-1 1,0-1,1 1,-1-1,0 1,-1-1,1 1,-1-1,1 1,-1 0,0-1,0 1,-1 0,1 0,-1 0,1 0,-1 0,-2-3,-4-4,-1 1,0 0,0 1,-1 0,0 0,-1 1,1 0,-1 1,-19-8,-16-4,-55-13,47 15,-294-99,-648-311,946 401,2-2,1-2,1-2,-77-68,115 91,0-1,1 0,0 0,1-1,-1 0,2 0,0 0,0-1,0 0,2 0,-1 0,1 0,1-1,0 1,1-1,0 1,1-1,0 0,0 1,5-23,4-3,1 1,2 0,2 0,1 1,21-36,166-281,-76 140,-92 153,211-397,-209 378,-4-1,-3-1,-3-2,14-84,-36 138,-1 0,-1 1,-1-1,-2 0,-6-44,7 71,-1 0,1 0,0-1,-1 1,1 0,0 0,0-1,0 1,0 0,0 0,0-1,1 1,-1 0,0 0,1-1,-1 1,1 0,-1 0,1 0,1-2,4 9,1 16,4 54,-4 0,-3 119,-4-103,-12 755,-1-231,25-6,7-379,-13-187,2-1,2-1,18 52,-26-90,14 30,-16-33,0-1,0 1,1-1,-1 1,0-1,0 0,1 1,-1-1,0 1,1-1,-1 0,1 1,-1-1,0 0,1 1,-1-1,1 0,-1 0,1 1,-1-1,1 0,-1 0,1 0,-1 0,1 0,-1 0,1 0,-1 0,1 0,0 0,-1 0,1 0,-1 0,1 0,-1 0,1 0,-1-1,1 1,-1 0,0 0,1-1,-1 1,1 0,-1-1,1 1,-1 0,0-1,1 1,-1-1,0 1,1 0,-1-1,0 1,0-1,1 1,-1-1,0 0,5-9,-1 1,-1-2,1 1,-2 0,4-18,-2 6,44-221,43-194,276-667,-364 1094,108-302,-96 261,-3-1,-2 0,-2-1,2-62,-11 87,1 26,-1 7,-2 47,-5 66,-5 0,-5-1,-37 129,-119 715,149-761,9 1,12 253,10-503,58-425,30 1,-43 223,66-313,35-180,-29-4,-119 716,14-90,-7 0,-3-147,-10 244,-1-1,0 1,-2 0,-1 0,-1 0,-1 0,-1 1,-1 1,-1 0,-1 0,-1 1,-1 0,0 1,-2 1,-21-21,-38-31,-4 3,-2 3,-101-60,-283-131,201 136,-5 13,-4 11,-4 12,-345-58,438 110,-2 9,-257-1,426 24,5 0,0 0,0 0,0 1,-1 1,-16 5,28-7,-1 0,1 0,0 0,0 1,0-1,0 1,0-1,0 1,0-1,0 1,0-1,0 1,0 0,1 0,-1-1,0 1,0 0,1 0,-1 0,0 0,1 0,-1 0,1 0,-1 0,1 0,0 0,-1 0,1 0,0 0,0 0,0 0,-1 1,1-1,1 0,-1 0,0 0,0 0,0 0,0 0,1 0,-1 1,1-1,-1 0,1 0,-1 0,1 0,-1-1,2 2,2 3,0 0,0 0,0-1,0 0,1 0,0 0,10 6,30 11,1-1,0-3,86 20,-58-17,184 53,856 246,-671-193,98 29,-13 26,-291-78,-103-29,-117-62,0 0,-1 1,0 0,22 26,-33-33,0 0,0 0,-1 1,0-1,0 1,-1 0,1 0,-2 1,3 7,-4-13,-1 0,0 0,0 0,0 0,0 0,0 0,0 0,0 0,0 0,-1 0,1-1,-1 1,0 0,1 0,-1 0,-2 2,1-2,0 0,1 0,-1 0,0-1,-1 1,1-1,0 0,0 1,-1-1,1 0,0 0,-1 0,1-1,-1 1,1-1,-4 1,-16 1,0-1,0-1,-29-4,-162-23,-94-15,-87-16,-87-17,-67-12,-1226-168,-14 101,1409 144,339 9,26 1,0 0,0 0,-1 1,-15 4,23-1,11 0,15 2,60 9,0-4,127 2,-123-10,1436 66,-1299-59,465 34,-661-42,0 1,0 1,40 13,-61-16,0 0,-1 0,1 0,0 1,-1-1,1 1,-1-1,0 1,3 2,-4-3,-1 0,1-1,-1 1,1 0,-1 0,0-1,1 1,-1 0,0 0,1 0,-1 0,0-1,0 1,0 0,0 0,0 0,0 0,0 0,0 0,0-1,0 2,-2 1,1 1,-1-1,0 0,0 0,0-1,-1 1,1 0,-1-1,1 1,-1-1,0 0,0 0,-4 2,-18 11,1-2,-2-1,0-1,0-1,-53 12,-154 17,190-33,-1168 97,-3-73,753-28,424-3,84 0,342-12,-307 9,396-15,159 0,139 4,1862 6,-1974 30,-201 9,-180 5,-252-30,0 1,37 12,-68-18,1 0,-1 0,1 0,-1 0,1 1,-1-1,1 0,-1 0,1 0,-1 1,1-1,-1 0,1 0,-1 1,0-1,1 0,-1 1,1-1,-1 0,0 1,1-1,-1 1,0-1,1 1,-1-1,0 1,0-1,0 1,1-1,-1 1,-1 0,-1 0,1 0,-1-1,1 1,-1 0,1-1,0 1,-1-1,0 0,1 0,-1 1,-2-1,-38 2,-60-4,-177-22,-156-25,-155-16,-119-11,-102-6,43 3,-1291-123,0 66,1559 121,127 9,336 5,-331 5,311 3,57-7,0 0,0 0,0 0,0 0,0 0,0 0,1 0,-1 0,0 0,0 0,0 0,0 0,0 0,0 0,0 0,0 0,1 0,-1 0,0 1,0-1,0 0,0 0,0 0,0 0,0 0,0 0,0 0,0 0,0 1,0-1,0 0,0 0,0 0,0 0,0 0,0 0,0 1,0-1,0 0,0 0,0 0,0 0,0 0,0 0,0 0,0 1,0-1,0 0,0 0,0 0,36 5,107 5,105 10,103 4,82 4,71-1,72 0,834 21,141 7,-12 46,-1054-45,-463-50,-22-6,1 0,-1 0,0 0,1 1,-1-1,0 0,0 0,1 1,-1-1,0 0,0 1,1-1,-1 0,0 1,0-1,0 0,0 1,0-1,1 0,-1 1,0-1,0 1,0-1,0 0,0 1,0-1,0 1,0-1,0 0,-1 1,0 1,-1 0,1 0,-1 0,0 0,0 0,0 0,0-1,0 1,-1-1,1 1,0-1,-1 0,1 0,-1 0,-2 1,-40 11,0-2,-1-1,-69 5,-121 6,-75-4,-2102 53,1982-60,316-8,-331 17,420-15,38-2,70 0,161-6,165-4,155-1,182 1,1253 3,-1154 13,-224 9,-225 11,-347-23,0 2,50 15,-96-22,1 1,-1 0,1 0,-1 0,1 0,-1 0,0 1,0-1,1 1,-1-1,2 3,-4-3,0-1,0 1,1-1,-1 1,0-1,0 1,0-1,0 1,0-1,0 1,-1-1,1 0,0 1,0-1,0 1,0-1,-1 1,1-1,0 1,0-1,-1 0,1 1,0-1,-1 1,1-1,0 0,-1 1,1-1,0 0,-1 0,1 1,-1-1,1 0,-1 0,1 1,-1-1,1 0,-1 0,1 0,-1 0,-22 7,0-1,0-1,-41 2,-198 14,-134-6,-157-5,-143-4,-126-4,-114 1,-4034 79,4253-63,168-1,154-1,142-3,155-4,93-8,14 0,57 1,211-3,222-5,237-9,227-4,264 2,366 12,92 10,-220 10,-359 9,-367 8,-310 3,-377-30,92 22,-142-28,-1 0,1 1,0-1,-1 1,1-1,-1 1,1 0,0 0,-1 0,0 0,1 0,-1 0,0 0,1 0,1 3,-3-3,-1-1,1 1,0 0,0-1,-1 1,1 0,-1 0,1-1,0 1,-1-1,1 1,-1 0,1-1,-1 1,0-1,1 1,-1-1,0 0,1 1,-1-1,0 0,1 1,-1-1,0 0,0 0,1 1,-1-1,-1 0,-31 8,0-1,-52 5,-200 11,-109-3,-111-5,-131-4,-128-5,-106-3,-95-2,-3580 42,3637-30,383-5,147 0,136-2,146-1,94-4,13-1,63-3,246-14,276-18,292-11,260-11,258-14,315-9,-41 14,-307 25,-397 27,-414 22,-429 4,-129-12,-1 0,0 0,0 1,0-1,0 1,0 0,0 0,0 0,0 0,0 0,0 1,-1-1,1 1,3 3,-6-5,0 1,0-1,0 1,0-1,0 0,0 1,0-1,0 1,0-1,0 0,-1 1,1-1,0 1,0-1,-1 0,1 1,0-1,0 0,-1 0,1 1,0-1,-1 0,1 1,0-1,-1 0,1 0,-1 0,0 1,-26 9,-89 14,-310 26,-243-3,-205-4,-140-9,-558-1,-133 3,715-2,128 0,153-1,170-4,162-7,146-8,167-9,54-3,14-1,116-1,246-4,270-3,270-8,314-4,2204-5,-1947 35,-383 14,-378 8,-311 3,-293-17,-102-17,0 0,-1 1,1 0,12 7,-21-10,0 0,-1 1,1-1,0 0,0 1,-1-1,1 1,0-1,-1 1,1-1,0 1,-1-1,1 1,-1 0,1-1,-1 1,1 0,-1-1,0 1,1 0,-1 0,0-1,0 1,1 0,-1 0,0 0,0-1,0 1,0 0,0 0,0 0,0 0,-1 0,0 2,-1-1,1 0,-1 0,0 0,0 0,0 0,0-1,0 1,-1 0,1-1,0 0,-6 3,-25 9,-1 0,-1-2,-50 8,-266 36,-170-4,-188-11,-190-12,-179-8,-134-1,-1163 14,-769 12,2508-33,190-2,172-2,174-4,96-3,13 0,56 0,201 1,194-2,199 0,188-1,170 2,115 10,77 13,1436 77,-1522-47,-241-4,-244-11,-220-10,-46-2,-335-20,-37-7,0 0,1 0,-1 1,0-1,0 0,0 0,0 0,1 0,-1 0,0 0,0 0,0 0,0 1,0-1,1 0,-1 0,0 0,0 0,0 0,0 1,0-1,0 0,0 0,0 0,0 0,0 1,1-1,-1 0,0 0,0 0,0 1,0-1,0 0,0 0,0 0,-1 1,1-1,0 0,0 0,0 0,0 0,0 1,0-1,0 0,0 0,0 0,0 0,-1 0,1 1,0-1,0 0,0 0,0 0,0 0,-1 0,1 0,0 0,0 1,0-1,0 0,-1 0,1 0,0 0,0 0,0 0,-1 0,-9 4,-1-1,0 0,-22 3,-362 23,377-29,-392 11,-167-3,-146 3,-114 0,-196 0,-1290 20,1739-20,144-3,136-3,196-1,63-2,-48-3,194 0,227-6,261-5,279-8,254-2,203 2,-68 10,-248 16,-308 11,-330 7,-361-23,-1 0,0 1,1 0,16 6,-26-8,0 0,1 0,-1 0,0 0,0 0,1 1,-1-1,0 0,0 0,0 0,0 0,1 0,-1 0,0 1,0-1,0 0,0 0,0 0,1 0,-1 1,0-1,0 0,0 0,0 0,0 1,0-1,0 0,0 0,0 0,0 1,0-1,0 0,0 0,0 1,0-1,0 0,0 0,0 0,0 1,0-1,0 0,0 0,-1 1,-13 6,-49 5,-102 5,-300 13,-181-4,-137-7,-2910 2,3268-27,125 0,206 5,-91-7,177 5,26 0,267-7,-176 9,307-3,249 8,481 29,158 21,-144 6,-269 0,-285-6,-249-6,-329-43,-1 0,1 2,45 17,-72-23,-1-1,1 0,0 0,0 1,-1-1,1 0,0 1,-1-1,1 0,0 1,-1-1,1 1,-1 0,1-1,-1 1,1-1,-1 1,1 0,-1-1,0 1,1 0,-1-1,0 1,1 0,-1 0,0 0,0-1,0 2,-1 0,0-1,0 0,0 0,0 0,0 0,0 0,0 0,-1 0,1 0,0 0,-1-1,1 1,0 0,-1-1,1 1,-3 0,-30 8,-1-2,-47 5,-206 13,-133-6,-152-5,-176-5,-148-5,-3090-4,3272-1,119 0,166 0,78 0,889 1,117 2,341 11,536 31,131 24,-218 10,-353 3,-363-2,-309-9,-308-40,-103-28,-1 0,0 1,1 1,-1-1,11 9,-17-12,-1 0,1 0,-1 1,1-1,-1 0,1 1,-1-1,1 1,-1-1,0 1,1-1,-1 1,0-1,1 1,-1-1,0 1,0-1,1 1,-1 0,0-1,0 1,0-1,0 1,0-1,0 1,0 0,0-1,0 1,0-1,0 1,0 0,-1-1,1 1,0-1,0 1,0-1,-1 1,1-1,0 1,-1-1,1 1,-1 0,-3 2,1-1,-1 0,0 0,0 0,0 0,0 0,0-1,-7 2,-43 8,-95 6,-182-1,-103-12,-85-7,-1319-41,-418-5,2195 47,58 0,13 0,106-4,124 9,208 10,445 30,185 20,-86 6,-213 0,-240-2,-221-8,-296-54,0 0,0 2,0 1,30 15,-51-22,0-1,0 1,0 0,0-1,0 1,1 0,-2 0,1 0,0 0,0 0,0 0,0 0,-1 0,1 0,0 1,-1-1,2 2,-2-2,-1 0,1 0,0 0,0-1,0 1,-1 0,1 0,0-1,-1 1,1 0,-1 0,1-1,-1 1,1-1,-1 1,1 0,-1-1,0 1,1-1,-1 1,0-1,1 0,-1 1,-1-1,-12 6,1-2,-1 0,0-1,0 0,-20 0,-165 10,-88-8,-92-7,-98-6,-92-8,-1074-77,-2-35,1361 104,-78-5,100 7,184 16,-120-15,164 12,34 8,-1 1,1 0,0 0,0 0,0 0,-1 0,1 0,0-1,0 1,0 0,-1 0,1 0,0-1,0 1,0 0,0 0,0 0,-1-1,1 1,0 0,0 0,0-1,0 1,0 0,0 0,0-1,0 1,0 0,0 0,0-1,0 1,0 0,0 0,0-1,0 1,0 0,0 0,1-1,-1 1,0 0,0 0,0 0,0-1,0 1,1 0,-1 0,0 0,0-1,1 1,4-3,1 0,0 0,0 1,0-1,12-2,27-7,12-2,79-33,-120 40,0 0,0-1,-1-1,-1-1,1 0,-2 0,1-2,-2 1,19-23,-7 0,-2-1,-2 0,-1-2,18-50,-20 46,424-858,-5 238,44 27,179-145,-436 549,295-238,-412 387,190-112,131-25,-103 63,53-25,-350 171,1 0,-1 2,2 1,-1 1,0 1,58 1,-16 0,-61 2,0 0,-1 0,1 2,0-1,-1 1,1 0,0 0,-1 1,1 1,-1-1,0 1,0 1,0-1,0 1,-1 1,1 0,10 9,7 10,-1 1,-2 2,27 39,49 97,-60-91,43 118,8 80,-39-113,289 770,-321-882,135 357,-131-334,-4 1,-2 0,12 142,-27-189,-1 0,-3 22,-1-33,1-21,-1-22,-2-471,8 298,-2-1569,0 3422,0-3008,0 1310,-8-242,4 252,-1 0,-3 0,-1 1,-1 0,-20-46,23 71,0-1,-1 1,0 0,-1 1,-1 0,0 0,-1 1,0 1,-1 0,-16-12,11 11,0 2,-1-1,-1 2,0 1,0 0,-1 1,-30-6,-71-9,-177-8,153 19,-35-5,-1320-125,-260-27,1625 156,-852-54,1123 66,38-6,87 1,72 2,868 51,-4 56,-774-46,-412-56,83 20,-87-20,0 1,0 0,0 0,0 0,0 1,-1-1,1 2,10 8,-16-12,-1 0,1-1,0 1,0 0,-1 0,1-1,-1 1,1 0,-1 0,1 0,-1 0,1 0,-1 0,0 0,0 0,1 0,-1 0,0 0,0 0,0 0,0 0,0 0,0 0,0 0,0-1,-1 1,1 0,0 0,-1 0,1 0,0 0,-1 0,1 0,-1 0,0 0,1-1,-1 1,1 0,-1 0,-1 0,-6 5,0-1,0 0,-1 0,0-1,1-1,-1 1,-16 3,-23 5,-74 9,-144 0,-111-24,-132-25,-143-17,-154-11,-142-6,-130 4,-116 6,-80 1,-3984-157,4050 158,110-2,124 5,141 8,145 9,130 5,113 4,99 3,9 4,-123-7,427 18,-234-9,102 13,298-1,49 0,93 0,104 2,148 9,171 12,173 12,181 13,173 13,151 1,121-3,94-10,2726 40,-341-9,-2596-38,-325 11,-341 4,-293 3,-377-51,0 1,71 27,-110-35,0 0,-1 0,1 0,0 1,-1 0,0 0,0 0,0 0,0 1,5 5,-8-8,-1 1,1-1,-1 0,1 0,-1 0,1 0,-1 0,1 1,-1-1,0 0,0 0,0 1,0-1,0 0,0 0,0 1,0-1,0 0,0 0,-1 0,1 1,-1-1,1 0,-1 0,1 0,-2 2,-3 2,0 1,-1-1,0 0,0 0,0-1,-1 0,0 0,1 0,-14 4,-43 19,-1-3,-1-3,-1-2,-1-4,0-2,-98 5,-150-9,-107-17,-132-11,-145-10,-137-9,-115-9,-97-4,-86-3,-3879-97,87 38,3852 83,99 6,100 7,117 1,119 5,109 5,90 3,70 3,170-1,-497 16,663-13,-1 2,1 1,0 1,-44 15,61-13,18-5,15-3,222-25,15 1,98-1,114 4,139 6,127 6,124 11,123 14,95 15,2612 156,-2595-124,97 2,-52-1,-84-5,-91-4,-113-3,-112-1,-111-1,-116-5,-119-4,-101-7,-286-33,315 46,-303-44,0 0,22 8,-35-10,1-1,-1 1,0-1,0 1,1 0,-1 0,0 0,0 0,0-1,0 1,0 0,2 3,-3-4,0 0,0 1,0-1,0 1,0-1,1 1,-1-1,0 1,0-1,0 1,0-1,0 1,0-1,-1 1,1-1,0 1,0-1,0 1,0-1,-1 1,1-1,0 0,0 1,-1-1,1 1,-4 2,1 0,-1 0,1-1,-1 1,0-1,0 0,0 0,-6 2,-21 7,-1-1,-63 10,-86 2,-109 0,-67-8,-70-8,-69-14,-75 0,-68 2,-65 6,-2127 62,6 58,2431-101,106 0,262-17,-250 27,260-24,31-1,61 0,145-5,146-4,157-7,169-2,166 1,148 3,120 3,5023 6,-5085 14,-130 10,-157 9,-180 8,-186 3,-164 0,-223-37,0 1,0 1,25 12,-47-19,0 1,0-1,-1 1,1-1,0 1,-1 0,1 0,-1 0,0 1,0-1,1 0,-1 1,-1-1,4 6,-5-7,1 1,-1-1,0 1,0-1,0 1,0-1,0 1,0-1,0 1,0-1,0 1,-1-1,1 1,-1-1,1 1,-1-1,1 0,-1 1,0-1,0 0,-1 2,-5 5,-1-1,0 0,0-1,0 1,-1-2,-14 9,-36 20,-1-3,-124 46,-199 19,-18-24,331-60,-1584 221,-3-53,1407-154,-311 31,55-10,70-11,84-11,-87-1,386-21,40-1,-1-1,1-1,0 0,-1 0,-21-5,35 5,1 0,-1 0,0 0,0 0,0 0,0 0,0 0,0 0,0 0,0 0,0 0,0 0,1 0,-1 0,0 0,0 0,0 0,0 0,0 0,0 0,0-1,0 1,0 0,0 0,0 0,0 0,0 0,0 0,0 0,0 0,0 0,1 0,-1-1,0 1,0 0,0 0,0 0,0 0,0 0,0 0,0 0,-1 0,1 0,0 0,0-1,0 1,0 0,0 0,0 0,0 0,0 0,0 0,0 0,0 0,0 0,0 0,0 0,0 0,0-1,0 1,0 0,-1 0,1 0,0 0,20-8,65-22,154-33,107-3,149-9,158-2,144-5,938-62,-5 63,-1193 78,-193 17,-286-9,73 16,-121-19,0 0,0 1,0 1,0 0,10 5,-19-8,0-1,0 1,0 0,0 0,0-1,0 1,0 0,0 0,0 0,0 0,0 0,0 0,-1 0,1 0,0 0,-1 0,1 1,-1-1,1 0,-1 0,0 1,0-1,1 0,-1 0,0 1,0-1,0 0,0 1,0-1,-1 0,1 0,0 1,-1-1,1 0,-1 0,1 0,-1 1,1-1,-1 0,0 0,1 0,-1 0,-2 1,-4 6,0-1,0 0,-1 0,0-1,0 0,-1-1,0 0,-10 5,-16 5,-40 12,14-9,-72 12,-139 5,-73-15,-68-22,-615-58,1-41,965 94,-1130-128,13-43,1039 150,137 27,-5 0,-1-1,1-1,0 1,0-1,0-1,-12-6,19 9,-1 0,1 0,0 0,0 0,0 0,0-1,0 1,0 0,0 0,0-1,1 1,-1-1,0 1,1-1,-1 1,1-4,-1 3,1-1,1 0,-1 1,0-1,1 1,-1-1,1 0,0 1,0-1,0 1,0-1,0 1,3-3,5-8,2 0,0 1,0 0,1 0,1 1,18-12,175-107,94-29,78-27,1311-560,-664 304,-748 315,53-39,-293 147,-24 13,0 0,-1-2,1 1,17-16,-30 23,1 0,-1 0,1-1,-1 1,1 0,-1 0,0-1,1 1,-1-1,0 1,1 0,-1-1,0 1,1-1,-1 1,0-1,0 1,0 0,1-1,-1 1,0-1,0 1,0-1,0 1,0-1,0 0,0 1,0-1,0 1,0-1,0 1,0-1,-1 1,1-1,0 1,0 0,0-1,-1 1,1-1,0 1,-1-1,-20-9,20 9,-24-6,-1 1,-1 1,1 1,-30-1,12 2,-893-45,-1 47,719 3,-628 26,782-19,64-9,1 0,0 0,0 0,-1 0,1-1,0 1,-1 0,1 0,0 0,0 0,-1 0,1 0,0 1,0-1,-1 0,1 0,0 0,-1 0,1 0,0 0,0 0,0 1,-1-1,1 0,0 0,0 0,-1 0,1 1,0-1,0 0,0 0,0 1,-1-1,1 0,0 0,0 1,0-1,0 0,0 0,0 1,0-1,0 0,0 0,0 1,30 7,258 19,-200-21,244 19,74 7,1499 196,-1819-217,1123 182,-1104-171,179 61,-273-79,51 24,-59-27,0 1,0 0,0 0,0 0,-1 0,1 0,-1 1,1-1,-1 1,0 0,0-1,0 1,-1 0,3 5,-4-7,1 0,-1 1,0-1,0 1,0-1,0 0,0 1,-1-1,1 1,0-1,-1 0,1 1,0-1,-1 0,0 0,1 1,-1-1,0 0,0 0,1 0,-1 0,0 0,0 0,0 0,0 0,-1 0,1 0,0-1,0 1,0 0,-3 0,-41 16,24-12,0 0,-1-2,-33 1,43-4,-1 0,1-1,0 0,-1-1,1 0,0-1,-19-7,29 9,0 1,0-1,0 0,0 0,0 0,0-1,1 1,-1 0,0-1,1 1,-1-1,1 1,-1-1,1 0,0 1,-1-1,1 0,0 0,0 0,1 0,-1 0,0 0,0-4,1 3,0 0,1-1,-1 1,1 0,0 0,-1-1,2 1,-1 0,0 0,1 0,-1 0,1 0,4-4,4-6,1 1,0 1,1-1,1 2,14-11,-26 21,0 0,0-1,0 1,0-1,0 1,0-1,0 0,0 1,-1-1,1 0,0 0,0 1,-1-1,1 0,-1 0,1 0,-1 0,1 0,-1 0,1 0,-1 0,0-1,-1 1,0 0,-1 0,1 1,-1-1,1 1,-1-1,1 1,-1-1,1 1,-1 0,1 0,-1 0,1-1,-1 2,0-1,1 0,-3 1,-198 8,-132 3,-564-20,226-1,-803 37,98 75,34-1,54-40,-142 8,365 17,576-45,-1110 97,303 54,924-120,-665 135,-607 118,-14-74,-476-95,1396-165,560-5,0-8,-190-46,311 53,0-2,2-3,0-2,-59-32,95 42,1 0,0-1,1-2,0 0,1 0,1-2,0 0,1-1,1 0,0-1,2-1,0 0,-18-40,17 20,1 0,1-1,3 0,1 0,-2-52,9-209,2 234,1-18,1-237,-7 232,-22-139,15 181,-1 0,-2 1,-2 1,-30-63,28 76,-2 0,-1 1,-1 1,-2 1,-1 1,-44-41,21 30,-1 2,-3 2,0 2,-2 3,-2 2,-1 2,0 3,-2 3,-108-26,-23 8,-324-24,-201 38,-1306 73,9 177,352 88,1119-197,-1851 417,1162-231,-682 240,905-143,741-268,-406 271,471-253,-216 209,332-273,5 4,-78 110,83-102,-462 532,376-466,-289 229,424-373,-1 0,-49 25,65-39,-1 0,0-1,1-1,-1 0,-1 0,1-1,0-1,0 1,-1-2,-19-1,-157-20,185 21,-1-1,1 1,-1-1,1 0,-1 0,1 0,-1 0,1-1,-5-2,8 4,-1-1,0 0,1 1,-1-1,0 0,1 0,-1 0,1 0,-1 0,1 0,-1 0,1 1,0-1,0 0,-1 0,1 0,0-1,0 1,0 0,0 0,0 0,0 0,0 0,1 0,-1 0,0 0,0 0,1 0,-1 1,1-1,-1 0,1 0,-1 0,1 0,1-1,-1-1,1 0,0 0,0 0,0 1,0-1,0 1,1-1,-1 1,1 0,-1 0,1 0,0 0,0 0,0 1,0-1,6-1,-6 2,1 1,0 0,-1 0,1 0,0 0,-1 1,1-1,-1 1,1 0,-1 0,1 0,-1 1,0-1,1 1,4 3,14 11,-1 0,0 1,-2 0,0 2,24 30,-17-19,116 134,-33-35,174 159,26-46,-234-193,1-3,115 50,-145-77,2-3,0-1,0-3,97 12,-56-17,170-10,-248 2,0 1,0 1,0-1,0 2,-1 0,1 0,0 1,-1 0,0 1,0 0,0 1,16 9,95 54,-3 5,-3 6,-3 4,174 170,486 482,-645-614,137 165,-188-191,-4 3,96 176,-96-139,92 247,-100-207,31 98,-56-147,-36-110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8T16:39:3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28932 4759 8192,'755'-55'0,"792"-50"0,-559 44 0,-451 33 325,-403 25 427,-107 4-442,-22 0-175,-6 1-15,-208 24 191,-446 32-311,-474 14 0,-461 4 0,1181-60 0</inkml:trace>
  <inkml:trace contextRef="#ctx0" brushRef="#br0">28041 6193 8192,'304'-20'0,"508"-28"0,-388 27 338,-333 20 338,-75 2-306,-19 2-64,-225 18 33,-402 10-339,-156 3 0</inkml:trace>
  <inkml:trace contextRef="#ctx0" brushRef="#br0">21347 9712 22053,'-94'-2'113,"16"-1"-152</inkml:trace>
  <inkml:trace contextRef="#ctx0" brushRef="#br0">21265 9708 11576,'82'4'55</inkml:trace>
  <inkml:trace contextRef="#ctx0" brushRef="#br0">21175 9707 14911,'90'1'-119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8T16:41:15.7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1 226,'0'1971,"0"-3117,11 972,1 17,-13 8,2-67,28 29,-15 113,-14 69,1 1,0-1,0 1,1-1,-1 1,1-1,0 1,0 0,1 0,-1 0,1 0,0 0,0 0,7-5,-6 6,0 0,1 0,-1 1,1 0,0 0,0 0,0 1,0-1,0 1,0 1,0-1,1 1,5-1,13 0,1 1,-1 1,1 1,-1 1,1 1,-1 1,31 10,-33-6,0-1,1-2,0 0,0-1,0-1,1-2,31 0,53-4,129 3,-233-1,0 1,1-1,-1 1,0 0,1 0,-1 0,0 0,0 1,0-1,0 1,5 3,-7-3,0 1,1-1,-1 0,0 1,0-1,-1 1,1 0,0 0,-1 0,0 0,0 0,0 0,0 0,0 0,0 4,1-1,-1-1,1 0,0 0,0 0,0-1,1 1,0 0,0-1,0 1,0-1,1 0,0 0,0-1,8 7,5 2,0-2,31 15,-19-11,87 44,67 36,-154-78,-20-12,0 1,0 0,0 1,15 12,-23-16,1 0,0 0,0 1,-1-1,1 0,-1 0,1 1,-1-1,0 1,0-1,0 1,-1-1,1 1,-1 0,1-1,-1 1,0 0,0-1,0 1,0 0,0 0,-1-1,0 5,-5 12,-1 0,-1-1,-10 18,10-22,1 0,1 0,0 0,1 1,1 0,-5 22,9-35,-1 13,-1 0,0-1,-9 28,9-37,0-1,0 1,-1-1,1 0,-1 0,0 0,0 0,0 0,-1-1,1 0,-1 1,0-1,0 0,0-1,-8 5,-39 20,35-17,0-1,0-1,0-1,-1 0,0-1,0 0,-1-2,0 0,-20 1,-479-4,241-3,251 4,-48 8,46-6,-36 3,40-7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8T16:41:20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8T16:41:31.6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689 630,'-22'0,"-310"-13,294 8,-1 1,0 2,-47 4,86-2,-1 0,1 0,-1 0,0 0,1 0,-1 0,1 0,-1 0,1 0,-1 0,1 1,-1-1,1 0,-1 0,1 1,-1-1,1 0,0 0,-1 1,1-1,-1 0,1 1,0-1,-1 1,1-1,0 0,-1 1,1-1,0 1,0-1,0 1,-1-1,1 1,0-1,0 1,0-1,0 1,0-1,0 1,0-1,0 1,0 0,0-1,0 1,0-1,0 1,0-1,1 1,-1-1,0 1,0-1,1 0,-1 1,0-1,1 1,0 0,28 33,-12-14,-10-6,-2 0,0 0,0 1,-2-1,0 1,3 26,-4 95,-2-109,-1-13,0 0,-1-1,0 1,-2-1,1 1,-1-1,-10 21,-6 4,-27 40,6-11,33-50,1 0,-10 33,3-10,9-25,1 1,0 0,2 1,-3 31,7 70,0-46,-3-4,5 81,-3-133,2-1,0 1,0-1,2 0,0 0,0-1,12 20,-13-29,0 0,0-1,1 0,-1 0,1 0,0 0,0-1,1 0,-1 0,1 0,-1-1,1 1,0-2,7 3,26 11,22 17,-43-21,2 0,0-1,0-1,0-1,1-1,0-1,1 0,22 2,105-7,-88-2,-56 0,1 1,-1-1,0 0,0 0,0-1,0 0,0 1,0-2,0 1,-1 0,1-1,-1 0,0 0,0 0,0-1,0 0,0 1,-1-1,1 0,4-8,4-8,-1-1,0 0,10-32,-6 16,57-163,-10 27,19-10,-68 153,-2-1,13-54,-8 23,-10 39,-2 0,-1 0,0 0,-2 0,-1 0,-3-36,3 57,0 1,0-1,-1 1,1-1,0 1,-1-1,1 1,-1-1,1 1,-1-1,0 1,1-1,-1 1,0 0,0 0,0-1,0 1,0 0,0 0,-1 0,1 0,0 0,0 0,-1 1,1-1,-1 0,1 1,0-1,-1 0,1 1,-1 0,0-1,1 1,-1 0,1 0,-1 0,1 0,-1 0,1 0,-1 1,-2 0,1 0,-1 0,1 0,-1 0,1 0,0 1,0 0,-1 0,1 0,0 0,1 0,-1 0,0 1,1-1,-1 1,1 0,0 0,-3 5,1 5,0 1,1-1,1 1,0-1,1 1,1 0,0-1,4 28,-2 6,-2-36,0 34,1 1,3 0,1-1,23 87,-2-60,-14-41,-1 0,-2 1,8 49,-12-52,1-1,1 0,1-1,1 0,2 0,1-1,16 27,-25-49,0-1,-1 1,2-1,-1 0,0 0,1 0,-1 0,1-1,0 1,0-1,0 0,0 0,0 0,1-1,-1 0,0 0,1 0,8 1,10 0,0-2,37-2,-19 0,-30 1,4 2,0-2,0 0,1-1,22-5,-32 5,-1 0,0 0,0-1,0 1,0-1,-1 0,1-1,-1 1,1-1,-1 0,0 0,-1 0,1 0,-1-1,0 0,4-6,6-15,-2 1,0-1,11-46,11-88,10-34,-30 148,-1 0,-3 0,-2-1,-1 0,-2-58,-5-761,-10 698,1 42,9 117,2 5,-1 1,0 0,0 0,0 0,-1 0,1 0,-1 0,1 0,-1 0,0 1,0-1,0 0,-1 0,-1-2,3 5,-1 0,1 0,0 0,-1 0,1 0,0 0,-1 0,1 0,0 1,0-1,-1 0,1 0,0 0,-1 0,1 1,0-1,0 0,-1 0,1 0,0 1,0-1,-1 0,1 1,0-1,0 0,0 0,0 1,-1-1,1 0,0 1,0-1,0 0,0 1,0-1,0 0,0 1,0-1,0 0,0 1,0 0,-3 16,-2 58,6 92,1-55,-2 917,12-768,0-22,-13 417,1-652,0 1,0 0,0 1,1-1,-1 0,3 8,-3-13,0 0,0 0,0 0,0 1,0-1,0 0,0 0,0 0,0 0,1 0,-1 0,0 0,0 1,0-1,0 0,0 0,0 0,0 0,0 0,0 0,0 0,1 0,-1 0,0 0,0 0,0 0,0 0,0 0,0 0,1 0,-1 0,0 0,0 0,0 0,0 0,0 0,0 0,0 0,1 0,-1 0,0 0,0 0,0 0,0 0,0 0,0 0,0 0,1 0,-1 0,0 0,0 0,0 0,0-1,0 1,0 0,0 0,0 0,0 0,0 0,0 0,0 0,1-1,-1 1,7-14,5-18,23-116,-13 53,134-667,-62 258,-43 169,-26 131,-18 174,1 0,20-51,-1 5,-26 72,1 0,-1 0,1 1,0-1,1 1,-1-1,0 1,1 0,0 0,0 0,0 0,0 1,0-1,0 1,1 0,-1 0,1 0,0 0,-1 0,1 1,6-2,-7 3,-1-1,1 1,0-1,0 1,0 0,-1 0,1 0,0 0,0 1,0-1,-1 1,1-1,0 1,0 0,-1 0,1 1,-1-1,1 0,-1 1,0-1,1 1,-1 0,0 0,0 0,0 0,0 0,-1 0,1 1,-1-1,1 1,0 2,3 8,-1 0,-1 0,-1 0,0 1,0 0,-1-1,-1 1,0-1,-4 21,3-14,0-1,1 1,5 36,1-27,1-1,2 0,1 0,1-1,26 47,-12-28,-2 1,-2 1,14 52,-33-94,6 17,-1 0,8 43,-14-57,-1-1,0 0,0 0,0 1,-1-1,-1 0,1 0,-1 0,0 0,-1 0,0-1,-4 9,4-12,1 0,-1 0,0 0,0 0,-1-1,1 1,-1-1,1 0,-1 0,0 0,0 0,-1-1,1 1,0-1,-1 0,1-1,-8 2,-7 1,1 0,-1-2,-24 0,-3 1,-19 3,11-2,-1 3,-79 20,67-11,71-13,-1 1,1-2,0 1,1 0,-1-1,0 1,9 2,-5-1,3 2,0 1,-1 0,0 1,-1 0,0 0,0 1,0 0,-1 1,-1 0,0 0,11 20,2 12,28 83,-16-39,47 92,35 91,-103-236,2 0,24 43,-21-44,-2 1,12 41,7 17,-2 1,3 10,-30-92,0 0,1-1,0 1,0-1,1 0,0 0,1-1,-1 1,2-1,-1-1,1 0,0 0,1 0,0-1,12 7,7 2,1-2,0-1,1-1,0-1,0-1,40 5,27-3,0-3,164-9,-256 1,1-1,0 0,0 0,0 0,-1 0,1-1,0 0,-1 0,0-1,1 1,-1-1,0-1,-1 1,1 0,0-1,-1 0,0 0,6-8,-5 4,0 0,-1 1,0-2,-1 1,0 0,0-1,-1 1,0-1,0 0,-1 0,0-14,8-127,2-80,-9-54,-5-220,-1 436,-14-81,11 127,0-1,-1 1,-1 1,-22-38,1 0,7 3,11 25,-22-40,30 63,-1 1,1 0,-1 0,-1 1,1-1,-1 1,0 0,-1 1,1 0,-11-7,15 11,0-1,-1 1,1 0,0 0,-1 0,1 0,-1 1,1-1,-1 1,1-1,-1 1,1 0,-1 0,1 0,-1 0,1 1,-1-1,1 0,-1 1,-3 1,3 0,0 0,0 0,0 0,0 0,1 1,-1-1,1 1,-1 0,1 0,0 0,0 0,-3 6,-2 8,0 1,1 0,1 1,-4 25,7-33,-19 111,-18 78,3-55,6 1,-13 173,42-307,0 0,1 1,0-1,1 0,0 0,1 0,0 0,1-1,1 1,-1 0,2-1,0 0,0 0,1 0,0-1,1 0,13 16,-10-12,0 0,-1 1,-1 0,0 1,5 16,-8-19,0 0,1 0,0 0,1-1,0 0,1-1,1 1,17 17,4-2,33 40,-47-51,0-1,0-1,2 0,0-1,0 0,1-2,1 0,0-1,0-2,22 8,25 4,126 20,-97-29,1-4,126-7,-97-1,-121 1,0-1,1 0,-1 0,0 0,0-1,0 0,0 0,0 0,-1 0,1-1,0 1,-1-1,0-1,0 1,0-1,7-7,4-6,-2-1,21-33,-25 35,180-345,-188 358,10-17,1 1,14-19,6-11,-28 43,-1-1,0 0,-1 0,0 1,0-1,-1-1,1 1,-1 0,-1-9,-3-70,-1 32,4 12,1 11,-2 0,-1 0,-1 1,-13-56,-3 27,-31-67,40 103,-2 0,-1 1,-1 1,-1 0,-29-32,-78-78,108 117,-1 0,-1 1,0 1,-1 1,0 0,-32-14,15 7,14 6,1 1,0 0,-1 1,0 1,-1 1,1 1,-43-9,61 16,0 0,0 0,0 0,0 0,0 0,0 0,0 1,0-1,0 1,0-1,0 1,0 0,0 0,1 0,-1 0,0 0,0 0,1 0,-1 1,1-1,-1 1,1-1,0 1,-1 0,1-1,0 1,0 0,0 0,1-1,-1 1,0 0,1 0,-1 0,0 3,-1 8,0 0,1 0,0 0,2 18,0-15,5 619,-6-612,2 1,1-1,0 0,2 0,0-1,2 0,1 0,0 0,2-1,0 0,1 0,18 23,14 21,3 8,66 77,-49-76,75 83,-108-127,0-2,1-1,38 23,-44-33,50 30,-68-43,0-1,1 0,0 0,0 0,-1-1,1 0,1 0,8 0,-12-2,0-1,-1 1,1-1,0 0,-1 0,1-1,-1 1,0-1,1 0,-1 0,4-4,43-32,-40 29,18-17,0-2,39-48,41-72,-83 112,63-100,-79 116,0 1,-1-1,-1-1,-1 0,6-32,44-354,-55 385,0 1,1 0,1 0,1 0,1 1,1 0,1 0,17-30,137-190,-48 76,-108 155,-1 1,2 0,-1 0,1 0,0 1,16-12,-22 18,1 0,0 0,0 0,0 0,-1 0,1 0,0 1,0-1,0 1,0 0,1-1,-1 1,0 0,0 0,0 0,3 1,-3 0,1 0,-1 0,0 0,1 0,-1 1,0-1,0 1,0-1,0 1,0 0,0 0,0 0,-1 0,1 0,-1 0,2 4,22 41,28 74,-6-12,148 252,-165-308,40 63,-24-41,-2 1,47 118,-82-169,-1 0,0 0,-2 0,-1 1,-1 0,-2 0,0 1,-2-1,-1 0,0 1,-2-1,-11 42,-3-15,-2-1,-29 57,-63 98,-15 33,82-138,6 3,-42 174,57-201,-4-1,-62 126,26-64,35-75,-39 97,56-130,2 0,1 0,-5 45,-9 576,22-612,1-12,1 1,1-1,2 0,8 29,42 106,-9-29,5-7,-36-95,-1 2,17 64,-18-33,4 0,2-1,3-1,49 97,-1-31,180 345,-190-347,76 242,-85-179,33 235,-64-268,-4 315,-16-459,-2 1,0 0,0-1,-1 1,-1-1,0 0,-1 0,-7 15,1-9,-1 0,0-1,-1 0,-19 19,-2-1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8T16:41:38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1068 5191,'-510'0,"483"-2,1-1,-1-1,1-1,-45-15,37 9,-61-10,63 17,0-1,0-2,1-1,-49-20,77 27,0-1,1 1,-1-1,0 0,1 1,-1-1,1-1,-1 1,1 0,0 0,0-1,0 1,1-1,-1 0,0 0,1 1,0-1,0 0,0 0,0 0,0 0,0 0,1-1,-1 1,1 0,0 0,0 0,0 0,1-1,-1 1,1 0,0 0,1-3,3-12,2 0,0 1,1 0,15-23,-9 16,19-44,28-86,-47 115,19-46,-5 15,22-85,-47 143,75-334,-68 309,0 0,3 1,1 1,1 0,22-35,-11 20,2-16,-2-2,-3 0,14-78,35-104,27-36,-41 115,-1 36,4-12,10-111,6-21,-5 19,-8 24,-49 187,4 1,28-55,-33 77,110-195,97-80,-189 259,177-203,-162 201,-34 34,-1-1,-1 0,0-1,0 0,-1 0,11-20,-19 27,1 0,0 0,0 0,1 1,-1 0,1-1,0 1,0 0,1 1,-1-1,1 1,0 0,0 0,9-4,-11 6,0 0,0 0,0 1,0-1,0 1,0 0,0 0,0 0,0 0,0 1,0-1,0 1,0 0,0 0,0 0,0 0,-1 0,1 0,0 1,-1-1,1 1,-1 0,0 0,1 0,-1 0,0 0,0 1,3 4,10 17,0 1,-2 0,0 1,9 31,21 44,65 127,41 77,-110-251,-36-45,-9-13,-12-16,-9-25,-28-59,-3-8,24 56,-3 1,-1 2,-4 2,-1 2,-2 1,-94-74,131 116,0 1,-1 0,1 1,-1 0,0 1,-1-1,1 2,0-1,-1 1,0 1,-11-1,-11 1,1 1,-35 6,60-5,0 0,1 1,-1 0,0 0,1 0,-1 1,1 0,0 0,0 0,0 0,0 1,1 0,-1 0,1 0,0 1,0-1,1 1,-1 0,1 0,0 0,-3 8,-6 13,2 0,1 0,-8 36,12-41,-141 481,88-304,8 3,9 2,9 1,-8 304,39-433,4-1,20 132,-15-169,0-1,3-1,1 1,1-2,2 0,2 0,32 48,1-13,3-1,3-3,116 104,-161-159,-2-2,1 0,0 0,0-1,16 9,-24-15,1 0,-1 0,1 0,-1 0,1-1,-1 1,1-1,-1 1,1-1,-1 0,1 0,0 0,-1 0,1 0,-1-1,1 1,-1-1,1 0,-1 0,1 0,-1 0,0 0,1 0,-1-1,0 1,0-1,2-1,12-15,-1 0,-1 0,0-2,12-24,-10 18,401-705,-123 206,-281 502,386-721,-392 728,0-1,-1 1,-1-1,0 0,-1-1,-1 1,-1-1,1-21,-8 156,-24 155,8-100,-14 321,50-1,-12-458,13 88,-14-111,1 0,0 0,1 0,0-1,1 0,0 0,0 0,11 14,-14-22,1 1,-1 0,1-1,0 0,0 1,1-1,-1 0,0-1,1 1,-1-1,1 1,-1-1,1 0,-1 0,1 0,0-1,0 0,-1 1,1-1,5-1,9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8T16:41:50.2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11690 8000,'33'0,"-29"0,-29 0,-328 0,-64 0,-173 0,-156 0,-141 0,-3670-56,4004 43,163 2,303 9,-208-15,267 10,28 7,0 0,0-1,0 1,0 0,0-1,0 1,0 0,0-1,0 1,1 0,-1 0,0-1,0 1,0 0,1-1,-1 1,0 0,0 0,1 0,-1-1,0 1,0 0,1 0,-1 0,0-1,1 1,-1 0,0 0,1 0,-1 0,0 0,1 0,-1 0,0 0,1 0,-1 0,0 0,1 0,65-12,116-5,132 8,164 14,178 32,180 30,163 24,120 23,3478 471,-3719-455,-188-25,-188-22,-170-24,-268-47,-2-1,100 32,-146-36,-16-7,0 0,0 1,0-1,0 0,0 0,1 0,-1 0,0 1,0-1,0 0,0 0,0 0,0 0,0 0,0 1,-1-1,1 0,0 0,0 0,0 0,0 1,0-1,0 0,0 0,0 0,0 0,0 0,0 0,-1 1,1-1,0 0,0 0,0 0,0 0,0 0,0 0,-1 0,1 0,0 0,0 0,0 0,0 0,-1 0,1 1,0-1,0 0,0 0,0 0,0 0,-1-1,1 1,0 0,0 0,0 0,-17 2,0 0,-25-2,-143-6,-140-15,-155-7,-163-5,-154 3,-127 6,-3078 6,3213 32,165 5,168 5,156-1,143-3,155-19,1-1,-1 0,0 1,0-1,1 1,-1 0,0-1,1 1,-1 0,0 0,1 0,-1 0,0 2,2-3,0 1,0 0,0-1,0 1,0-1,0 1,0-1,0 1,1-1,-1 1,0-1,0 1,1-1,-1 0,0 1,1-1,-1 1,0-1,1 0,-1 1,1-1,-1 0,0 1,1-1,-1 0,1 0,-1 1,1-1,-1 0,1 0,-1 0,1 0,-1 0,1 1,0-1,29 8,1-1,56 5,247 18,202-1,222 3,198-2,138 2,3070 153,-3508-149,-187-8,-174-9,-187-8,-103-10,-15-1,-57-3,-196-16,-184-16,-160-12,-133-12,-2947-161,3283 206,128 7,206 5,-98 3,164-1,6 1,20 1,360 24,16 0,156 4,143 10,1304 92,366 22,-2274-148,90 7,-309-14,-82-13,-527-58,114 9,406 44,-933-62,1123 80,32 2,37 1,76 2,-165-5,-1-1,-70-13,27 3,-843-143,163-21,6-35,-657-291,341 3,181-49,33-52,396 271,375 263,-1048-749,72-88,735 562,35-29,64 16,32 47,-150-235,299 451,4-3,5-2,3-2,5-1,-25-107,50 147,3 0,2-1,3 0,5-102,8 58,41-189,-29 199,79-292,-80 332,-2 0,17-98,-32 143,0 0,0 0,1 0,0 1,1-1,0 1,0 0,7-10,3-1,0 1,20-20,3 3,1 1,2 3,1 1,2 1,0 3,2 1,64-24,-98 45,0 0,1 0,-1 1,1 1,18-2,-12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8T16:42:08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6290 2935,'1'7,"1"-1,0 1,0 0,0-1,1 1,0-1,0 0,1 0,0 0,7 9,5 8,140 195,-145-204,-9-11,1 0,-1 0,0 0,0 1,0-1,0 1,-1-1,0 1,1 0,-1-1,1 8,-2-8,-1 0,1-1,0 1,-1 0,1-1,-1 1,0-1,0 1,0-1,0 1,-1-1,1 0,-1 1,1-1,-1 0,0 0,1 0,-5 3,-21 15,1-1,-2-1,-1-2,0-1,-54 21,32-14,-832 296,873-315,-11 4,51-8,92-5,0 5,145 18,246 55,1689 336,-2109-390,338 75,-364-73,-65-20,0 1,0 0,-1-1,1 1,0 0,0 0,0 0,-1 0,1 0,0 1,1 0,-7 3,-13-1,-27 0,-82-3,70-3,-185-5,-2540-36,2724 43,-129 5,174-2,23 0,40 2,334 24,-46-7,492 33,540 31,2-42,-1184-45,-281-16,-108-10,-122-11,-127-12,-140-9,-135 4,-106 6,-89 8,-3324-36,3736 81,139 3,130 1,205-7,-49 8,74-5,8 0,28 5,145 16,170 6,200-2,208-3,190 0,152 4,119 3,915 31,1677 46,-3054-92,-203-7,-179-5,-147-5,-202-1,0 0,1-2,26-5,-45 7,-1 0,1 0,-1 0,1 0,-1 0,1 0,-1-1,1 1,-1 0,1 0,-1-1,1 1,-1 0,1-1,-1 1,0 0,1-1,-1 1,0 0,1-1,-1 1,0-1,1 1,-1-1,0 1,0-1,0 1,1-1,-1 1,0-1,0 0,-1 0,1-1,-1 1,0 0,0 0,0-1,0 1,0 0,0 0,0 0,0 0,0 0,-1 0,1 1,-2-2,-25-14,-2 2,-40-14,-200-65,-142-30,-160-24,-171-19,-157-8,-138 0,-1650-157,3 122,1955 168,177 17,168 13,302 9,-186 2,261 2,33 0,334 5,-230-7,374 3,180 2,157 13,99 6,1573 33,-1300-32,-554-11,-161-4,-152-4,-324-5,290 10,-282-10,-66-7,0 1,-151-20,-113-9,-103-5,-85-1,-81-3,-1855-108,2007 126,92 5,-38-2,314 20,49 3,11 1,90 9,98 3,97 8,95 6,561 40,1077 88,-1706-128,-304-26,13 1,-69-9,-867-68,710 62,176 11,-1208-70,0 29,1120 41,87 2,30 2,51 3,119 9,116 9,108 13,100 9,95 4,849 60,1102 94,-2424-191,-92-9,-42-2,-77-3,-165-9,-175-11,-184-12,-173-9,-143-5,-5925-119,6554 167,169-6,122 3,12 0,43-2,197-6,179-10,162-4,126 1,1698-39,17 41,-2294 20,-112-3,-24 1,-9 0,-126-16,-143-14,-140-9,-149-9,-131-16,-2683-254,2987 284,116 13,105 10,166 14,1 0,-1-1,0 0,1 0,-1-1,-8-3,31 3,0-1,0 2,17 0,198-9,137-1,114 2,95 2,2968 16,-3381-7,-116-5,-46 3,-1 0,1 0,0 0,-1 0,1 0,-1 0,1 0,0-1,-1 1,1 0,-1 0,1 0,-1-1,1 1,0 0,-1-1,1 1,-1 0,1-1,-1 1,0 0,1-1,-1 1,1-1,-1 1,0-1,1 0,-2 0,1 0,-1 0,0 0,0 0,0 0,0 0,1 0,-1 0,0 1,-1-1,1 0,0 1,0-1,0 1,-2-1,-47-18,-163-36,-166-19,-167-11,-123 1,-3585-251,3958 321,1298 39,-587-13,-352-10,475 20,-480-17,-50-2,-34-1,-848-10,736 4,-1463-101,1520 97,55 3,34 3,43 1,-47 1,452 22,-423-15,-33-7,0 0,0 0,1 0,-1 0,0 0,1 0,-1 0,0 0,0 0,1 0,-1 1,0-1,0 0,1 0,-1 0,0 0,0 1,0-1,1 0,-1 0,0 0,0 1,0-1,0 0,0 0,1 1,-1-1,0 0,0 0,0 1,0-1,0 0,0 0,0 1,0-1,0 0,0 1,0-1,0 0,0 0,0 1,0-1,0 0,0 1,-14 8,-22 2,-43-2,0-3,-93-5,113-2,41 1,11 1,0-1,0 0,0 0,0 0,0-1,0 0,0-1,1 0,-1 0,0 0,-6-3,13 4,-1 1,1-1,-1 0,1 1,-1-1,1 1,-1-1,1 0,0 0,-1 1,1-1,0 0,0 0,-1 1,1-1,0 0,0 0,0 1,0-1,0 0,0 0,0 0,0 1,1-1,-1-1,9-24,-3 11,-6 9,1 0,-1 0,0 1,0-1,-1 0,0 0,0 1,0-1,-1 0,1 1,-1-1,-1 1,-3-7,-6-10,-28-36,24 35,-62-84,-39-58,98 135,2-1,1-1,-20-56,32 70,1 1,0-1,2 0,0 0,1 0,0 0,4-18,-4 36,0 110,-3 44,-105 525,41-310,-99 916,157-1135,11 191,6-284,26 102,-2-18,-31-133,2 14,1-1,0 1,2-1,0 0,2 0,0-1,17 29,-3-8,-2 1,-1 0,-3 1,22 86,-22-69,40 97,-49-141,3 6,1 0,19 29,-30-51,0 1,1 0,-1-1,0 1,1 0,-1-1,1 1,-1-1,1 1,-1 0,1-1,-1 1,1-1,-1 1,1-1,0 0,-1 1,1-1,0 0,-1 1,1-1,0 0,0 0,-1 0,1 1,0-1,0 0,-1 0,1 0,0 0,0 0,-1-1,1 1,0 0,-1 0,1 0,0-1,0 1,-1 0,1-1,0 1,-1 0,1-1,-1 1,1-1,0 1,-1-1,1 1,-1-1,0 0,1 0,3-4,-1 0,0-1,-1 1,0-1,4-10,4-26,-1-1,5-75,-7 42,126-761,-4 120,-54 286,27-27,-4 21,-63 255,33-193,-10 51,-1 2,-49 231,-7-170,-3 118,3 102,1 20,-2-1,-3-32,3 50,-1 0,0-1,0 1,0-1,0 1,-1 0,1 0,-1 0,0 0,-1 0,1 0,-1 0,1 1,-1-1,0 1,0 0,-6-4,7 5,1 1,-1 0,1 1,-1-1,1 0,-1 0,0 1,0-1,1 1,-1-1,0 1,0 0,1-1,-1 1,0 0,0 0,0 1,1-1,-1 0,0 0,0 1,-2 0,1 1,0 0,1-1,-1 1,1 0,0 1,-1-1,1 0,0 0,0 1,1 0,-1-1,-1 4,-3 6,1 0,0 0,1 1,1-1,-3 17,-14 170,-6 33,-34 5,20-94,-427 1272,234-831,-311 823,519-1338,8-26,2-1,-15 75,28-107,-1-10,0-22,0-41,7-80,15-59,21-72,258-947,101 23,-343 1035,10-21,71-233,-128 374,-8 35,0-1,1 1,0 0,0 1,1-1,6-12,8-13,-1-1,-2-1,16-57,14-113,-23 59,-24 192,2 51,2-34,-1-60,1 6,-2 0,1 0,-1 0,0 0,-4 15,3-20,1-1,-1 0,1 0,-1 0,0-1,0 1,0 0,-1-1,1 1,-1-1,1 0,-1 1,0-1,0-1,0 1,0 0,0-1,-5 2,-11 2,0 0,0-2,-1 0,1-1,-1-1,1-1,-35-4,-9 1,37 3,16 0,29 0,47 1,-30 1,-1-2,1-1,58-10,-84 8,0 0,-1-1,1-1,-1 1,0-1,9-8,-9 7,-1 1,0 0,1 0,0 1,0 0,1 1,9-3,26 0,0 3,-1 1,49 4,-14 0,127-3,171 5,-185 19,-75-7,276 12,-365-27,51 8,-47-4,33 1,275 15,-4 0,181 1,201 3,-398-14,-18 0,-173-12,211 10,274 7,-404-19,600 3,-397 34,-38 0,129-34,-215-2,-5-9,-20 0,-145 10,448-11,-99-23,270-7,1123 43,-1852-1,0 1,0-1,17 4,-23-3,0 0,0 0,-1 0,1 0,0 1,-1-1,1 1,-1-1,1 1,-1 0,0 0,0 0,0 0,0 1,3 3,7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8T16:43:32.4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21232 5357,'8'-1,"0"0,-1-1,1 1,-1-1,0-1,1 0,10-6,30-9,7 8,1 2,0 2,102 4,-27 5,230 35,754 166,-1043-190,398 72,4-25,377 2,-360-27,500-8,-486-26,953 15,-368-17,-934 11,-29 0,-92-8,-1 2,56 15,-16-3,-2-6,-45-8,0 2,32 9,-50-11,1 1,-1 0,1 1,-1 0,0 0,-1 1,1 0,-1 0,11 12,14 20,54 84,-45-60,-24-37,171 238,21-17,-120-161,-62-62,-1 2,-2 0,0 2,-2 1,31 47,0 25,-5 2,-4 2,39 136,-69-191,24 85,104 233,-134-350,0 0,1 0,1-1,1-1,0 1,24 22,-24-29,0 1,0-2,0 0,1 0,1-1,-1-1,1 0,0-1,17 5,-10-5,-1 1,1 1,-1 1,28 16,-37-17,0 0,0 1,-1 1,0 0,0 0,-1 1,0 0,11 17,0 8,-2 0,0 1,11 38,-7-21,89 248,-58-147,94 187,-80-212,116 213,-47-62,-25 10,-22-57,-57-152,58 135,-74-183,2-1,1-1,1-1,32 36,-42-55,1 0,0-1,1-1,0 0,1-1,0 0,0 0,0-2,1 0,0 0,22 5,10-2,0-1,64 3,-103-11,1 1,-1 0,1 0,-1 1,0 0,0 0,0 1,0 0,13 7,-14-6,-1 0,-1 1,1-1,-1 1,1 0,-1 0,-1 0,1 1,-1 0,0-1,0 1,2 7,11 34,-1 0,-3 1,-2 1,-2 0,-2 0,-2 0,-2 1,-8 78,-14 25,-55 213,-9 57,55-92,16-148,11-166,-1 0,-1 0,0-1,-1 0,-1 0,0 0,-2-1,1 1,-14 17,-10 11,-58 62,68-83,-67 75,-5-5,-4-3,-147 104,-69 12,-339 162,490-284,-3-8,-297 92,-256-13,-14-57,532-74,-1174 120,-612-32,1801-109,-586 15,8 39,743-55,-174 26,158-20,1 1,0 1,-41 20,67-27,1 1,0 0,0 1,0 0,1 0,-1 1,1-1,-7 9,11-10,0 0,0 1,1-1,-1 1,1-1,0 1,0 0,0 0,1 0,0 0,0 0,0 1,0-1,1 9,7 466,-7-476,0 1,0 0,0-1,-1 1,0-1,0 0,0 1,0-1,-1 0,1 1,-6 7,5-9,-1-1,1 1,-1 0,0-1,0 1,0-1,0 0,-1 0,1 0,0-1,-1 1,0-1,1 0,-1 0,-6 1,-2 0,-1 0,0-1,1-1,-1 0,0-1,1 0,-1-1,0 0,-19-7,-11-6,-57-29,-22-20,3-5,3-5,3-5,-166-151,268 220,-11-8,2-2,0 0,1-2,-28-39,45 59,1 0,-1-1,1 1,-1 0,1 0,0-1,0 1,0-1,1 1,-1-1,0 1,1-1,0 1,0-1,-1 0,1 1,1-1,-1 1,0-1,1 0,-1 1,1-1,0 1,0-1,0 1,0 0,0-1,1 1,-1 0,1 0,2-4,7-5,0 0,0 1,1 1,25-17,17-5,60-26,163-57,150-45,154-45,153-29,133-12,112-3,2319-398,-2223 493,-69 44,-100 41,-126 37,-133 32,-133 20,-134 8,-119 1,-103-3,-115-15,-42-12,-1 0,0 0,1 0,-1 0,0 0,0 0,1 0,-1 0,0 1,1-1,-1 0,0 0,1 0,-1 0,0 0,0 0,1 1,-1-1,0 0,0 0,1 0,-1 1,0-1,0 0,0 0,0 0,1 1,-1-1,0 0,0 1,0-1,0 0,0 0,0 1,0-1,1 0,-1 1,0-1,0 0,0 0,0 1,0-1,-1 0,1 1,0-1,0 0,0 1,-8 2,0-1,0 0,0-1,0 1,-1-1,1-1,-9 0,-203-1,-158-20,-194-18,-204-10,-208-8,-176-2,-149-1,-6577-164,7123 213,227 5,197 4,155 1,141 0,36 1,9-1,444-26,93-6,223-4,217-4,167-4,125-3,4453-132,-5096 165,-194 6,-168 5,-257 3,25 1,34-5,-61 1,-14-1,-61-10,-225-27,-273-26,-299-12,-297-7,-286-6,-255 1,-173 11,-5412-143,6024 205,326 11,306 6,277 5,287 1,65-2,20 0,270-3,349-8,336-11,333-13,303-3,234-4,161 3,5235-43,-6628 75,825-7,-341 5,-325 3,-283 2,-232-5,-248 7,-1 0,1-1,0 1,-1-2,1 1,6-3,-12 4,1 0,-1 0,0 0,0 0,0 0,0-1,0 1,1 0,-1 0,0 0,0 0,0 0,0 0,0-1,0 1,0 0,0 0,1 0,-1 0,0-1,0 1,0 0,0 0,0 0,0 0,0-1,0 1,0 0,0 0,0 0,0 0,0-1,0 1,0 0,-1 0,1 0,0 0,0-1,0 1,0 0,0 0,0 0,0 0,0 0,-1-1,1 1,-15-9,-49-12,-117-21,-396-57,-378-31,-409-27,-408-13,-348 2,-267 22,-180 30,-76 32,49 30,184 24,327 18,426 11,450 5,422 2,410 0,347-4,25-2,7 1,80 0,425-6,444-14,411-18,363-23,274-16,188-4,6352-142,-7023 201,-376 9,-353 5,-307 1,-269-2,-203 4,-18-1,-72-10,-360-39,-413-30,-439-24,-416-10,-382-1,-313 14,-236 17,-2481-18,22 64,3345 39,473 5,438 2,372-3,366-6,86 1,17 4,1 0,0 0,0 0,0 0,0 0,0 0,0-1,0 1,0 0,0 0,0 0,0 0,0 0,0 0,0-1,0 1,0 0,0 0,0 0,0 0,0 0,0-1,0 1,0 0,0 0,0 0,0 0,0 0,0 0,0-1,0 1,0 0,0 0,0 0,0 0,0 0,1 0,-1 0,0 0,0-1,0 1,0 0,0 0,0 0,0 0,1 0,-1 0,0 0,0 0,0 0,0 0,0 0,0 0,1 0,-1 0,0 0,0 0,0 0,0 0,0 0,1 0,-1 0,0 0,0 0,74-12,102-5,483-28,413-20,378-20,320-13,248-19,165-3,51 15,-64 18,-167 23,-286 28,-354 21,-368 12,-333 8,-280 2,-280-7,-79-3,-23 4,0-1,0 0,0 0,0 0,1 0,-1 0,0 0,0 0,0 0,0 0,0 0,0 0,1 0,-1 0,0 0,0 0,0 0,0 0,0 0,0 0,1 0,-1 0,0 0,0 0,0 0,0-1,0 1,0 0,0 0,1 0,-1 0,0 0,0 0,0 0,0 0,0 0,0-1,0 1,0 0,0 0,0 0,0 0,0 0,0 0,0 0,0-1,0 1,0 0,0 0,0 0,0 0,0 0,0 0,0-1,0 1,0 0,0 0,-39-11,0 2,-48-5,-436-65,-408-41,-434-31,-435-9,-387-6,-307 10,-215 21,-2477-38,40 73,3540 77,577 5,738 7,251 9,-52-9,84 8,11-1,35-4,163-14,704-54,634-36,605-33,528-33,441-33,331-22,199-11,58 2,-88 27,-243 40,-385 46,-519 38,-592 32,-571 26,-506 17,-569 10,-198 4,49-6,-72 4,-8 1,-30-6,-157-13,-789-47,-849-27,-801-12,-674 1,-430 16,-11274-24,11906 142,507 8,595 0,592-7,529-6,485-5,373-15,32-1,119-3,558-18,540-31,515-40,472-27,379-10,272 5,2798-64,-14 95,-3601 91,-502 17,-482 7,-414 2,-351-2,-282-18,-21-5,-1 0,1 0,0 0,0 0,0 0,0 0,0 0,0 0,0 0,-1 0,1 0,0 0,0 0,0 0,0 0,0 0,0 0,0 0,0 0,-1 0,1 0,0 0,0 1,0-1,0 0,0 0,0 0,0 0,0 0,0 0,0 0,0 0,0 0,-1 1,1-1,0 0,0 0,0 0,0 0,0 0,0 0,0 0,0 1,0-1,0 0,0 0,0 0,0 0,0 0,1 0,-1 0,0 1,0-1,0 0,0 0,0 0,0 0,0 0,0 0,0 0,0 0,0 1,-79 7,-407 5,-482 4,-501 5,-450 17,-368 9,-278 16,-7794 321,8522-289,474-5,456-14,614-40,237-28,-70 20,77-8,47-20,1-1,-1 1,1 0,-1 0,1 1,0-1,-1 0,1 0,0 1,0-1,0 0,0 1,0-1,0 1,0 1,1-2,-1 0,1 0,0 0,0 0,0 0,1 0,-1 1,0-1,0-1,0 1,1 0,-1 0,0 0,1 0,-1 0,1 0,0 0,-1 0,1 0,-1-1,1 1,1 1,3 2,-1-1,1 1,0-1,0 0,9 4,22 7,1-2,53 11,193 29,649 53,469-4,432 0,367 0,287 12,177 3,45-3,-84-1,-208-7,-348-14,-439-21,-449-21,-422-18,-416-28,-327-9,-16 6,-1-1,1 1,0-1,-1 1,1-1,-1 1,1-1,-1 1,1-1,-1 1,1-1,-1 1,1 0,-1-1,0 1,1 0,-1 0,1 0,-1-1,0 1,-1 0,-113-26,-483-66,-474-38,-412-20,-347-9,-266-6,-6109-299,6877 414,387 22,364 16,420 12,132 2,25-1,7 0,254 10,478-3,462-10,435-9,393-16,319-12,213-3,7414-121,-8169 136,-441 6,-421 6,-365 1,-410 1,-156 12,0 0,-1-1,1-1,-1 0,18-8,-28 11,-1 0,1-1,0 1,-1 0,1-1,0 1,-1-1,1 1,-1-1,1 1,-1-1,1 1,-1-1,0 0,1 1,-1-1,0 0,1 1,-1-1,0 0,0 1,1-1,-1-1,0 1,-1 0,1 0,0 0,-1 0,1 0,-1 0,1 0,-1 0,0 0,1 1,-1-1,0 0,1 0,-1 0,0 1,0-1,-1 0,-12-8,-1 1,0 1,0 0,-21-6,-458-114,-424-43,-426-28,-398-25,-341-9,-264 6,-167 13,-56 27,67 34,209 32,338 27,420 27,432 25,397 19,367 12,316 7,24 3,0 0,0 0,1 0,-1 0,0 0,0 0,0 0,0 0,0-1,0 1,0 0,0 0,0 0,1 0,-1 0,0 0,0 0,0 0,0 0,0 0,0 0,0 0,0-1,0 1,0 0,0 0,0 0,0 0,0 0,0 0,0 0,0 0,0 0,0-1,0 1,0 0,0 0,0 0,0 0,0 0,0 0,0 0,0 0,0-1,0 1,82-9,403-19,429-22,389-32,331-27,242-10,2664-112,-23 94,-3464 122,-328 11,-277 5,-404 0,113-3,-148-2,-18-2,-68-11,-334-32,-362-22,-358-21,-332-9,-272-7,-203 1,-5748-232,6343 290,347 15,325 14,283 12,288 7,86 1,19 1,157 5,286 1,242 1,199 8,3833 186,-4158-162,-170-6,-163-7,-228-26,1-1,0 1,-1 0,1 0,-1 0,1 0,-1 1,6 2,-9-4,0 1,1-1,-1 0,0 0,0 0,0 0,0 0,0 1,0-1,0 0,0 0,0 0,0 0,0 1,0-1,0 0,0 0,0 0,0 0,0 0,0 1,0-1,0 0,0 0,0 0,-1 0,1 0,0 1,0-1,0 0,0 0,0 0,0 0,0 0,-1 0,1 0,0 1,0-1,0 0,0 0,0 0,0 0,-1 0,1 0,-17 5,-53 4,-73-2,-323 2,-241-4,-229-5,-172-2,-102-10,399 2,-2870-24,2971 33,203 2,182 3,232 1,87-5,1 1,0 0,-1 0,1 0,0 0,-9 5,14-6,-1 0,1 0,0 1,-1-1,1 0,0 0,0 1,-1-1,1 0,0 1,0-1,-1 0,1 1,0-1,0 1,0-1,0 0,0 1,-1-1,1 1,0-1,0 0,0 1,0-1,0 1,0-1,0 0,0 1,1-1,-1 1,0-1,0 0,0 1,0-1,1 1,-1-1,0 0,0 1,0-1,1 0,-1 0,0 1,1-1,-1 0,0 1,1-1,-1 0,0 0,1 0,-1 1,0-1,1 0,0 0,6 5,1-1,0 0,0 0,13 3,233 57,194 18,191 22,179 21,152 18,105 14,3234 469,-3511-508,-176-28,-169-26,-147-21,-126-11,-134-20,-45-12,0 0,-1 0,1 0,0 1,0-1,0 0,-1 1,1-1,0 0,-1 1,1-1,0 1,-1-1,1 1,0-1,-1 1,1-1,-1 1,1 0,-19 4,-34-4,-159-7,-134-2,-145 10,-129 9,-97 9,-1234 55,2 64,1627-104,107-7,181-22,-58 16,58-6,32-15,1-1,-1 1,0-1,1 1,-1 0,0-1,1 1,-1 0,1 0,-1-1,1 1,0 0,-1 0,1 0,0-1,-1 1,1 0,0 0,0 0,0 0,0 1,1 1,1 0,-1-1,1 1,0 0,0-1,0 0,0 1,0-1,0 0,1 0,-1 0,1 0,-1-1,1 1,0-1,0 1,4 1,26 12,0-2,54 15,92 13,95 10,65 6,943 103,6-60,-938-79,-115-6,350 12,-848-38,-48-14,-121-9,-132-11,-131-13,-102-6,781 63,-3357-248,2698 204,138 8,135 9,124 9,225 16,-160-17,213 20,0 0,0 0,1 0,-1 0,0 0,0 0,0 0,0 0,0 0,0 0,0 0,0 0,0-1,0 1,0 0,0 0,0 0,0 0,0 0,0 0,0 0,0 0,-1 0,1 0,0 0,0 0,0-1,0 1,0 0,0 0,0 0,0 0,19-3,49 0,139 2,110 1,113 1,122 1,137 5,140 3,105 0,8-2,2874 30,-3129-30,-136-3,-131-2,-125-2,-5-1,-268-3,-22 3,0 0,0 0,0 0,0 0,0-1,0 1,0 0,0 0,0 0,0 0,0-1,0 1,0 0,0 0,0 0,0 0,0 0,0-1,0 1,0 0,0 0,-1 0,1 0,0 0,0-1,0 1,0 0,0 0,0 0,-1 0,1 0,0 0,0 0,0 0,0 0,0 0,-1 0,1 0,0-1,0 1,0 0,0 0,-1 0,1 0,0 0,0 0,0 0,0 1,0-1,-1 0,1 0,0 0,0 0,0 0,-52-11,45 10,-532-69,-26 27,115 17,-1456-22,-11 49,1172 2,428-1,279-2,-346 10,349-8,-36 8,41 0,30-10,0 0,0 0,0 0,-1 0,1 0,0 0,0 0,0 1,0-1,-1 0,1 0,0 0,0 0,0 0,0 1,0-1,-1 0,1 0,0 0,0 1,0-1,0 0,0 0,0 0,0 1,0-1,0 0,0 0,0 0,0 1,0-1,0 0,0 0,0 0,0 1,0-1,0 0,0 0,0 0,0 1,0-1,0 0,1 0,-1 0,0 1,0-1,0 0,0 0,0 0,1 0,-1 0,0 1,0-1,7 3,-1-1,0 0,1 0,-1 0,1-1,10 2,139 11,102-5,97-5,84-6,463-3,2251-6,-3110 12,-95-1,-121 0,-134 0,-137 0,-133 0,-130 0,-99 1,-3457 83,3596-60,107-5,115-3,106 0,-52 10,309-18,72-5,21-1,36 0,952-1,-498-3,1988-42,-2235 29,-225 12,-27 2,-6 0,-53-2,-1708 27,1669-21,-874 35,-456 10,1380-48,43 0,9 0,18 0,3508-45,-3449 42,-72 1,-21 0,-41-3,-1054-8,737 14,-1719-1,1945-1,102-3,40 4,-1 0,0 0,1 0,-1 0,0 0,1 0,-1 0,0 0,1-1,-1 1,0 0,1-1,-1 1,1 0,-1-1,0 1,1-1,-1 1,1-1,0 1,-2-2,3 2,-1-1,0 0,0 1,1-1,-1 1,1-1,-1 0,0 1,1-1,-1 1,1-1,-1 1,1-1,-1 1,1-1,0 1,-1 0,1-1,0 1,-1 0,2-1,34-14,72-18,155-28,484-61,16 31,260-38,-959 119,-64 10,-1 0,1 0,0 0,0 0,0 0,0 0,0 0,0 0,0 0,0-1,0 1,0 0,0 0,0 0,0 0,0 0,0 0,0 0,0 0,0 0,0 0,0 0,0 0,0 0,0 0,0-1,0 1,0 0,0 0,0 0,0 0,0 0,0 0,0 0,0 0,1 0,-1 0,0 0,0 0,0 0,0 0,0 0,-15-3,-35 0,-1273 6,-724-13,1996 9,29 2,0-2,0 0,-39-8,61 9,0 0,0 0,0 0,-1 0,1 0,0 0,0 0,0 0,0 0,0 0,0 0,-1 0,1 0,0 0,0 0,0 0,0 0,0 0,-1 0,1 0,0 0,0 0,0-1,0 1,0 0,0 0,0 0,-1 0,1 0,0 0,0 0,0 0,0-1,0 1,0 0,0 0,0 0,0 0,0 0,0-1,0 1,0 0,0 0,0 0,0 0,0 0,0 0,0-1,0 1,0 0,0 0,0 0,0 0,0 0,0-1,0 1,0 0,16-6,41-6,94-8,-99 15,2087-80,-2132 85,16 2,-25 3,-14 3,-66 26,-118 32,-96 8,208-53,-105 20,-171 48,362-88,-4 0,0 1,1 0,-1 1,1-1,-6 5,10-6,0-1,1 1,-1-1,0 1,1-1,-1 1,1 0,-1-1,1 1,-1 0,1-1,-1 1,1 0,0 0,-1-1,1 1,0 0,0 0,0 0,0-1,0 1,-1 0,1 0,1 0,-1 0,0 0,0-1,0 1,0 0,1 0,-1 0,0-1,1 1,-1 0,0 0,1-1,-1 1,1 0,-1-1,1 1,-1-1,1 1,0 0,1 0,7 7,0 0,0-1,1 0,0-1,0 0,14 6,72 24,-60-23,679 216,-664-214,5 0,-36-11,-1 1,0 2,21 8,-31-7,-11-2,-26 6,-100 19,-226 24,262-43,-371 53,-269 32,720-95,1 0,0-1,0 0,1-1,-1 0,0-1,-16-2,26 2,-1 1,1-1,-1 1,1-1,0 0,0 0,-1 0,1 0,0 0,0 0,0 0,0 0,0 0,0 0,0-1,0 1,0 0,1-1,-1 1,1-1,-1 1,1-1,-1 1,1-1,0 1,-1-1,1 1,0-1,0 1,1-3,-1-6,1-1,1 0,4-15,-1 2,32-444,-35 451,-2 17,0 0,0 0,0 0,0 0,0 0,0 0,0 0,1 0,-1 0,0 0,0 0,0-1,0 1,0 0,0 0,0 0,0 0,0 0,1 0,-1 0,0 0,0 0,0 0,0 0,0 0,0 0,0 0,0 0,0 0,1 0,-1 0,0 1,0-1,0 0,0 0,0 0,0 0,0 0,0 0,0 0,0 0,0 0,0 0,0 0,1 0,-1 0,0 0,0 1,0-1,0 0,0 0,0 0,0 0,0 0,0 0,0 0,0 0,0 0,0 1,0-1,0 0,0 0,0 0,0 0,7 30,1 81,-5 119,3 60,45 191,-50-476,-1 2,1-1,0 0,1 0,-1 0,5 11,-5-16,0 0,-1 1,1-1,0 0,0 0,0 1,0-1,0 0,0 0,1 0,-1 0,0-1,0 1,1 0,-1 0,1-1,-1 1,1-1,-1 1,0-1,1 1,0-1,-1 0,1 0,-1 0,1 0,-1 0,1 0,2-1,19-4,0-1,-1-2,38-16,-14 4,476-152,15 36,-262 68,1318-300,-1110 274,4 36,-420 57,-42 1,37-4,-110-4,-2123-137,1357 128,4 36,769-16,-90 4,-164 30,268-28,17-2,10-7,0 0,0 0,-1 1,1-1,0 0,0 0,0 0,0 0,0 1,0-1,0 0,0 0,0 0,0 1,0-1,0 0,1 0,-1 0,0 0,0 1,0-1,0 0,0 0,0 0,0 0,0 0,0 1,1-1,-1 0,0 0,0 0,0 0,0 0,0 0,1 0,-1 1,0-1,0 0,0 0,0 0,1 0,-1 0,0 0,0 0,0 0,1 0,-1 0,0 0,0 0,20 5,38 6,-2-2,213 52,59 11,12-12,71 1,79-2,90 9,104 4,118 0,113-6,105-11,73-7,53-8,4417 72,-4710-107,-141-2,-148 1,-150-1,-128-1,-3 1,-249-3,-76 0,30 0,-151-1,-123-4,-140-7,-147-10,-138-8,-128-1,-111-3,-88 2,-5322-25,5479 65,92 4,104 3,109-1,108 3,101-1,100-2,98-3,125-3,43-4,11-1,90 8,186-1,218-2,236-3,242-2,249-4,229-5,209-4,172 1,139 0,8242-3,-8511 12,-222 0,-266 1,-280-1,-262 0,-227 0,-188 1,-263-1,92-2,-185-6,-222-9,-245-9,-267-2,-259-6,-249-11,-232-14,-187-1,-143 10,-4060-5,4092 75,166 8,227 2,279-4,293-7,269-7,236-5,260-4,111-2,19-1,6 0,170 0,-83 0,407-2,240-3,228-4,204-17,149-7,6363-58,-6954 91,-201 1,-182 0,-179-1,-154-1,-13 0,-40-3,-197-10,-221-11,-237-10,-251-7,-228 0,-204 9,-170 10,-7744 145,8340-83,265-9,244-8,245-1,191-18,17 0,62 0,282-8,295-11,299-20,288-17,248-7,204-5,151-2,3406-106,-1335 46,-2573 83,-277 12,-279 11,-252 6,-210 5,-289 10,1-2,43-7,-73 9,0 0,0 0,0 0,0 0,0 0,0 0,1 0,-1 0,0 0,0 0,0 0,0 0,0 0,0-1,0 1,0 0,0 0,1 0,-1 0,0 0,0 0,0 0,0 0,0 0,0 0,0 0,0-1,0 1,0 0,0 0,0 0,0 0,0 0,0 0,0 0,0 0,0-1,0 1,0 0,0 0,0 0,0 0,0 0,0 0,0 0,0 0,0-1,0 1,0 0,0 0,0 0,0 0,-1 0,1 0,0 0,0 0,0 0,-12-5,-54-8,-236-19,-242-7,-240-7,-245 0,-206-5,-176 3,-134 13,-5783 146,6379-67,237-7,224-11,196-8,270-17,-1 1,-37 7,61-8,0 0,0-1,0 1,-1-1,1 1,0-1,0 0,0 1,0-1,0 0,0 0,0 1,0-1,0 0,0 0,0 0,0 0,-1 0,1 0,0-1,1 1,80 2,253-7,254-8,264-9,272-11,247-9,196-4,131-8,1774-42,-3 59,-2048 45,-256 7,-270 1,-255 3,-223 0,-179-4,-153-5,-99-7,-51-2,-204-5,-233-18,-235-15,-239-4,-214 5,-177 10,-121 19,-1502 66,4 64,1807-63,222-5,237-9,228-10,250-11,223-20,18-5,0 0,0 0,0 0,0 0,0 0,0 0,0 0,0 0,0 0,0 0,1 0,-1 0,0 0,0 0,0 0,0 1,0-1,0 0,0 0,0 0,0 0,0 0,0 0,0 0,0 0,0 0,0 1,0-1,0 0,0 0,0 0,0 0,0 0,0 0,0 0,0 0,0 0,0 1,0-1,0 0,0 0,0 0,0 0,0 0,0 0,-1 0,1 0,0 0,0 0,0 0,0 0,0 0,0 1,0-1,0 0,0 0,0 0,-1 0,1 0,0 0,0 0,0 0,0 0,0 0,0 0,0 0,0 0,0 0,-1 0,52 6,277 2,308-10,302-13,268-7,230-8,178 0,7765 37,-8447 15,-254-4,-225-1,-188-4,-244-12,-1 0,32 7,-73-5,0-1,-38-1,-255 0,-215-10,-221-5,-201-2,-170-2,-142 3,-5160 80,5561-37,214 3,205-1,207-4,235-26,-1 0,1 0,0 0,-1 1,1-1,-1 0,1 0,0 1,-1-1,1 1,0-1,-1 1,1 0,0-1,0 1,0 0,-1 0,1 0,-1 2,4-2,0 0,0 0,0 1,1-1,-1-1,0 1,1 0,-1-1,0 1,1-1,-1 0,4 0,240 15,260-10,271-5,254-3,207 0,172-1,6929 35,-7537-21,-230-2,-201-2,-194-3,-481-10,-211-4,-255-6,-253-16,-218-5,-180 7,-131 22,-1662 60,10 61,1885-52,239-2,253-6,240-7,207-8,169-11,153-12,50-8,12-1,15-1,-1-1,1 0,-1-2,20 0,298-3,262-18,278-17,261-10,230-2,197 0,134 7,6218-3,-6928 57,-259 1,-232 4,-225 1,-267-18,0 1,0-1,1 1,-1 0,0 1,6 2,-15 0,-16 0,-228 7,-280-3,-272 2,-266 4,-218 16,-164 13,-5870 269,6369-260,256-10,234-10,193-10,240-20,-44 9,91-9,60-3,257-12,264-15,273-11,263-2,236-2,165 4,5988-27,-6554 71,-256 1,-235 1,-206 0,-220-3,-48-2,-16-1,-174 3,-282-6,-305-10,-312-4,-304 0,-275 4,-253 12,-203 18,-144 19,-6545 284,7117-220,356-12,370-19,340-18,545-45,-118 25,184-24,24-2,14-2,45 1,434-4,402-22,391-19,368-14,315-7,257 1,182-5,2234-39,-14 68,-2904 51,-387 10,-387 0,-339-1,-303-4,-315-19,-1-1,0 0,0 1,0 0,0 0,8 3,-16-2,-1-1,1 0,-1 0,1 0,-1-1,1 1,-1-1,1 0,-6 0,-340 9,-368-8,-378-2,-362 3,-306 5,-263 10,-221 16,-143 23,-2240 135,23 95,2860-158,388-18,388-20,344-25,298-20,323-45,0 1,1 0,-1 1,1 0,-1 0,1 0,-9 5,13-7,1 0,0 0,0 1,0-1,0 0,0 0,0 0,0 1,0-1,0 0,0 0,0 0,0 0,0 1,0-1,0 0,0 0,0 0,0 1,0-1,0 0,0 0,0 0,0 1,0-1,0 0,0 0,0 0,0 0,0 1,1-1,-1 0,0 0,0 0,0 0,0 0,0 1,1-1,-1 0,0 0,0 0,0 0,1 0,-1 0,0 0,0 0,0 0,1 0,23 6,297 3,395-25,386-30,392-28,356-17,315-1,245 11,155 13,7338 18,-7986 86,-387 5,-400-1,-367-5,-310-9,-289-10,-164-16,0 0,0 0,0 0,0 0,0 0,0 0,0 0,0 0,0 0,-1 0,1 0,0 0,0 0,0 0,0 0,0 0,0 0,0 0,0 1,0-1,0 0,0 0,0 0,0 0,0 0,0 0,0 0,0 0,0 0,0 0,0 0,0 0,0 1,0-1,0 0,0 0,0 0,0 0,0 0,0 0,0 0,0 0,0 0,-23 2,-96-1,-363-13,-359-18,-354-13,-326 0,-282 6,-223 11,-154 17,-2203 54,10 105,2594-46,326 3,352-9,339-19,295-20,409-52,-97 26,143-25,12-8,0 0,1 1,-1-1,0 0,0 1,0-1,0 0,0 1,0-1,1 0,-1 0,0 1,0-1,0 0,1 0,-1 1,0-1,0 0,1 0,-1 0,0 0,0 1,1-1,-1 0,0 0,1 0,-1 0,0 0,1 0,-1 0,1 0,13 4,1-2,0 0,15 0,388 4,403-22,415-28,395-22,364-17,322 2,248 14,2660-9,-19 51,-3232 25,-540 1,-628-7,-759 5,49-8,-88 6,-11-1,-37-4,-550-34,-627-15,-570-20,-485-8,-406 10,-345 26,-268 46,-165 50,-53 58,94 62,246 43,390 25,493-6,549-30,530-41,457-43,524-71,188-35,-57 21,64-13,30-17,1 1,-1-1,1 1,-1-1,1 1,-1-1,1 1,-1-1,1 1,0-1,-1 1,1 0,0-1,0 1,-1 0,1-1,0 1,0 0,0-1,0 1,0 0,0-1,0 1,0 0,0 1,1-1,-1 0,1 0,0 0,0 1,0-1,0 0,0 0,0 0,0 0,0-1,0 1,0 0,1 0,1 1,40 13,72 7,191 12,520 9,409-15,403-21,368-33,326-25,267-16,196-8,5939-128,-5971 158,-211 8,-296 3,-365 5,-415 8,-394 7,-342 7,-277 3,-102 4,-355 0,-8-1,-37-4,10 2,-714-76,-147-1,-410-24,-423-17,-395-12,-362 3,-300 15,-245 34,-167 41,-59 36,47 45,147 41,258 21,373 8,467-10,503-18,483-16,463-12,503-55,-1 1,0 0,1 1,0 0,-1 0,1 1,0 0,-10 5,17-8,0 1,0-1,0 0,0 1,0-1,0 0,0 1,0-1,0 0,0 1,0-1,0 0,0 1,0-1,0 0,0 1,1-1,-1 0,0 1,0-1,0 0,1 0,-1 1,0-1,0 0,1 0,-1 1,0-1,0 0,1 0,-1 0,0 0,1 1,-1-1,0 0,0 0,1 0,-1 0,0 0,1 0,-1 0,0 0,1 0,39 9,433 16,513-29,454-31,-1385 34,1916-53,427-19,356-10,282 6,184 6,9312-73,-10031 136,-456 1,-495-1,-475 2,-405 0,-326-3,-335 9,-1-1,1 0,-1 0,0-1,11-3,-18 4,-1 1,0 0,0 0,0 0,0 0,0 0,1 0,-1 0,0 0,0 0,0 0,0-1,0 1,1 0,-1 0,0 0,0 0,0 0,0-1,0 1,0 0,0 0,0 0,0 0,0-1,0 1,0 0,0 0,0 0,0 0,0-1,0 1,0 0,0 0,0 0,0 0,0-1,0 1,0 0,0 0,0 0,0 0,0 0,0-1,0 1,-1 0,1 0,0 0,0 0,0 0,0 0,0-1,-1 1,-19-9,-288-43,-388-22,-394-13,-387-13,-378-12,-342 0,-263 19,-161 35,-2409 84,20 156,3180-79,431-8,423-13,369-19,532-55,-1 3,-73 22,121-19,28-14,-1 1,1-1,-1 1,1-1,-1 0,1 1,-1-1,1 1,-1 0,1-1,0 1,-1-1,1 1,0-1,0 1,-1 0,1-1,0 1,0 0,0-1,0 1,0 0,0 0,0 0,1 0,-1 0,0 0,1 0,0 0,-1 0,1 0,0 0,-1 0,1 0,0-1,0 1,0 0,0-1,0 1,1 0,33 14,51 6,1-4,104 6,544 32,370-6,370-8,333-11,290-11,206-7,-1446-8,4428 35,-48 76,-3707-56,-391-7,-370-10,-324-12,-340-22,-84-6,-19-1,-6 0,-217-10,-381-27,-379-17,-358-9,-316 4,-267 14,-190 25,-1159 68,12 77,1343-25,278 10,340 1,356-11,317-20,271-18,338-59,1 0,0 1,-23 11,21-3,16-12,0-1,0 1,0-1,0 1,-1-1,1 1,0-1,0 1,0-1,0 1,0-1,0 1,0-1,0 1,1-1,-1 1,0-1,0 1,0-1,0 1,1-1,-1 1,0-1,0 0,1 1,0 0,3 2,0 0,1 0,0 0,0-1,-1 1,2-1,-1 0,0-1,10 3,120 21,384 25,347-8,339-11,304-7,253 8,184 4,5948 87,-6366-111,-333-5,-329 2,-294 0,-248-1,-251-7,-59-1,-18-2,-181-19,-291-12,-318-10,-318-8,-293-2,-267 6,-213 13,-153 19,-6140 184,6534-84,304-4,321-12,303-16,264-14,233-14,202-21,17-4,0 0,0 0,0 0,0 1,0-1,0 0,0 0,1 0,-1 0,0 0,0 0,0 0,0 0,0 0,0 0,0 0,0 0,0 0,0 0,0 1,0-1,0 0,0 0,0 0,0 0,0 0,0 0,0 0,0 0,0 0,0 0,0 1,0-1,0 0,0 0,0 0,0 0,0 0,0 0,0 0,0 0,0 0,0 0,0 1,0-1,0 0,0 0,0 0,0 0,-1 0,1 0,0 0,0 0,0 0,0 0,0 0,0 0,0 0,0 0,0 0,0 0,0 0,-1 0,1 0,0 0,0 0,0 0,0 0,0 0,47 6,260-2,317-18,336-18,316-16,284-8,232 1,169-1,2325-85,-852 26,-2027 71,-334 8,-320 10,-279 6,-422 18,1-2,62-13,-101 9,-14 8,0-1,0 1,1 0,-1-1,0 1,0 0,0 0,0-1,0 1,0 0,0-1,0 1,0 0,0 0,0-1,0 1,0 0,0-1,0 1,0 0,-1 0,1-1,0 1,0 0,0 0,0-1,0 1,-1 0,1 0,0 0,0-1,0 1,-1 0,1 0,-1-1,-6-3,0 1,0-1,-1 1,1 0,-1 1,-8-2,-343-67,-339-31,-319-21,-287-5,-235-9,-171 6,-6327-178,7051 305,279 6,257 3,258 0,188-5,17 1,72-2,320-9,330-13,312-16,261-16,208-2,146-1,491-13,2076-62,-3110 103,-281 13,-259 7,-227 5,-219-3,-126 4,-18 0,-77-8,-271-15,-265-10,-262-8,-222-7,-194 4,-5364-12,5802 73,224 6,204 0,173 1,262-20,-22 2,0 1,-33 9,55-12,1 0,0 0,-1 0,1 0,0 0,-1 0,1 0,-1 0,1 0,0 0,-1 0,1 1,0-1,-1 0,1 0,0 0,0 0,-1 1,1-1,0 0,-1 0,1 0,0 1,0-1,0 0,-1 1,1-1,0 0,0 0,0 1,0-1,-1 0,1 1,0-1,0 0,0 1,0-1,0 1,0-1,0 0,0 1,0-1,0 0,0 1,0-1,0 0,0 1,1-1,-1 0,0 1,0-1,0 0,0 1,1-1,-1 0,0 0,0 1,1-1,5 4,1-1,-1 0,1 0,0-1,-1 0,10 2,213 37,208 9,223 5,222-3,198 5,167 5,589 24,2748 149,-3729-182,-220-11,-213-13,-238-11,-181-15,-18-2,-75 1,-340-3,-354-4,-339 1,-319 10,-294 25,-217 22,-149 25,-6026 445,6600-392,325-17,330-21,298-25,244-24,181-15,148-29,1 0,0 0,0 1,0-1,0 0,0 1,0-1,0 1,0-1,0 1,0-1,0 1,0 0,0-1,0 1,1 0,-2 1,2-1,1 0,0 0,-1 0,1-1,0 1,0 0,0-1,0 1,0-1,0 1,0-1,0 0,0 1,0-1,0 0,0 1,0-1,0 0,2 0,50 8,71 1,270-1,253-6,269-5,248-9,225-12,192-4,134-6,1789-24,1163-25,-3594 58,-277 5,-251 8,-209 4,-168 5,-147 0,-46 0,-514-27,403 25,-615-21,-295 2,-275 7,-221 5,-161 4,-6642 135,7251-84,283-3,257-6,219-5,303-27,0 2,-48 13,80-17,0 0,0 0,1 0,-1 1,0-1,0 0,1 0,-1 0,0 0,0 0,0 0,0 0,1 0,-1 1,0-1,0 0,0 0,0 0,1 0,-1 1,0-1,0 0,0 0,0 0,0 1,0-1,0 0,0 0,0 1,1-1,-1 0,0 0,0 0,0 1,0-1,0 0,0 0,-1 1,1-1,0 0,0 0,0 0,0 1,0-1,0 0,0 0,0 0,0 1,-1-1,1 0,0 0,0 0,0 0,0 1,-1-1,1 0,0 0,56 8,236 5,255-8,277-8,273-5,246-4,193-7,134-2,4734-26,-5109 40,-364 1,-261 2,-230 1,-132 0,-448 0,-243-14,-261-6,-267 0,-229 4,-172 8,-5500 159,5846-94,228-1,212-5,185-9,150-7,143-15,46-16,1-1,0 1,0 0,-1-1,1 1,0 0,0 0,0 0,0 0,0 0,0 0,1 0,-1 0,0 0,0 0,1 1,-1-1,0 2,1-2,0 1,0-1,0 0,0 0,1 0,-1 0,0 1,1-1,-1 0,1 0,-1 0,1 0,0 0,-1 0,1 0,0 0,0 0,0-1,-1 1,1 0,2 0,4 5,0-1,1-1,0 1,8 2,44 16,70 17,180 36,108 6,112 0,74-11,2701 128,-3064-197,-124-5,-117 3,0 0,-1 0,1 0,0 0,0 0,0 0,0 0,0-1,0 1,0 0,0 0,0 0,0 0,0 0,0-1,-1 1,1 0,0 0,0 0,0 0,0 0,0-1,0 1,0 0,0 0,0 0,1 0,-1 0,0-1,0 1,0 0,0 0,0 0,0 0,0 0,0 0,0-1,0 1,1 0,-46-8,-183-18,-178-9,-164-2,-158 6,-128 9,-3584 30,3876 6,157-3,145-4,163-3,91-3,11 0,50 0,143-1,128-4,117-8,1454-78,2-49,-1606 116,-235 15,-45 3,-15 0,-61-9,-330-33,322 39,-367-35,-165-4,-151 3,-124 2,-3750-81,4040 114,160 4,141 4,174 3,-29-2,385-5,-122-1,567-3,-528 1,-28 0,346 19,1 27,-465-37,1294 167,-1278-164,26 5,-50-8,-1 0,1 0,-1 1,0-1,1 1,-1-1,0 1,0 0,0 0,0 1,3 1,-6-3,1-1,-1 1,0-1,1 1,-1-1,0 1,1-1,-1 1,0-1,0 1,1-1,-1 1,0 0,0-1,0 1,0-1,0 1,0 0,0-1,0 1,0-1,0 1,0 0,0-1,0 1,-1-1,1 1,0 0,-1 0,-15 13,-25 2,40-16,-59 14,-1-3,1-3,-93 1,59-4,-256 22,-274 13,406-39,351 0,230 21,65 4,795-9,-1192-18,-11 2,0-2,0-1,27-5,-42 5,-14-1,-407-29,307 27,-1634-35,1701 40,17-1,0 1,-48 7,73-7,-1 0,0 0,0 0,0 0,1 0,-1 0,0 1,0-1,0 0,1 0,-1 1,0-1,1 0,-1 1,0-1,1 1,-1-1,0 1,1-1,-1 1,1-1,-1 1,1 0,-1-1,1 1,-1 0,1-1,0 1,-1 0,1-1,0 1,-1 1,2-1,0 1,-1 0,1-1,0 1,0-1,0 0,0 1,0-1,0 0,0 1,1-1,-1 0,3 2,19 12,0-1,1-1,1 0,0-2,32 9,7 5,222 96,47 19,-314-134,21 10,-38-15,1 0,-1 0,0 1,0-1,0 0,-1 1,1 0,0-1,0 1,-1 0,1 0,-1 0,2 3,-2-4,-1 0,0 0,0 0,0 0,0 0,0 0,-1-1,1 1,0 0,0 0,-1 0,1 0,0 0,-1-1,1 1,-1 0,1 0,-1 0,1-1,-1 1,1 0,-1-1,0 1,1-1,-2 2,-7 10,10-11,-1 0,1-1,-1 1,1 0,-1-1,1 1,-1 0,1-1,0 1,-1-1,1 1,0 0,-1-1,1 0,0 1,0-1,0 0,-1 1,1-1,0 0,0 0,0 1,1-1,56 14,0-2,80 6,-97-14,700 42,5-46,-735 0,103-1,-110 2,-13 1,-26 2,-789 11,583-16,-729 0,936 2,25 0,0 0,0-1,0 0,0 0,0-1,0-1,0 1,0-1,-10-4,19 6,0 0,-1 0,1 0,0-1,0 1,0 0,0 0,-1 0,1 0,0 0,0-1,0 1,0 0,0 0,0 0,-1 0,1-1,0 1,0 0,0 0,0 0,0-1,0 1,0 0,0 0,0 0,0-1,0 1,0 0,0 0,0-1,0 1,0 0,0 0,0 0,1-1,-1 1,0 0,0 0,13-9,11 1,1 1,0 0,1 3,41-4,-54 6,421-25,6 24,-304 3,964 4,-1479-5,339-3,40 4,0 0,0 0,0 0,0 0,0 0,0 0,0 0,0 0,0 0,0 0,0 0,0-1,0 1,0 0,1 0,-1 0,0 0,0 0,0 0,0 0,-1 0,1 0,0-1,0 1,0 0,0 0,0 0,0 0,0 0,0 0,0 0,0 0,0 0,0 0,0-1,0 1,0 0,0 0,0 0,0 0,-1 0,1 0,0 0,0 0,0 0,0 0,0 0,0 0,0 0,0 0,-1 0,29-5,238-18,-210 20,229-13,1219-22,3 40,-1359-1,-97-1,-47 0,-7 0,-30 1,-368-1,30 0,-114 0,-112 0,-107 0,-88 0,-1113 20,10 50,1438-39,133-2,121-2,187-24,0 0,0 0,-20 9,36-12,-1 0,1 0,0 0,-1 0,1 0,0 0,-1 0,1 1,0-1,0 0,-1 0,1 0,0 0,-1 1,1-1,0 0,0 0,-1 0,1 1,0-1,0 0,-1 1,1-1,0 0,0 0,0 1,0-1,0 0,-1 1,1-1,0 0,0 1,0-1,0 0,0 1,0-1,0 1,0-1,0 0,0 1,0-1,0 0,1 1,-1-1,0 0,0 1,0-1,0 0,1 0,-1 1,0-1,0 0,0 0,1 1,4 2,0-1,0 0,1 0,-1 0,1 0,-1-1,7 1,195 19,185-11,208-14,204-9,187-11,145-5,535-23,1528-39,-2257 72,-202 3,-197 2,-188 3,-208 1,-145 8,-14 0,-55-2,-244-2,-228 1,-191 3,-147 2,-1407 13,5 60,1712-41,161-4,152-1,187-13,66-14,0 0,0 1,0-1,0 0,0 0,0 1,0-1,0 1,0-1,0 1,0-1,1 1,-1-1,0 1,0 0,0-1,1 1,-1 0,0 0,1 0,-1 0,0 0,0 1,2-1,0 1,-1-1,1 0,0 0,0 0,0 0,0 0,0 0,0-1,0 1,1 0,-1 0,0-1,0 1,1-1,-1 1,0-1,1 0,1 1,65 16,209 18,203-3,183-7,173-10,154-11,101-8,4572-107,-5475 102,-151 5,-33 2,-12 0,-143-11,-234-2,-230 3,-217 3,-184 2,-140 5,-3351 79,3774-47,207-4,196-4,310-21,0 1,0 1,0 1,-20 6,37-4,14 1,66 7,226 9,221-5,218-7,181-9,118-9,1469-30,-19 1,-2201 33,-122 1,-702-12,509 14,-560-8,-181 8,-143 4,-3746 80,4100-70,184-3,336-11,0 2,-57 10,88-7,15 1,59 6,270 3,278-10,280-14,234-7,169-2,5190-96,-5702 100,-230 7,-201 6,-160 3,-134 0,-162-2,-215-3,-243 1,-260-1,-242 2,-208 7,-138 4,-3906 104,4454-81,237-1,216-4,189-3,210-25,0 1,1-1,-1 1,0 0,1 1,-1-1,-6 4,12 0,12 0,48 3,70 1,287 3,226-5,210-4,166-5,258-2,2740-14,-3360 10,-186-2,-176 0,-220 6,-65 2,-14 0,-114-2,-213 0,-210 3,-182 0,-145 1,-3445 47,3794-30,153 0,136-3,207-12,0 0,-28 7,45-5,11 1,55 5,194 8,216-4,224-3,206-6,163-8,117-5,3441-5,-3838 21,-200 3,-187 0,-161-3,-157-1,-182-4,-209-1,-220-1,-214-1,-189 0,-136 0,-3130-1,3489 4,188 2,173-1,142 1,191-5,27 1,120-2,276-4,281-8,289-12,276-13,236-12,181-8,6482-273,-7135 286,-283 14,-256 13,-203 9,-259 8,80-4,-93 2,-13-1,-46-7,-220-18,-252-9,-264-10,-252-6,-243-5,-198 6,-142 13,-2099-5,26 84,2877-14,279 2,477-23,-87 15,155-19,0 1,0-1,0 0,0 0,0 0,0 0,0 0,0 0,0 0,1 0,-1 0,0 0,0 0,0 1,0-1,0 0,0 0,0 0,0 0,0 0,0 0,0 0,0 0,0 1,0-1,0 0,0 0,0 0,0 0,0 0,0 0,0 0,0 0,0 0,0 1,-1-1,1 0,0 0,0 0,0 0,0 0,0 0,0 0,0 0,0 0,0 0,0 0,0 0,0 0,-1 0,1 1,0-1,0 0,0 0,0 0,0 0,0 0,21 3,92 2,402-4,379-21,347-24,312-33,256-19,173-4,5769-166,-6357 246,-327 12,-303 7,-255 4,-58 5,-915-33,171 6,-549-31,-328-19,-319-10,-270 7,-187 16,-1952-6,13 84,2476 16,347 7,332-3,288-8,315-18,116-14,1-1,-1 2,1-1,-11 6,21-8,-1 0,1 0,0 0,-1 0,1 0,0 0,0 1,-1-1,1 0,0 0,0 0,-1 0,1 1,0-1,0 0,0 0,-1 1,1-1,0 0,0 0,0 1,0-1,0 0,-1 1,1-1,0 0,0 0,0 1,0-1,0 0,0 1,0-1,13 8,5-3,0-1,26 2,346 21,308-8,311-6,279-3,237 3,182 4,3827 79,-3847-56,-212 7,-277 1,-290-5,-263-3,-213-8,-351-26,230 25,-289-27,-35-1,-314-4,99-3,-443-4,-282-7,-269-4,-209 3,-148 12,-4421 124,5037-84,277-7,259-4,390-22,-43 10,60-5,20-8,0 0,0 0,-1 1,1-1,0 0,0 0,0 0,0 0,0 1,0-1,0 0,0 0,0 0,0 1,0-1,0 0,0 0,0 1,0-1,0 0,0 0,0 0,0 1,0-1,0 0,0 0,0 0,0 1,0-1,0 0,0 0,1 0,-1 0,0 1,0-1,0 0,0 0,0 0,1 0,-1 0,0 1,0-1,0 0,1 0,-1 0,0 0,0 0,1 0,8 4,1-1,-1 0,1-1,17 2,105 12,443 18,375-6,335-7,279-9,204-5,166 0,2337 50,-2429-23,-389-4,-409-7,-365-8,-106-3,-771-28,-251-13,-300-11,-301-2,-279 0,-242 10,-162 11,-1647 17,9 72,2167-21,296-2,284-8,243-11,186-6,146-11,49-8,0-1,0 0,1 0,-1 0,0 0,0 0,0 0,0 0,0 1,0-1,0 0,1 0,-1 0,0 0,0 1,0-1,0 0,0 0,0 0,0 0,0 1,0-1,0 0,0 0,0 0,0 1,0-1,0 0,0 0,0 0,0 0,0 1,0-1,0 0,0 0,-1 0,1 0,0 1,0-1,0 0,0 0,0 0,0 0,0 0,-1 1,1-1,0 0,0 0,0 0,0 0,-1 0,1 0,0 0,0 0,0 0,0 0,-1 0,1 0,22 5,0-1,25 1,234 14,236-5,252-9,248-12,214-9,164-5,72-2,2611-46,-3085 50,-241 5,-226 5,-208 3,-241 2,-62 2,-15 2,0 0,0 0,0 0,0 0,0 0,0 0,0 0,0 0,0 0,0 0,0 0,-1 0,1 0,0 0,0 0,0 0,0 0,0 0,0 0,0-1,0 1,0 0,0 0,0 0,0 0,0 0,0 0,0 0,0 0,0 0,0 0,0 0,0 0,0 0,0 0,0-1,0 1,0 0,0 0,0 0,0 0,0 0,0 0,0 0,0 0,0 0,0 0,-189-12,-322-6,-333-3,-321 2,-276 5,-248 5,-189 4,-7331 212,8058-148,321-9,287-10,231-13,172-7,139-20,0 0,0 0,1 0,-1 0,0 0,0 0,0 1,1-1,-1 0,0 1,0-1,1 0,-1 1,0-1,1 1,-1-1,0 1,1-1,-1 1,1 0,-2 0,3 0,1 0,-1 0,0 0,0 0,0-1,1 1,-1-1,0 1,1-1,-1 1,0-1,1 0,-1 1,3-1,178 19,230 1,244 7,248-10,221-13,186-12,120-5,-926 8,6696-37,-7141 43,-49-1,-14 0,-163-1,-285-8,-312 2,-317 5,-308 16,-267 31,-189 24,-1898 97,19 65,2345-121,334-13,318-20,285-21,325-32,93-14,23-10,-1 0,1 0,0 0,0 0,0 0,-1 1,1-1,0 0,0 0,0 0,0 0,0 1,-1-1,1 0,0 0,0 0,0 1,0-1,0 0,0 0,0 0,0 1,0-1,0 0,0 0,0 1,0-1,0 0,0 0,0 0,0 1,0-1,0 0,0 0,0 0,0 1,0-1,0 0,0 0,0 0,1 1,-1-1,0 0,0 0,1 1,4 1,0 1,1-1,0-1,-1 1,1-1,0 1,10-1,108 10,393 5,350-17,337-18,309-17,260-16,184-16,2836-71,-32 73,-3515 66,-329 9,-300 6,-259 0,-276-8,-66-4,-16-3,0 0,0 0,0 0,0 0,0 0,0 0,-1 0,1 0,0 0,0 0,0 0,0 0,0 0,0 0,0 0,0 0,0 0,0 0,-1 0,1 0,0 0,0 0,0 0,0 0,0 0,0 0,0 0,0 0,0 0,0 1,0-1,0 0,0 0,0 0,0 0,0 0,0 0,0 0,0 0,0 0,-1 0,1 0,0 1,0-1,0 0,0 0,1 0,-1 0,0 0,0 0,0 0,0 0,0 0,0 0,0 1,0-1,0 0,-63 5,-71-4,-367-11,-299-10,-297-1,-265 6,-220 20,-150 28,-1754 81,3 74,2034-76,227 3,260-10,261-18,229-20,189-17,263-46,0 0,1 2,-31 12,50-18,-1 0,1 1,0-1,-1 0,1 0,0 0,-1 0,1 0,-1 0,1 1,0-1,-1 0,1 0,0 1,0-1,-1 0,1 0,0 1,0-1,-1 0,1 1,0-1,0 0,0 1,-1-1,1 1,0-1,0 0,0 1,0-1,0 1,0-1,0 0,0 1,0-1,0 0,0 1,0-1,0 1,0-1,0 0,1 1,-1-1,0 1,0-1,0 0,0 1,1-1,-1 0,0 0,0 1,1-1,-1 0,0 1,1-1,-1 0,0 0,1 0,-1 1,8 2,1 0,-1-1,0 1,1-2,16 3,249 12,231-16,255-19,248-23,224-16,166-9,4430-123,-4731 166,-246 5,-236 7,-213 5,-159 3,-920 6,-83 6,-269 5,-223 8,-2013 61,12 52,2465-88,230-1,202-6,299-32,-72 17,128-23,-1-1,0 0,1 1,-1-1,0 1,1 0,-1 0,1-1,-1 1,1 0,-1 0,1 0,0 0,-1 1,1-1,-2 3,3-3,0 0,1-1,-1 1,0 0,1 0,-1 0,0 0,1-1,-1 1,1 0,0 0,-1-1,1 1,-1 0,1-1,0 1,0-1,-1 1,1-1,0 1,0-1,0 1,-1-1,1 0,0 1,0-1,0 0,1 0,32 10,0-1,1-2,48 4,328 22,229-5,215-1,174-3,117-11,3451-19,-3712 2,-215 1,-178 1,-40 0,-553 3,-252 6,-251 5,-237 9,-201 11,-137 5,-2750 111,3279-122,-101 4,209-8,196-7,313-13,-65 11,94-9,17 1,79 7,292 7,299-3,283-6,256-9,185-6,-592 1,5271-21,-5268 24,-238 0,-209 1,-197-1,-165 0,-14-1,-57-1,-281-8,-315-8,-317-3,-280 3,-230 4,-162 5,-4500 10,5184 12,281 3,249-2,219-3,197-8,17-2,0 0,0 0,0 0,0 0,0 0,0 0,0 0,0 0,0 0,0 0,0 0,0 0,0 1,0-1,0 0,0 0,0 0,0 0,0 0,0 0,0 0,0 0,0 0,0 0,0 0,0 0,0 0,0 0,-1 0,1 0,0 0,0 0,0 0,0 0,0 0,0 1,51 2,287 1,332-3,351-7,335-6,291-8,234-2,140 0,128-4,3460-33,-4208 50,-329 4,-314 4,-279-2,-258-7,-209 6,-19-1,-62-7,-298-19,-317-11,-308-7,-283 3,-243 9,-183 12,-121 16,-44 12,69 15,161 14,251 7,292-1,302 0,277-4,267-4,232-24,15-6,-1 0,1 0,0 0,0 1,0-1,0 0,0 0,0 0,0 0,0 1,0-1,0 0,0 0,0 0,0 0,0 1,0-1,0 0,0 0,0 0,0 0,0 1,1-1,-1 0,0 0,0 0,0 0,0 0,0 1,0-1,0 0,1 0,-1 0,0 0,0 0,0 0,0 0,0 0,1 0,-1 1,0-1,0 0,0 0,0 0,0 0,1 0,-1 0,0 0,0 0,0 0,1 0,-1 0,14 3,1-1,28 2,371 8,365-14,348-30,317-25,274-14,205-7,5761-151,-6270 201,-334 11,-313 8,-269 5,-209 4,-269 0,88-3,-103 0,-12-1,-51-11,-273-42,-337-32,-364-20,-357-9,-323-11,-256 2,-188 12,-67 23,49 21,146 25,272 22,358 14,380 11,348 7,292 2,277-3,90-5,21 0,180 0,368-14,383-25,388-23,341-27,269-14,193 0,6248-150,-6883 229,-357 12,-331 7,-282 4,-432 0,259 5,-967-29,-157-6,-333-4,-313-3,-263 2,-188 9,-5415 46,6032 10,332 1,329-5,441-15,135-11,1 0,-1 1,-19 6,32-8,0 0,0 0,0 0,0 0,1 0,-1 0,0 0,0 0,0 0,0 0,0 0,1 0,-1 0,0 0,0 0,0 0,0 0,0 0,0 1,1-1,-1 0,0 0,0 0,0 0,0 0,0 0,0 0,0 0,0 1,0-1,1 0,-1 0,0 0,0 0,0 0,0 0,0 1,0-1,0 0,0 0,0 0,0 0,0 0,0 1,0-1,0 0,0 0,0 0,0 0,0 0,0 0,0 1,-1-1,1 0,0 0,0 0,0 0,0 0,0 0,0 1,0-1,0 0,0 0,-1 0,1 0,0 0,31 6,131 4,485-3,447-18,416-17,348-7,258-5,6305-59,-6906 98,-360 10,-338 4,-292 1,-420-11,216 12,-453-20,-8 2,-409-10,-351 0,-360 4,-353 12,-295 10,-214 20,-4475 193,4763-121,364-6,382-11,356-16,307-15,405-53,0 1,1 0,-31 14,27-2,23-17,-1 1,1-1,0 1,-1 0,1-1,0 1,-1 0,1-1,0 1,0 0,0-1,0 1,-1 0,1 0,0-1,0 1,0 0,1 0,-1-1,0 1,0 0,1 1,1 1,0 0,1-1,-1 1,1 0,0-1,0 1,0-1,0 0,0 0,1 0,-1 0,1-1,-1 1,5 0,23 9,51 12,392 51,285-8,280-5,242-4,184-9,-352-16,3738 136,-3735-111,-255-9,-252-9,-239-11,-289-18,-69-6,-20-1,-228 1,-320-15,-326-6,-293 4,-250 8,-198 15,-2554 72,28 48,3063-90,291-6,265-5,222-5,288-23,0 2,0 0,-34 9,54-12,0 0,0 0,0 0,0 0,0 1,0-1,0 0,0 0,0 0,-1 0,1 0,0 0,0 0,0 0,0 0,0 1,0-1,0 0,0 0,0 0,0 0,0 0,0 0,0 0,0 1,0-1,0 0,0 0,0 0,0 0,0 0,0 0,1 0,-1 0,0 1,0-1,0 0,0 0,0 0,0 0,0 0,0 0,0 0,0 0,0 0,0 0,1 0,-1 0,0 0,0 0,0 1,0-1,0 0,0 0,0 0,1 0,-1 0,0 0,18 4,75 4,302 2,298-4,311-4,291-8,241-8,169-16,-1604 28,6623-114,-5454 104,-295 3,-285 2,-253 3,-225-1,-195 2,-18 3,1 0,0 0,0 0,0 0,0 0,0 0,0-1,0 1,0 0,0 0,0 0,0 0,0 0,0 0,0 0,-1 0,1 0,0 0,0 0,0 0,0 0,0-1,0 1,0 0,0 0,0 0,0 0,0 0,0 0,0 0,0 0,0 0,0 0,0-1,0 1,0 0,1 0,-1 0,0 0,0 0,0 0,0 0,0 0,0 0,0 0,0 0,0 0,0 0,0 0,0-1,0 1,0 0,0 0,1 0,-1 0,0 0,0 0,0 0,0 0,0 0,0 0,0 0,0 0,0 0,0 0,0 0,1 0,-47-9,-247-18,-262-10,-259-6,-234-1,-182 1,-117 5,-4915-20,5552 64,223 3,191 0,179-2,112-5,16 0,76 1,286-5,320-12,333-20,327-29,287-18,227 1,156 5,4214-103,-4351 137,-363 7,-409 7,-378 9,-306 8,-224 3,-170 3,-34 1,-12-2,-42-7,-59-6,-287-27,-275-8,-270 0,-249 3,-201 7,-4196-22,4670 69,266 2,235 0,225-2,639-14,230-5,294-8,254-1,185 3,5501-15,-6470 37,-35 1,-982-21,-153-4,-329-18,-325-7,-275 9,-233 26,-5976 169,6412-98,353-11,335-11,297-11,282-9,189-16,0 0,1 0,-1 0,0 0,0 0,0 0,0 0,0 0,0 0,0 0,0 0,0 0,0 0,0 0,0 0,0 0,1 0,-1 0,0 0,0 0,0 0,0 1,0-1,0 0,0 0,0 0,0 0,0 0,0 0,0 0,0 0,0 0,0 0,0 0,0 1,0-1,0 0,0 0,0 0,0 0,0 0,23 2,90 0,405-10,397-24,394-19,367-15,311-12,234 2,197 19,373 37,45 43,-404 26,-613 13,-617-2,-537-17,-519-29,-118-10,-25-2,-8 0,-301 1,-463-20,-401-25,-329-8,-247 3,-1966-9,8 74,2295 12,323 1,315-4,297-5,362-14,89-5,21-1,6-1,253-5,413-27,394-21,339-14,276-6,253 0,2684-36,-2628 85,-510 17,-539 7,-544-2,-380 0,-34 0,-115-2,-506-13,-439-12,-373-3,-282 4,-203 6,-7573 12,8286 19,330-1,302-2,279-1,639-10,330-10,282-9,258-17,194-13,5578-139,-6115 182,-245 5,-212 1,-178 1,-189 1,-53-1,-101-4,-237-4,-204 0,-171-7,-162-2,-2162-29,1443 24,1071 17,170 3,235 2,123 2,29-1,211-2,-132 2,526-7,307-1,270-7,193-2,142 2,1861-5,-1929 17,-307 2,-321 3,-290 0,-61 1,-430 0,-44-1,-27 1,-230-9,159 4,-308-10,-202 0,-171 3,-114 0,-2571-47,2917 54,162 4,277 0,-141 5,239-4,9 0,40 0,199 2,227-2,227 0,187 3,3467 124,-3857-106,-144-8,2 0,-313-13,-26-1,-65 0,-589-3,-44 2,-261 0,-223-1,-192-5,-129-1,-3952 14,5229-5,-727 3,255-2,431 0,-126-1,374-2,18 1,69-2,305-3,289-1,265-8,205-4,4687-23,-5152 45,-206 1,-353-4,219 7,-283-3,-68-2,0-2,0 1,-1-1,-14-1,-194 9,-189 2,-209 6,-209 4,-179 8,-124 7,-3298 164,3700-159,210-9,223-10,237-15,53-4,16-2,219-9,299-21,287-15,253-8,211 3,136 1,4994-110,-5674 145,-195 4,-170 4,1 1,-270 5,-97-2,-12-2,-30-4,-251-25,189 23,-324-28,-187-8,-187-5,-173 3,-148 4,-2161-28,2 56,2686 16,185 1,165-1,178-2,55 0,14-1,106-7,-91 7,343-22,232-12,210-8,154 2,3139-94,-3350 118,-184 7,-172 5,-21 5,-365 1,-31 1,-71 1,-194-3,-177-8,-155-4,-136-1,-3923-14,4599 28,28 0,48 0,6 0,22-1,240-5,265-5,268-8,239-2,176 1,3704-4,-4116 34,-305 4,-363-7,-111-5,-24 0,-199-2,-338-8,-294-8,-223-2,-145 1,-3403-12,3873 28,213 1,196 0,299 1,-1-1,-38-5,199-7,283-8,274-4,253-5,200-2,143-3,47 3,-71 9,-159 11,-215 12,-254 10,-263 3,-290-9,-68-4,-14 0,-5-1,-170-2,-268-6,-239-12,-209-17,-144-6,-95 3,-3094-78,3552 108,185 6,167 2,150 1,151-2,55-2,221-9,258-7,246-10,225-6,194-1,3853-84,-4297 103,-387-5,-324 16,-26 8,-1 0,0 0,0 0,0 0,1 0,-1 0,0 0,0 0,0 0,1 0,-1 0,0 0,0 0,0 0,0-1,1 1,-1 0,0 0,0 0,0 0,0 0,0-1,0 1,1 0,-1 0,0 0,0 0,0-1,0 1,0 0,0 0,0 0,0-1,0 1,0 0,0 0,0 0,0-1,0 1,0 0,0 0,0 0,0-1,0 1,0 0,0 0,0 0,-1 0,1-1,0 1,0 0,0 0,-7-3,0 0,0 0,-1 1,1 1,0-1,-14 0,-374-30,-299 1,-228 2,-3976-85,4326 105,185 3,203 4,578 1,208 2,234 0,181 0,134 3,128 13,-103 11,-298 0,-374-5,-393-15,-91-5,-18-1,-6-1,-217 6,-280-7,-195-7,22-2,-3092-65,3629 68,130 4,11 0,43-1,210-3,219-1,215-6,216-3,191-3,-73-9,-266-5,-343-2,-402 33,0 0,0-1,21-7,-35 10,0 0,1 0,-1 0,0 0,1 0,-1 0,0 0,0 0,1 0,-1-1,0 1,0 0,0 0,1 0,-1 0,0-1,0 1,0 0,1 0,-1 0,0-1,0 1,0 0,0 0,0-1,1 1,-1 0,0 0,0-1,0 1,0 0,0-1,0 1,0 0,0 0,0-1,0 1,0 0,0-1,-16-7,-59-5,-125-4,-386-9,-232 7,-159 7,-1019 0,-1409-18,3208 23,568-1,-232 6,410-4,174-8,131-3,3916-27,-4608 45,-274-1,7 1,-253 0,-199-1,-192 0,-173 0,-120 0,-5002 0,6000 0,40 0,11 0,540 1,74 10,221 3,181 0,127-1,342 5,1366 14,-2113-26,-176-3,-158-2,32-1,-374-2,21 2,-116-2,-39 2,-6 1,-172-2,-129-6,-129-2,-3302-19,3733 28,133 1,143-1,118 0,88 0,1914 8,-2004-6,485-12,-932-21,-233-73,265 71,-158-83,213 94,0-1,-33-29,53 37,0 0,1-1,1-1,1-1,-17-26,27 38,1-1,1-1,-1 1,1 0,0-1,1 0,0 1,0-1,1 0,0 0,-1-9,3 11,-1 0,1 1,-1-1,2 0,-1 0,1 0,0 0,0 1,0-1,1 1,0 0,0 0,0 0,8-10,-1 2,-10 13,0 0,0-1,0 1,0 0,0 0,0 0,0 0,0 0,0 0,0-1,0 1,0 0,0 0,0 0,0 0,0 0,0 0,0-1,0 1,0 0,-1 0,1 0,0 0,0 0,0 0,0 0,0 0,0-1,0 1,0 0,0 0,-1 0,1 0,0 0,0 0,0 0,0 0,0 0,0 0,0 0,-1 0,1 0,0 0,0 0,0 0,0 0,0 0,0 0,-1 0,1 0,0 0,-33 10,26-8,-486 126,449-117,37-7,11 0,16 2,0 0,39 4,-4-1,191 36,421 87,-613-120,744 162,10-41,-783-130,-16-1,0 0,1-1,-1 0,0 0,0-1,1 0,-1-1,0 0,0-1,1 0,10-4,-19 6,0-1,1 1,-1-1,0 0,0 0,0 0,0 0,0 1,0-1,0-1,0 1,0 0,-1 0,1 0,0 0,-1-1,1 1,-1 0,1 0,-1-1,1 1,-1 0,0-1,0 1,0-1,0 1,0 0,0-1,0 1,0 0,-1-1,1 1,-1-3,-1 0,0 0,0-1,0 1,-1 0,1 0,-1 0,0 1,0-1,-6-5,-6-3,0 1,-1 0,0 1,0 1,-24-10,-95-30,97 37,-515-136,-14 37,156 44,-577-22,967 89,16 3,26 7,7 3,-19-8,73 39,-2 3,124 96,-179-121,-1 1,-1 1,-1 1,28 41,-37-46,-1 2,-1-1,0 2,-2-1,-1 1,0 1,3 24,-4 4,-2 1,-2-1,-3 1,-2 0,-2-1,-13 61,-50 600,52-548,-50 224,63-381,1-4,0 0,0 1,0-1,0 1,1-1,0 1,0-1,0 1,0-1,2 8,-1-12,-1 0,0 1,0-1,0 0,0 0,0 1,0-1,1 0,-1 0,0 1,0-1,0 0,0 0,1 0,-1 1,0-1,0 0,1 0,-1 0,0 0,0 0,1 1,-1-1,0 0,1 0,-1 0,0 0,0 0,1 0,-1 0,0 0,1 0,-1 0,0 0,1 0,-1 0,0 0,0 0,1-1,-1 1,1 0,12-12,18-27,-1 0,24-46,-8 12,683-1025,-568 840,-67 104,-80 136,-13 18,-1 0,0 0,0 0,1 0,-1 0,0 0,0 0,0 0,1 1,-1-1,0 0,0 0,0 0,0 0,1 0,-1 0,0 0,0 1,0-1,0 0,0 0,1 0,-1 0,0 1,0-1,0 0,0 0,0 0,0 1,0-1,0 0,0 0,0 0,0 1,1-1,-1 0,0 0,0 0,-1 1,1-1,0 0,0 0,0 0,0 1,0-1,-6 43,-47 212,-55 306,-56 740,151-1185,9-100,4-26,4-31,4-14,125-707,8 290,-136 458,-3 11,-1-1,1 1,-1-1,0 0,0 1,0-1,-1 0,1 0,-1-7,0 11,0 0,0 0,0 0,0-1,-1 1,1 0,0 0,0 0,0 0,-1-1,1 1,0 0,0 0,-1 0,1 0,0 0,0 0,0 0,-1 0,1 0,0 0,0 0,-1 0,1 0,0 0,0 0,-1 0,1 0,0 0,0 0,-1 0,1 0,0 0,0 0,-1 1,1-1,0 0,0 0,0 0,-1 0,1 0,0 1,0-1,0 0,0 0,0 0,-1 1,1-1,0 1,-9 7,1 1,0 0,0 0,0 1,2 0,-11 19,11-19,-218 421,28 16,108-253,-6 14,93-206,0 0,1 0,-1 0,0 0,0 0,0 0,-1 0,1 0,0-1,-1 1,1 0,-1-1,1 1,-1-1,0 0,0 1,0-1,-3 1,4-2,-1 0,1 0,-1 0,1 0,-1-1,1 1,-1 0,1-1,-1 1,1-1,0 0,-1 1,1-1,0 0,-1 0,1 0,0 0,0 0,0 0,0 0,0-1,0 1,0 0,1 0,-1-1,0 1,0-2,-5-8,1 0,0 0,1-1,1 1,-1-1,-1-18,-6-77,11 95,-1-3,-2-125,4 124,1 0,0 1,1-1,1 0,0 1,12-27,25-33,4 1,61-78,-25 39,-70 94,-8 14,0 0,0 0,0 0,1 0,-1 1,1-1,0 1,5-4,-8 8,-1 0,0 0,1 0,-1 1,0-1,1 0,-1 0,0 0,1 1,-1-1,0 0,1 1,-1-1,0 0,0 0,0 1,1-1,-1 0,0 1,0-1,0 1,0-1,1 0,-1 1,0-1,0 0,0 1,0-1,0 1,0-1,0 0,0 1,0-1,-1 1,3 18,-14 470,1-213,8-151,1 355,2-476,0 1,0 0,1 0,0-1,0 1,0 0,3 6,-4-10,0-1,1 0,-1 1,0-1,0 0,0 1,1-1,-1 0,0 0,1 1,-1-1,0 0,1 0,-1 0,0 0,1 1,-1-1,0 0,1 0,-1 0,0 0,1 0,-1 0,1 0,-1 0,0 0,1 0,-1 0,0 0,1 0,-1 0,1 0,0-1,1 0,0 0,0-1,0 1,-1-1,1 1,0-1,0 0,-1 0,2-2,18-28,-2-1,-2 0,0-1,22-71,-13 32,31-77,173-424,-160 421,150-241,-214 384,-3 4,1 1,-1 0,1 0,8-9,-11 14,-1 0,0 0,0 0,0-1,1 1,-1 0,0 0,0 0,0 0,1 0,-1 0,0 0,0 0,0 0,1 0,-1 0,0 0,0 0,0 0,1 0,-1 0,0 0,0 0,1 0,-1 0,0 1,0-1,0 0,0 0,1 0,-1 0,0 0,0 0,0 1,0-1,1 0,-1 0,0 0,0 0,0 1,0-1,0 0,0 0,0 0,0 1,0-1,0 0,0 0,0 1,0-1,0 0,0 0,0 1,2 7,-1 0,0 0,0 0,-1 1,0-1,-1 0,-3 16,1 2,-89 715,4-44,27 5,58-672,2-22,0 0,1 0,-1 0,1 0,2 13,-4-29,0-1,0 1,1-1,0 0,0 0,1-10,0-1,0-67,4-1,28-154,61-169,-87 388,405-1230,-349 1089,-60 159,1 0,-1 0,1 0,0 1,1-1,-1 1,1 0,0 0,0 0,0 0,0 1,1-1,-1 1,1 1,0-1,0 0,0 1,0 0,1 1,-1-1,0 1,8-1,9 0,1 0,-1 2,1 1,28 5,9-1,-20-5,30 2,-66-2,0 1,1 0,-1 0,0 0,0 1,0-1,0 1,0 0,0 0,0 0,0 1,5 5,-4-4,-1 1,-1 0,1 0,-1 1,1-1,-2 1,1 0,0 0,-1 0,1 6,3 12,2 39,3 103,-18 251,5-366,-64 855,-31 1,45-432,38-351,4 139,9-243,0 0,-1-1,-9 35,4-22,6-28,-9 26,10-29,0 0,-1-1,1 1,-1 0,0-1,1 1,-1 0,0-1,1 1,-1-1,0 1,1-1,-1 0,0 1,0-1,0 0,1 1,-1-1,0 0,0 0,0 0,0 0,1 0,-1 0,0 0,0 0,0 0,0 0,0 0,1 0,-1-1,0 1,0 0,0-1,-1 0,-3-3,-1 0,1 0,-1 0,1-1,1 0,-1 0,1 0,-5-8,-25-34,3-2,-38-79,-38-120,77 175,-431-1164,460 1234,-153-422,-20 15,164 388,-1 0,-2 1,-19-26,27 41,0-1,-1 1,-1 0,1 1,-1 0,1 0,-2 0,1 0,0 1,-1 1,0-1,-14-3,7 3,1 2,-1 0,0 1,0 0,1 2,-1-1,-29 6,-103 34,133-36,-556 213,-67 20,-243-13,658-172,-1737 357,1873-392,-137 22,236-40,0 0,0 1,13 2,33 1,118 0,85 1,85-2,83 2,85 4,65 4,2066 67,-2093-63,-139 2,-166 1,-186-7,-57-8,-14 1,-21-1,-47 2,-204 0,-170-5,-168-4,-172-6,-171-4,-171 2,-143 1,-98 4,-4291 9,4434 14,172 11,201 5,207 1,190-3,169-8,263-20,-1 0,-44 12,74-15,0 0,1 0,-1 0,0 0,0 0,1 0,-1 0,0 1,0-1,0 0,0 0,1 0,-1 0,0 0,0 1,0-1,0 0,1 0,-1 0,0 1,0-1,0 0,0 0,0 0,0 1,0-1,0 0,0 0,0 0,0 1,0-1,0 0,0 0,0 1,0-1,0 0,0 0,0 1,0-1,0 0,0 0,0 0,0 1,0-1,-1 0,1 0,0 0,0 1,0-1,0 0,-1 0,1 0,0 0,0 0,0 1,0-1,-1 0,1 0,0 0,0 0,-1 0,1 0,0 0,0 0,-1 0,48 11,192 7,204-3,228-5,218-5,199-9,163-5,120 0,5052-14,-5593 22,-206 1,-187 1,-2 0,-393-1,-35 0,-9 0,-79 0,-172 0,-195 1,-250 6,-247 3,-240 1,-206 9,-179 11,-143 11,-2528 136,35 132,3031-194,274-3,340-6,525-98,1 2,-36 17,39-8,31-19,1-1,-1 1,0-1,1 1,-1 0,1-1,0 1,-1-1,1 1,-1 0,1-1,0 1,0 0,-1 0,1-1,0 1,0 0,0 0,0-1,0 1,0 0,0 0,0-1,0 2,1 0,0-1,-1 0,1 0,0 0,0 0,0 0,0 0,0 0,0 0,0 0,0 0,1-1,-1 1,0 0,2 0,39 12,3-6,62 3,497-12,361-43,330-37,272-24,201-8,2727-131,-23 77,-3238 140,-305 13,-282 10,-247 4,-246-4,-148 3,-21-1,-88-4,-306-12,-304-9,-292-1,-274 3,-238 8,-187 12,-142 10,-2005 74,1977 16,142 17,209 6,258 3,286-12,279-18,243-24,204-22,203-28,46-10,14-1,33 1,0-3,68-2,371-19,313-31,335-22,312-18,262-5,192 10,2850-60,-28 105,-3442 51,-325 6,-306 0,-256 0,-213-3,-166-13,-14 1,-52 0,-264 0,-305-4,-305-1,-287 1,-261 6,-192 6,-3279 139,23 167,3997-239,282-16,252-10,295-32,96-19,1-1,-1 1,0 0,1 1,-1-1,1 1,0-1,-1 1,1 0,-5 4,8-6,0 0,0 1,0-1,0 0,0 0,0 1,0-1,-1 0,1 0,0 1,0-1,1 0,-1 0,0 1,0-1,0 0,0 0,0 1,0-1,0 0,0 0,0 1,1-1,-1 0,0 0,0 1,0-1,0 0,1 0,-1 0,0 0,0 1,0-1,1 0,-1 0,0 0,1 0,22 8,12-2,40 2,371 3,333-26,325-16,293-11,243-1,174 0,1768-9,-12 79,-2278 13,-314 9,-286-1,-256-7,-312-24,-114-15,-1 0,1 0,-1 0,14 7,-23-9,0 0,0 0,1 0,-1 0,0 0,0 1,1-1,-1 0,0 0,0 0,1 0,-1 1,0-1,0 0,0 0,0 1,1-1,-1 0,0 0,0 1,0-1,0 0,0 0,0 1,0-1,0 0,1 1,-1-1,0 0,0 0,0 1,0-1,-1 1,-11 7,-6-4,0 0,-26 2,-345 19,-312-5,-289 1,-240-1,-176-2,-1934 74,27 160,2577-157,238-7,202-11,264-68,1 3,-53 27,81-38,0 0,1 1,-1 0,0-1,1 1,0 0,-1 0,1 1,0-1,0 0,0 1,0-1,1 1,-3 3,4-5,0 0,0 1,0-1,0 0,0 0,0 0,0 0,0 0,1 0,-1 0,0 1,1-1,-1 0,1 0,-1 0,1 0,-1 0,1-1,0 1,-1 0,1 0,0 0,0-1,0 1,0 0,2 1,11 6,1-1,0-1,1 0,0-1,17 4,293 56,270 12,287 3,288-5,259-3,208-16,1782-15,-14-53,-3400 12,1294-9,-297 0,-290 3,-254 1,-213 2,-199 1,-45 0,-14 0,-194-12,-272-11,-291-9,-295 1,-270 5,-209 6,-135-1,-47 3,70 6,199 7,275 6,301 8,278 3,238 2,317-10,-57 9,102-8,15 0,67 2,309 5,328-5,331-8,304-6,256-10,187-3,5176-3,-5919 34,-376 7,-324 2,-295-10,-57-8,0 0,0 0,0 0,0 0,0 0,0 0,-1 0,1 0,0 0,0 0,0 0,0 0,0 0,0 0,0 0,0 0,-1 0,1 0,0 0,0 0,0 0,0 0,0 0,0 0,0 0,0 0,0 0,0 1,0-1,-1 0,1 0,0 0,0 0,0 0,0 0,0 0,0 0,0 0,0 1,0-1,0 0,0 0,0 0,0 0,0 0,0 0,0 0,0 0,0 1,0-1,0 0,0 0,0 0,0 0,0 0,0 0,0 0,0 0,0 0,1 1,-1-1,0 0,-24 3,-297 8,-387-9,-394-7,-359-2,-313 0,-270 2,-185 8,-2091 35,22 131,2832-59,394 4,358-5,295-13,299-54,110-38,1 0,0 0,1 1,-1 0,-11 11,19-16,0 0,0 1,1 0,-1-1,0 1,1-1,-1 1,1 0,-1 0,0-1,1 1,0 0,-1 0,1 0,-1-1,1 1,0 0,0 0,-1 0,1 0,0 0,0 0,0 0,0 0,0-1,0 1,0 0,0 0,1 0,-1 0,0 0,1 0,-1 0,0-1,1 1,-1 0,1 0,0 1,4 1,0 1,0-1,0 0,1 0,-1-1,1 0,0 0,-1 0,11 2,86 14,170 8,469-1,374-35,369-43,320-42,245-28,6460-365,-6924 409,-372 20,-367 20,-318 14,-257 5,-266 19,1 1,0-1,-1-1,1 1,-1-1,10-4,-15 6,0 0,0 0,1 0,-1 0,0-1,0 1,0 0,0 0,1 0,-1 0,0 0,0-1,0 1,0 0,0 0,0 0,0-1,0 1,1 0,-1 0,0 0,0-1,0 1,0 0,0 0,0 0,0-1,0 1,0 0,0 0,0 0,-1-1,1 1,0 0,0 0,0 0,0-1,0 1,0 0,0 0,-15-9,-41-6,-114-14,-359-38,-314-25,-303-12,-259 0,-185 8,-4690-154,5234 226,293 11,276 8,278 4,196 2,4-1,18 0,79 2,352 1,335-2,322-6,273-10,183-3,4719-66,-5154 63,-276 2,-263 5,-225 4,-175 2,-151 2,-34 3,-11-2,-34-4,-68-5,-249-18,-242-9,-230-4,-204 4,-150 8,-4594-60,5128 94,212 2,176 0,144 1,112-3,11 0,39 2,204 3,244 0,259-3,240-7,215-2,148 4,52 5,-55 8,-159 2,-223 0,-249-3,-235-3,-207-1,-219-2,-53-2,-17 0,-218 2,-320-5,-333 0,-312 5,-269 5,-214 8,-133 4,-50 1,71 9,187 4,282 0,314-3,307-8,267-7,223-4,191-11,16 1,44 1,244 2,293-3,293-3,272-6,229-6,168-8,753-9,2895-52,-4262 59,-256 3,-228 3,-191 5,-185 6,-59 3,-14 0,-110-6,-202-3,-213 2,-195 2,-179 2,-133 3,521 1,-5079 22,5587-21,-71 2,76-2,12 0,54 1,227-2,270-7,277-14,279-12,236-2,167 4,82 2,-76 3,-283-2,-418-1,-586 14,-205 13,50-10,-82 13,1 0,-1 0,0 0,1 0,-1 0,0 0,1 0,-1 0,0 0,1 0,-1 0,0 0,1 0,-1 0,0-1,1 1,-1 0,0 0,1 0,-1-1,0 1,0 0,1 0,-1-1,0 1,0 0,1 0,-1-1,0 1,0 0,0-1,0 1,0 0,1-1,-1 1,0 0,0-1,0 0,-21-6,-105-10,-434-21,-348 0,-254 6,-169 9,-3811 48,4275-8,227-1,207-3,197-3,201-6,65-2,236-5,295-17,303-8,265-1,214-4,4263-48,-4629 75,-324-1,-361-7,-276 8,-16 6,0 0,0 0,0-1,0 1,0 0,0 0,0-1,0 1,0 0,0 0,0-1,-1 1,1 0,0 0,0-1,0 1,0 0,-1 0,1 0,0 0,0-1,0 1,-1 0,1 0,0 0,0 0,0 0,-1-1,1 1,0 0,0 0,-1 0,1 0,0 0,0 0,-1 0,1 0,0 0,-1 0,-18-5,0 1,-24-1,-376-28,-310-6,-278-7,-207 3,-143 9,-3722-11,4272 49,229 2,216 0,263-3,84-2,19 0,164 1,322-7,308-3,278-1,222 1,5170-4,-5725 16,-224 1,-216 0,-241-3,-55-1,-18-1,-401 0,117-2,-439 2,-187 1,-1222 14,-5 42,1740-38,159 1,187-7,59-12,1-1,-1 1,1 0,-1 0,1 0,-1 1,1-1,-1 0,1 1,0 0,-3 2,5-4,0 1,0 0,-1-1,1 1,0-1,0 1,0 0,0-1,-1 1,1 0,0-1,0 1,0 0,1-1,-1 1,0 0,0-1,0 1,0 0,1-1,-1 1,0-1,0 1,1-1,-1 1,1 0,-1-1,0 1,1-1,-1 0,1 1,-1-1,1 1,-1-1,1 0,1 1,5 4,1 0,-1-1,1-1,17 7,179 42,119 6,104 11,978 186,-12 95,-996-217,-306-92,-87-40,-1 1,0 0,0-1,0 1,0 0,0 1,0-1,0 0,-1 1,5 4,-7-6,0-1,0 1,0-1,0 1,0 0,0-1,0 1,0-1,0 1,0-1,0 1,0-1,0 1,0-1,0 1,-1-1,1 1,0-1,0 1,-1-1,1 1,0-1,-1 1,1-1,0 0,-1 1,1-1,-1 1,-31 15,-8-5,-64 11,-157 12,-124 2,-141 7,-118 6,-99 5,-469 26,-1160 91,1964-133,124-7,107-8,104-9,73-11,10 0,54 1,206-4,214-17,225-14,213-3,167 4,4417-22,-4864 51,-269-5,-281 0,-80 2,-18-1,-141-15,-253-19,-203-10,-153-6,-102-4,490 33,-3880-252,4215 277,-64-10,93 6,13 0,46-7,208-17,217-2,201-1,166 4,4013-20,-4591 46,-551-9,-262-6,-252-15,-196-7,-4061-59,4491 96,201 3,237 0,288 1,326-1,309 0,273 0,228 0,152-1,-182 0,-435-1,-559-6,-534-2,-456-1,-325 3,-200 1,-3529 15,4031 5,220 3,191-1,156-2,142-8,29-3,9 0,133 7,157-1,137 3,102 1,2456 100,-2812-100,-132-6,-48-4,-12-1,-94 5,-187-3,-204 2,-201 1,-182 1,-149 3,-2313 68,2348-35,162-5,184-7,187-8,164-7,138-4,129-7,27-2,10-1,135 16,184 5,190 1,181 1,131 0,-40-2,3247 109,-3931-130,92 7,-193-10,-9 1,-33 0,-173-1,-197 0,-209-1,-200 1,-192 3,-181 16,-152 11,-117 6,-1485 64,7 105,1716-69,208 7,228-6,219-9,193-17,311-89,-93 47,143-64,0 0,1 1,-1 1,1-1,0 1,1 1,0-1,-12 16,19-22,0 1,0-1,0 1,0 0,0-1,1 1,-1 0,1 0,-1-1,1 1,0 0,-1 0,1 0,0 0,0 0,1 2,0-1,-1-1,1 0,1 0,-1 0,0 0,0 0,1 0,-1 0,1 0,0 0,-1-1,1 1,0-1,0 1,3 1,19 9,0-1,1-1,0-2,1 0,31 5,325 52,261 1,276-5,287 7,272 22,228 21,170 14,2619 207,-40 77,-3323-286,-306-19,-271-15,-220-15,-299-64,1 2,60 28,-91-38,-1 1,0 0,0 0,0 1,0 0,0 0,-1 0,0 0,0 0,4 7,-7-10,0 0,-1 0,1 0,-1 0,0 1,1-1,-1 0,0 0,0 0,0 1,0-1,0 0,0 0,0 1,0-1,0 0,0 0,-1 0,1 1,-1 0,-1 1,1-1,-1 0,0 1,0-1,0 0,0 0,0 0,0 0,-1-1,1 1,-1-1,-3 2,-17 7,-1-2,0 0,0-1,-49 5,-318 31,-294 9,-342 19,-366 20,-341 17,-313 18,-270 20,-226 22,-157 23,-2675 245,17 109,3129-269,336-10,389-25,401-34,368-41,305-40,391-113,1 1,1 3,-54 31,87-45,-1 0,1 0,0 1,0-1,0 1,1 0,-1 0,-3 6,7-9,-1 0,0 0,1 0,-1 0,1 1,0-1,-1 0,1 0,0 1,0-1,0 0,0 1,0-1,0 0,0 0,0 1,0-1,1 0,-1 0,0 1,1-1,-1 0,1 0,0 0,0 2,2 0,0 0,0 0,0 0,0-1,0 1,1-1,0 1,-1-1,1 0,7 2,10 4,0-2,32 7,335 31,338-4,383 0,383-6,366-17,337-11,290 1,205 4,4843 113,-40 167,-5949-204,-401-5,-369-9,-299-7,-404-53,105 33,-162-41,0 1,19 10,-30-14,1 0,-1 0,0 0,-1 1,1-1,0 1,-1-1,4 6,-5-7,-1-1,1 1,-1 0,1 0,-1 0,0 0,1 0,-1 0,0 0,0 0,0 0,1 0,-1 0,0 0,0 0,-1 0,1 0,0-1,0 1,0 0,-1 0,1 0,-1 1,0 0,-1 0,1 0,-1 0,0 0,0 0,0 0,0-1,0 1,0-1,0 0,-4 2,-17 6,0-1,-1-1,0-1,-38 5,-290 30,-259 9,-312 6,-336-2,-330-1,-299 4,-266 16,-215 18,-131 19,-55 24,47 15,148 14,256 8,359-2,410-17,398-24,349-26,484-80,-106 37,197-55,1 1,-1 0,-22 15,34-20,0 1,1-1,-1 0,0 1,0-1,0 1,1-1,-1 1,0-1,1 1,-1 0,0-1,1 1,-1 0,1 0,-1-1,1 1,-1 0,1 0,0 0,0-1,-1 1,1 0,0 0,0 0,0 0,0 0,0 0,0 0,0 0,0-1,0 1,0 0,0 0,0 0,1 0,-1 0,0-1,1 2,4 2,-1-1,0 0,1-1,-1 1,1-1,0 0,0 0,0-1,0 1,9 1,131 20,435 17,411-17,410-24,398-31,344-51,277-47,186-28,7514-463,-8230 504,-422 24,-415 27,-366 25,-310 15,-298 15,-69 5,-19 0,-72-9,-95-5,-466-35,-370-12,-347 2,-310 4,-228 11,-5674-28,6274 78,346 1,320 1,286-4,286-2,59 4,0 0,0 0,1 0,-1 0,0 0,0 0,0 0,0 0,0 0,0 0,0 0,0 0,0 0,0 0,1 0,-1 0,0 0,0 0,0-1,0 1,0 0,0 0,0 0,0 0,0 0,0 0,0 0,0 0,0 0,0 0,0 0,0-1,0 1,0 0,0 0,0 0,0 0,0 0,0 0,0 0,0 0,0 0,0-1,0 1,0 0,0 0,0 0,0 0,0 0,0 0,0 0,0 0,23-5,302-26,385-19,382-22,364-29,298-13,231-8,2906-158,-1873 110,-1618 86,-351 17,-331 14,-284 14,-392 36,-1-3,60-14,-94 13,-18 1,-7 2,0 0,-21 0,-347-16,-320 4,-314-2,-297-3,-252-4,-199-1,-5647-9,5956 38,307 0,310-1,282-2,228 1,184-5,139 0,12-1,47-11,253-39,316-35,358-39,364-37,330-31,276-21,204-6,6048-471,-6883 601,-377 29,-338 24,-276 19,-255 16,-59 4,-17 1,-194 0,-310 5,-316 1,-305 0,-288-1,-234-1,-151-1,-5065 26,5683-20,315-3,297-2,304-5,252 1,20 0,68-3,339-12,376-14,339-10,261-9,182-7,4478-161,-5062 182,-284 11,-250 11,-218 5,-201 4,-61 0,-228-4,-293 1,-296 1,-278 3,-247 2,-198 7,-11 3,-4603 10,5259-22,277 0,243-1,369 4,0-2,-67-11,103 13,1 0,0 0,0 0,-1 0,1 0,0 0,0 0,0 0,-1 0,1 0,0 0,0 0,0-1,-1 1,1 0,0 0,0 0,0 0,0-1,-1 1,1 0,0 0,0 0,0 0,0-1,0 1,0 0,0 0,0-1,0 1,0 0,-1 0,1 0,0-1,0 1,0 0,1-1,10-6,66-10,299-27,310-23,302-33,264-17,214-11,2127-151,-13 66,-2727 176,-256 17,-221 12,-179 9,-656 6,273-6,-550 5,-285 6,-260 6,-224 9,-154 9,-6079 127,6887-145,276-6,233-6,190-3,146-4,13 0,54-2,276-14,311-12,307-9,281-3,240-1,168 4,6179-16,-6895 65,-271 3,-237-1,-187-2,-149-2,-77-7,-12 1,-50 2,-191 2,-232-2,-263-2,-275-2,-248 1,-217 8,-163 5,-4800 80,5320-74,289-6,271-4,221-5,189-5,146-3,15-2,56-6,294-28,346-20,355-27,372-25,342-15,284-1,221-1,4837-200,-5007 261,-280 15,-355 15,-374 12,-344 12,-292 7,-250 4,-574 6,-263-2,-311-1,-307-1,-278 0,-232 0,-176 1,-4114 74,4262-19,282-3,329-10,334-13,296-14,460-15,-92-10,157 3,15 5,0-1,0 1,0 0,0 0,0-1,0 1,0 0,0 0,0-1,0 1,1 0,-1 0,0-1,0 1,0 0,0 0,0-1,0 1,1 0,-1 0,0 0,0-1,0 1,1 0,-1 0,0 0,0 0,0 0,1 0,-1-1,0 1,0 0,1 0,-1 0,0 0,0 0,1 0,-1 0,16-5,0 1,28-4,374-40,368-21,369-19,339-10,281-5,200 9,5629-90,-6319 181,-340 14,-312 9,-271 4,-338-22,46 12,-55-6,-15-8,1 0,-1 0,0 0,0 1,0-1,0 0,0 0,0 1,0-1,0 0,0 0,0 0,0 1,0-1,0 0,0 0,0 1,0-1,0 0,0 0,0 0,0 1,0-1,-1 0,1 0,0 1,0-1,0 0,0 0,0 0,-1 0,1 1,0-1,0 0,0 0,0 0,-1 0,1 0,0 0,-1 1,-21 6,-1-1,0-1,-1 0,-40 1,-398 26,-320 4,-316 5,-293-1,-254 2,-192 8,-141 15,-5685 280,6245-273,328-15,314-15,284-17,276-15,208-10,20-1,73-6,334-25,340-23,345-30,325-22,278-8,203 8,5873-145,-6305 232,-331 11,-327 7,-297 7,-371 6,-141-11,-1 2,1 0,0 0,-1 1,14 5,-24-8,1 0,-1 0,1 0,-1 1,1-1,-1 0,1 1,-1-1,1 1,-1-1,0 0,1 1,-1-1,0 1,1-1,-1 1,0-1,1 1,-1-1,0 1,0-1,0 1,1 0,-1 0,0 0,-1-1,1 1,0 0,-1 0,1 0,-1-1,1 1,-1 0,1-1,-1 1,1 0,-1-1,0 1,1 0,-1-1,0 1,1-1,-2 1,-11 5,0 0,0 0,-1-2,-17 5,-396 71,-341 23,-352 29,-319 41,-285 29,-242 19,-178 16,1527-168,-4418 501,53 71,3531-429,373-42,347-46,291-43,227-32,210-48,0 0,-1 0,1 0,0 0,0 1,0 0,0-1,0 1,-3 2,6-3,0-1,0 0,0 0,0 0,0 0,0 1,0-1,0 0,0 0,0 0,0 0,0 1,0-1,0 0,0 0,0 0,0 1,0-1,0 0,0 0,0 0,0 0,0 1,0-1,0 0,0 0,0 0,1 0,-1 1,0-1,0 0,0 0,0 0,0 0,0 0,1 0,-1 0,0 1,0-1,16 5,52 2,84-1,374-4,364-12,368-14,354-4,332 3,262 12,163 11,60 19,-53 18,-178 19,-281 4,-351-2,-384-4,-367-8,-316-10,-358-19,-130-14,1 1,-1 0,20 7,-31-9,0 0,1 0,-1 0,0 0,0 0,0 0,0 0,1 0,-1 0,0 1,0-1,0 0,0 0,1 0,-1 0,0 0,0 0,0 0,0 1,0-1,0 0,1 0,-1 0,0 0,0 0,0 1,0-1,0 0,0 0,0 0,0 0,0 1,0-1,0 0,0 0,0 0,0 1,0-1,0 0,0 0,0 0,0 0,0 1,0-1,0 0,0 0,0 0,0 0,-1 1,1-1,-17 7,-83 6,-379 9,-387-6,-387-4,-379 6,-326 11,-245 19,-179 29,-4827 273,5200-231,378-9,416-20,388-20,334-19,359-33,126-17,0 1,1-1,-1 1,1 0,-12 6,19-8,0 0,0 0,0 0,-1 0,1 0,0 0,0 0,0 1,0-1,0 0,0 0,0 0,0 0,0 0,0 1,0-1,-1 0,1 0,0 0,0 0,0 0,0 1,0-1,0 0,0 0,0 0,1 0,-1 1,0-1,0 0,0 0,0 0,0 0,0 0,0 0,0 1,0-1,0 0,0 0,0 0,1 0,-1 0,0 0,0 0,0 1,0-1,0 0,0 0,1 0,-1 0,0 0,0 0,0 0,0 0,0 0,1 0,-1 0,23 6,85 3,368 0,372-14,362-15,314-6,269 2,196 4,6230-100,-6536 82,-318 9,-339 8,-313 8,-275 6,-263 3,-172 4,-5-1,-15 0,-72-3,-324-4,-324 0,-327 4,-314 6,-272 11,-212 30,-148 26,-5546 315,6303-296,346-13,317-16,287-16,274-34,28-9,1 0,-1 0,1 0,0 1,-1-1,1 0,-1 0,1 0,0 1,-1-1,1 0,0 0,-1 1,1-1,0 0,-1 1,1-1,0 0,0 1,-1-1,1 0,0 1,0-1,0 0,0 1,-1 0,4 1,0 0,0-1,0 1,0-1,0 0,0 0,0 0,0 0,0 0,1-1,-1 0,0 1,5-1,368 18,403-11,407-9,381-12,345-10,275-18,186-9,67-2,-61 5,-194 10,-312 6,-392 8,-400 7,-371 6,-358-1,-323 9,-23 0,-71-3,-365-10,-402 0,-390 3,-345 3,-282 5,-224 10,-8249 225,8998-172,369-9,337-10,331-7,269-26,18-6,-1 1,1-1,0 0,0 0,0 0,0 0,0 1,0-1,0 0,0 0,0 0,0 0,0 1,0-1,0 0,0 0,0 0,0 0,0 1,0-1,0 0,0 0,0 0,0 0,0 0,0 1,0-1,0 0,1 0,-1 0,0 0,0 0,0 1,0-1,0 0,0 0,1 0,-1 0,0 0,0 0,0 0,0 0,0 0,1 1,-1-1,0 0,0 0,0 0,0 0,1 0,-1 0,0 0,0 0,0 0,1 0,14 3,0 0,32 0,394 5,386-18,359-11,309-13,238-18,5457-129,-5888 158,-324 9,-308 7,-271 5,-307 1,-48 1,-97 2,-47 2,-388 14,-336 10,-318 9,-291 7,-235 2,-188 10,-1062 50,19 40,1252-39,316-9,346-16,325-20,289-17,357-42,-1 0,1 0,-19 8,33-11,1 0,-1 0,0 0,1 1,-1-1,1 0,-1 0,0 0,1 0,-1 0,0 1,1-1,-1 0,0 0,1 1,-1-1,0 0,0 0,1 1,-1-1,0 0,0 1,1-1,-1 0,0 1,0-1,0 1,0-1,0 0,0 1,1-1,-1 1,0-1,0 0,0 1,0-1,0 0,-1 1,1-1,0 1,0-1,0 0,0 1,0-1,0 1,-1-1,1 0,0 1,0-1,0 0,-1 0,1 1,0-1,-1 0,1 1,0-1,-1 0,1 0,0 0,-1 1,1-1,0 0,-1 0,1 0,-1 0,17 5,-1-1,2-1,19 1,138 10,464 6,366-8,341-6,302-4,215-2,5494-24,-6077 14,-334 2,-311 2,-261 2,-234-2,-139 6,0 0,0 0,0 0,0 0,0 0,0 0,0 0,0 0,0 0,-1-1,1 1,0 0,0 0,0 0,0 0,0 0,0 0,0 0,0 0,0 0,0 0,0 0,0 0,0 0,0 0,0 0,0-1,0 1,0 0,0 0,0 0,0 0,0 0,0 0,0 0,0 0,0 0,0 0,0 0,0 0,0 0,1 0,-1 0,0-1,-19-1,-86-5,-324-8,-355 2,-354 3,-331 5,-292 8,-231 8,-163 21,-4324 245,4710-157,365-16,382-18,354-21,314-21,347-43,-1 0,0 1,0 0,1 0,-12 5,19-7,0 0,0 0,0 1,0-1,0 0,0 0,0 0,0 0,0 0,0 1,0-1,0 0,0 0,0 0,0 0,0 1,0-1,0 0,0 0,0 0,0 0,0 1,0-1,0 0,0 0,0 0,0 0,0 0,0 1,0-1,0 0,0 0,1 0,-1 0,0 0,0 0,0 0,0 1,0-1,0 0,1 0,-1 0,0 0,0 0,0 0,0 0,0 0,1 0,-1 0,0 0,0 0,0 0,0 0,1 0,-1 0,0 0,0 0,0 0,27 4,320 2,383-22,379-31,330-44,270-25,194-11,5780-292,-6250 358,-332 20,-318 11,-282 11,-250 6,-249 13,-1 1,1-1,0 0,-1 0,1 0,-1-1,1 1,0 0,-1-1,1 1,-1-1,1 1,-1-1,1 0,-1 1,2-2,-44-6,-262-17,-303-2,-299 0,-295-1,-263 2,-218 15,-156 25,-5157 193,5813-151,328-11,302-12,261-10,286-23,-1 0,0 1,0 0,0 0,1 0,-1 0,-4 3,15 0,20 0,289 3,362-8,369-10,335-15,289-12,217-4,147-7,5701-162,-6391 171,-345 9,-322 10,-281 8,-300 9,-76 2,-20 2,0 0,0 0,0 0,0-1,0 1,0 0,0 0,0 0,0 0,0 0,0 0,0 0,0 0,0 0,0 0,0 0,0 0,0 0,0-1,0 1,0 0,0 0,0 0,0 0,0 0,0 0,0 0,0 0,0 0,0 0,0 0,0 0,0 0,0 0,0 0,0 0,-203-13,-332-1,-337 2,-305 4,-279 10,-225 17,-153 26,-5131 301,5778-264,309-18,289-17,241-15,193-10,146-18,11-1,39 3,182 3,187 7,174 4,141 3,-172-6,2876 119,-3184-116,-234-18,-1 0,1 0,-1 0,16 7,-26-9,1 0,-1 0,1 0,-1 1,1-1,-1 0,0 0,1 0,-1 0,1 1,-1-1,1 0,-1 1,0-1,1 0,-1 1,0-1,1 0,-1 1,0-1,1 0,-1 1,0-1,0 1,1-1,-1 1,0-1,0 1,0-1,0 1,0-1,0 1,0-1,0 1,0-1,0 1,0-1,0 1,0-1,0 1,0-1,0 0,-1 1,1-1,0 1,0-1,-1 1,1-1,0 0,-1 1,-11 6,0-1,0 0,-1-1,1 0,-1-1,0-1,-17 3,-318 57,-221 18,-212 22,-175 15,-107 14,-934 160,20 82,1353-227,188-21,167-24,247-93,-1 2,2 1,0 0,-29 23,48-33,-1 0,1 1,-1-1,1 1,0 0,0 0,0-1,0 1,0 1,-1 3,3-5,-1-1,1 0,0 1,0-1,0 1,0-1,0 1,0-1,0 1,0-1,1 1,-1-1,0 0,1 1,-1-1,1 0,0 1,-1-1,1 0,0 1,0-1,1 1,2 2,1 0,0 0,0 0,0-1,0 1,0-1,10 3,11 5,42 12,285 48,265 9,282 6,267 2,207-12,149-15,1346 31,8 0,-1935-54,-255 1,-234 2,-193 0,-240-37,0 1,0 1,-1 1,21 10,-39-17,1 1,-1 0,0 0,1 0,-1-1,0 1,0 1,1-1,-1 0,0 0,0 0,0 1,1 1,-2-2,0-1,0 1,0-1,0 1,0-1,-1 1,1-1,0 1,0-1,0 1,0-1,-1 1,1-1,0 1,-1-1,1 0,0 1,-1-1,1 1,0-1,-1 0,1 1,-1-1,1 0,-1 0,1 1,-1-1,1 0,-1 0,1 0,-1 1,1-1,-1 0,0 0,-19 4,1-1,-1-1,0-1,-34-2,-245-16,-195-15,-203-6,-192 1,-152 7,-4422-38,5112 71,172 3,162-3,49 1,178 2,204-2,215-7,180-5,147-2,108-9,2189-60,-2325 49,-146 0,-173 5,-168 7,-160 6,-266 12,1-1,-1-1,0 0,26-7,-44 6,-14-1,-58-4,-223-7,-195 4,-187 3,-150 3,-3301 16,3692-8,205-4,214-1,20 2,0 0,0 0,0 0,0 0,0 0,0 0,0 0,0 0,0 0,0 0,0-1,1 1,-1 0,-1 0,1 0,0 0,0 0,0 0,0 0,0 0,0 0,0 0,0 0,0-1,0 1,0 0,0 0,0 0,0 0,0 0,0 0,0 0,0 0,0 0,0 0,0 0,0 0,0 0,-1 0,1 0,0 0,0 0,0 0,0 0,0 0,0 0,0 0,0 0,0 0,0 0,0 0,-1 0,54-10,291-30,321-30,316-32,263-22,200-11,2432-196,-2008 176,-896 74,-258 19,-239 17,-394 37,81-18,-142 17,-20 9,0 0,1 0,-1 0,0 0,0 0,0 0,1-1,-1 1,0 0,0 0,0 0,1-1,-1 1,0 0,0 0,0 0,0-1,0 1,0 0,0 0,1-1,-1 1,0 0,0 0,0-1,0 1,0 0,0 0,0-1,0 1,0 0,0 0,0-1,-1 1,1 0,0 0,0-1,0 1,-4-3,1 1,-1 0,0 0,0 0,0 1,0-1,0 1,0 0,-1 0,-4 0,-316-39,-318-6,-327-3,-285 6,-257 11,-218 11,-172 17,-6209 169,6374-83,303 8,342-7,324-16,282-17,248-16,218-28,20-6,0 0,0 0,0 0,0 0,-1 0,1 0,0 0,0 0,0 0,0 0,0 0,-1 0,1 0,0 0,0 0,0 0,0 0,0 0,0 0,0 1,-1-1,1 0,0 0,0 0,0 0,0 0,0 0,0 0,0 1,0-1,0 0,0 0,0 0,-1 0,1 0,0 0,0 1,0-1,0 0,0 0,0 0,0 0,0 0,0 1,0-1,0 0,1 0,-1 0,0 0,0 0,0 1,5 0,0 0,1 0,-1 0,1-1,-1 0,9 0,304-20,317-28,335-25,309-20,254-9,216-8,129-6,5204-250,-5871 323,-308 16,-288 8,-399 14,72-6,-401 12,-275 3,-298 0,-304 2,-292 8,-263 15,-217 14,-146 21,-5615 311,6120-291,313-13,309-9,286-14,437-42,-104 25,151-24,11-7,0 1,0-1,1 0,-1 1,0-1,0 0,0 0,0 1,0-1,1 0,-1 1,0-1,0 0,0 0,1 1,-1-1,0 0,0 0,1 0,-1 0,0 1,0-1,1 0,-1 0,0 0,1 0,-1 0,0 0,1 0,-1 0,14 4,0-2,0 1,14-1,340 6,311-26,318-15,288-11,258-10,202-7,8889-292,-9523 317,-293 2,-269 6,-227 7,-290 19,56-10,-88 12,0 0,0 0,0 0,0-1,0 1,0 0,0 0,0 0,0 0,-1 0,1 0,0 0,0 0,0 0,0 0,0 0,0 0,0 0,0 0,0 0,0 0,0-1,0 1,0 0,0 0,0 0,0 0,0 0,0 0,0 0,0 0,0 0,0 0,0 0,0-1,0 1,0 0,0 0,0 0,0 0,0 0,0 0,0 0,0 0,0 0,0 0,0 0,0 0,0-1,0 1,1 0,-1 0,0 0,0 0,0 0,0 0,0 0,0 0,0 0,0 0,0 0,0 0,0 0,0 0,1 0,-1 0,0 0,0 0,-15-4,-73-3,-269-6,-273 3,-279 3,-269 5,-238 9,-178 19,-129 9,-54 10,47 16,138 7,226-2,281-9,290-9,284-12,461-32,-90 18,140-22,1 0,-1 0,0 0,0 0,0 0,0 0,0 0,0 0,0 0,0 0,1 0,-1 1,0-1,0 0,0 0,0 0,0 0,0 0,0 0,0 0,0 1,0-1,0 0,0 0,0 0,0 0,0 0,0 0,0 0,0 1,0-1,0 0,0 0,0 0,0 0,0 0,0 0,0 0,0 1,0-1,0 0,0 0,0 0,-1 0,1 0,0 0,0 0,0 0,0 0,0 1,0-1,0 0,0 0,0 0,-1 0,1 0,0 0,0 0,0 0,0 0,0 0,0 0,-1 0,1 0,0 0,0 0,0 0,23 4,109 2,382-11,344-17,321-13,255-6,179-3,4569-117,-5104 137,-270 7,-261 7,-285 4,-592 12,-328 10,-293 6,-265 9,-209 11,-145 18,-55 20,57 23,157 5,238-10,269-16,264-20,249-19,285-26,88-11,18-6,0 0,0 0,0 0,0 0,0 1,0-1,0 0,0 0,0 0,0 0,0 0,0 0,0 1,0-1,0 0,0 0,0 0,0 0,0 0,0 0,0 1,0-1,0 0,0 0,0 0,0 0,0 0,0 0,0 0,0 1,0-1,0 0,0 0,0 0,1 0,-1 0,0 0,0 0,0 0,0 0,0 0,0 1,0-1,1 0,-1 0,0 0,0 0,0 0,0 0,0 0,0 0,0 0,1 0,-1 0,0 0,0 0,0 0,0 0,0 0,0 0,1 0,-1-1,51 6,75-4,376-14,309-26,271-19,202-16,128-8,49-1,-54 7,-170 16,-235 16,-247 10,-234 10,-211 9,-228 8,-68 5,-17-1,-136-4,-276 4,-282 9,-283 14,-262 12,-210 12,-137 12,-4446 303,5050-282,269-19,248-16,404-36,-97 23,144-21,17-8,0 0,-1 0,1 0,0 0,0 1,0-1,0 0,0 0,0 0,-1 0,1 1,0-1,0 0,0 0,0 0,0 1,0-1,0 0,0 0,0 0,0 1,0-1,0 0,0 0,0 0,0 1,0-1,0 0,0 0,0 0,0 1,0-1,1 0,-1 0,0 0,0 0,0 1,0-1,0 0,0 0,1 0,-1 0,0 1,5 1,0 0,0 1,1-2,-1 1,0-1,1 1,8-1,299 23,281-13,270-9,245-7,206-12,139-13,4179-121,-4614 118,-237 7,-230 8,-207 8,-218 5,-119 4,-16 1,-69 0,-232 5,-231 8,-222 4,-198 9,-167 10,-129 21,-45 25,56 11,137 2,195-9,220-13,212-18,206-19,224-24,51-12,0 0,0 0,-1 0,1 0,0 0,0 0,0 0,0 0,0 0,0 0,0 0,-1 1,1-1,0 0,0 0,0 0,0 0,0 0,0 0,0 0,0 0,0 0,0 0,-1 0,1 0,0 1,0-1,0 0,0 0,0 0,0 0,0 0,0 0,0 0,0 1,0-1,0 0,0 0,0 0,0 0,0 0,0 0,0 0,0 1,0-1,0 0,0 0,0 0,0 0,0 0,0 0,1 0,-1 0,0 0,0 1,0-1,0 0,0 0,0 0,0 0,0 0,16 4,236 3,319-23,307-19,278-27,220-30,140-11,4098-227,-4727 292,-250 15,-222 13,-257 7,-140 3,-34 0,-267 4,-311 4,-286 17,-276 19,-235 20,-170 22,-4491 356,5039-346,273-19,259-21,428-50,0 3,-61 18,103-19,11-8,0 1,0-1,0 0,0 1,0-1,0 0,0 0,0 1,0-1,1 0,-1 1,0-1,0 0,0 0,0 1,1-1,-1 0,0 0,0 1,1-1,-1 0,0 0,0 0,1 1,-1-1,0 0,1 0,-1 0,0 0,1 0,9 4,1-2,-1 1,23 1,293 13,277-10,241-11,193-7,138-7,4167-133,-4773 128,-186 4,-159 6,-163 6,-54 5,-13 1,-106-3,-199 9,-222 18,-229 18,-224 12,-188 9,-136 11,-1349 106,15 122,1728-144,237-15,222-18,182-23,261-95,0 0,0 1,1 0,0 1,0 1,1 0,-22 21,33-28,0-1,0 0,0 1,0-1,0 1,0 0,0-1,1 1,-1 0,1-1,-1 1,1 0,0-1,0 1,-1 0,1 0,1-1,-1 1,0 0,1 2,0-1,0 0,1-1,-1 1,1-1,0 1,0-1,0 0,0 1,0-1,0 0,1 0,-1-1,1 1,3 1,8 5,0-1,1-1,24 8,101 19,339 23,288-13,292-5,265 0,204-14,135-29,1639-79,3-54,-2425 99,-36 2,-264 3,-232 6,-330 27,1 0,-1-2,0 0,31-11,-49 14,0 0,0 0,1 0,-1 0,0 0,0 0,0 0,0-1,0 1,0 0,0 0,0 0,0 0,0 0,0 0,0-1,0 1,0 0,0 0,0 0,0 0,0 0,0-1,0 1,0 0,0 0,0 0,0 0,-1 0,1 0,0 0,0-1,0 1,0 0,0 0,0 0,0 0,0 0,0 0,-1 0,1 0,0 0,0 0,0 0,0 0,0 0,0-1,0 1,-1 0,1 0,0 0,0 0,-19-4,-71-3,-279 5,-279 23,-259 18,-216 12,-144 11,-1760 134,30 156,2334-235,217-16,181-18,251-78,0 0,0 1,0 0,1 1,0 1,1 0,-17 14,28-21,0 0,0 0,0 0,0 1,0-1,1 0,-1 0,0 1,1-1,-1 1,1-1,-1 1,1-1,0 1,-1-1,1 1,0-1,0 1,0-1,1 3,-1-2,1 0,0 0,0 1,0-1,1 0,-1 0,0-1,1 1,0 0,-1 0,1-1,0 1,0-1,0 1,2 0,16 9,1-2,1 0,0-1,0-1,45 7,310 40,226 2,231 6,189 4,153-8,1611 0,-9-77,-2157 7,-198 2,-173 2,-182 3,-59 3,-14 0,-111-4,-211 0,-225 2,-220 3,-215 3,-172 4,-125 14,-1747 139,29 188,2293-227,210-11,187-15,276-81,2 1,-61 36,90-48,0 1,1 0,-1 1,1-1,0 1,0 0,1 0,-6 7,8-10,1 0,-1 0,1-1,0 1,-1 0,1 0,0 0,0 0,-1 0,1 0,0 0,0 0,0 0,0 0,0 0,0 0,1 0,-1 0,0 0,0 0,1-1,-1 1,1 0,-1 0,0 0,1 0,0 0,-1-1,1 1,0 1,8 3,-1 0,1-1,0 0,0 0,1 0,-1-1,1-1,0 0,14 2,280 25,244-14,256-26,253-39,225-35,181-32,1114-111,755-63,-2227 202,-252 22,-247 20,-217 17,-180 10,-165 10,-44 10,0 0,1 0,-1 0,0 0,0 0,1-1,-1 1,0 0,0 0,0 0,1 0,-1 0,0-1,0 1,0 0,1 0,-1 0,0-1,0 1,0 0,0 0,1-1,-1 1,0 0,0 0,0-1,0 1,0 0,0 0,0-1,0 1,0 0,0-1,0 1,0 0,0 0,0-1,0 1,0 0,0 0,0-1,-1 1,1 0,0 0,0-1,0 1,0 0,0 0,-1 0,1-1,0 1,0 0,0 0,-1 0,1 0,0-1,0 1,-1 0,1 0,0 0,0 0,-1 0,1 0,0 0,0 0,-1 0,1 0,-1 0,-27-9,0 1,-1 2,-41-4,-303-33,-229-7,-223-6,-194-1,-156 7,-4713-36,5142 100,209 1,185-2,174-3,376-27,208-25,207-21,180-10,135-1,3893-218,-4199 263,-166 10,-152 3,-129 5,-134 6,-37 4,-10 0,-69 1,54 0,-221 2,-162 0,-170 1,-178-1,-140 0,-95 0,-3567 82,4055-64,156-4,139-4,152-5,49-4,13-1,89 3,160-2,149-7,135-7,129-8,112-4,-309 8,3324-122,-3636 128,-130 5,-30 3,-10-1,-120-5,-146 3,-138-1,-136-7,-110-3,-4167-3,4761 18,61 1,7-1,39 0,133 0,129 0,128 0,106 1,94 2,2052 74,-2196-44,-115-2,-110-3,-97-4,-164-24,6 2,0-1,-1 1,1 1,0 0,12 6,-22-9,1 0,-1 1,0-1,1 0,-1 0,1 1,-1-1,1 0,-1 1,0-1,1 1,-1-1,0 0,0 1,1-1,-1 1,0-1,0 1,1-1,-1 1,0-1,0 1,0-1,0 1,0-1,0 1,0-1,0 1,0-1,0 1,0-1,0 1,0-1,0 1,-1-1,1 1,0-1,-1 2,-1 0,-1 1,0 0,0 0,0-1,0 0,-1 0,1 0,-1 0,-6 2,-35 14,-85 21,-205 34,-170 13,-142 11,-132 22,-111 21,650-101,-3716 602,3477-560,149-23,129-19,186-37,0 1,0 1,1 0,-17 8,31-12,0 0,-1 0,1 0,0 0,0 1,-1-1,1 0,0 0,0 0,0 0,-1 1,1-1,0 0,0 0,0 0,0 1,0-1,-1 0,1 0,0 1,0-1,0 0,0 0,0 1,0-1,0 0,0 0,0 1,0-1,0 0,0 0,0 1,0-1,0 0,0 0,0 1,0-1,0 0,1 0,-1 0,0 1,0-1,0 0,0 0,0 1,1-1,-1 0,0 0,0 0,0 0,1 1,-1-1,0 0,31 12,128 22,127 14,141 15,137 14,107 17,-657-92,2901 392,-2334-320,-117-9,-120-6,-268-45,-1 3,-1 3,75 32,-133-45,-1 0,17 12,-29-18,0 1,-1 0,1 0,-1 0,0 0,1 0,-1 1,0-1,-1 1,1-1,0 1,-1 0,1-1,-1 1,0 0,2 5,-3-6,0-1,0 0,0 0,0 0,0 0,0 0,-1 1,1-1,0 0,-1 0,1 0,0 0,-1 0,0 0,1 0,-1 0,1 0,-1 0,0 0,0-1,0 1,1 0,-1 0,0-1,0 1,0 0,0-1,0 1,0-1,-2 1,-8 3,0-1,1 0,-1-1,0 0,-20 0,-137-2,-99-15,-89-10,-70-7,62 3,-1291-86,1214 94,72 0,85 1,92 5,181 14,0 0,-1 0,1-1,-12-4,29 4,1 0,0 1,0 0,0 0,0 1,0-1,9 2,180-5,127-1,96-1,2193-84,-2538 86,217-18,-252 14,-39 8,0 0,0 0,1 0,-1 0,0 0,0 0,1 0,-1 0,0 0,0 0,0 0,1 0,-1 0,0 0,0-1,0 1,1 0,-1 0,0 0,0 0,0 0,0-1,1 1,-1 0,0 0,0 0,0 0,0-1,0 1,0 0,0 0,1 0,-1-1,0 1,0 0,0 0,0-1,0 1,0 0,0 0,0 0,0-1,0 1,0 0,0 0,-1 0,1-1,0 1,0 0,0 0,0 0,0-1,0 1,0 0,0 0,-1 0,1-1,-8-2,0 0,0 0,0 0,0 1,-15-1,-152-22,-1905-188,1932 199,143 14,0-1,0 0,-1 0,1-1,0 1,-5-4,10 5,-1 0,1 0,0 0,0 0,0 0,-1-1,1 1,0 0,0 0,0 0,0-1,-1 1,1 0,0 0,0-1,0 1,0 0,0 0,0-1,0 1,0 0,0 0,0-1,0 1,0 0,0 0,0-1,0 1,0 0,0 0,0-1,0 1,0 0,0 0,0-1,0 1,0 0,1 0,-1 0,0-1,0 1,0 0,0 0,1 0,-1-1,0 1,0 0,0 0,1 0,-1 0,0 0,0-1,1 1,-1 0,0 0,0 0,1 0,-1 0,0 0,14-5,-1 1,1 0,23-4,170-21,113-5,108-9,1025-94,-178 18,-1039 96,-82 8,-112 9,-42 6,1 0,-1 0,1 0,0 0,-1 0,1 0,-1 0,1-1,-1 1,1 0,-1 0,1 0,-1-1,1 1,-1 0,1-1,-1 1,1 0,-1-1,1 1,-1-1,0 1,1-2,-6 0,0 0,-1 0,1 0,-1 1,0-1,1 1,-1 0,-10 1,-159-15,-99 3,-92 0,-78-1,-350-19,-1112-23,1404 58,73 4,82 7,265-11,-452 39,645-46,-46 3,444-26,134-3,-619 29,-18 0,1 0,-1 1,0 0,1 0,-1 1,0 0,1 0,6 2,-14-1,-10 1,-78 7,-140-4,168-6,39-2,52-4,176-11,-135 14,196-12,76-1,1896-71,-1867 73,-74 0,-75 3,-80 2,-108 3,-36 4,-9-1,-75-6,-142-3,-138-5,-142-11,-125-14,-116-7,-89 3,-69 8,-2625-62,5 97,2955 16,122 1,117 0,102-4,99-1,105-3,26-6,0 0,-1 0,1 0,0 0,0 0,0 1,0-1,-1 0,1 0,0 0,0 0,0 0,0 0,0 0,-1 0,1 1,0-1,0 0,0 0,0 0,0 0,0 1,0-1,0 0,0 0,0 0,0 0,-1 1,1-1,0 0,0 0,0 0,0 0,0 1,0-1,1 0,-1 0,0 0,0 0,0 1,0-1,0 0,0 0,0 0,0 0,0 1,0-1,0 0,1 0,-1 0,0 0,0 0,0 0,0 0,0 1,1-1,-1 0,0 0,0 0,9 3,0 1,0-2,1 1,-1-2,15 2,452 36,-241-26,1634 88,4-87,-417-97,-1128 45,-251 24,-57 10,-20 4,0 0,0 0,0 0,0 0,0 0,0 0,0 0,0-1,0 1,0 0,0 0,0 0,-1 0,1 0,0 0,0 0,0 0,0 0,0 0,0 0,0 0,0 0,0 0,0 0,0 0,0-1,0 1,0 0,0 0,0 0,0 0,0 0,0 0,0 0,0 0,0 0,0 0,0 0,0 0,0 0,0 0,1 0,-1-1,-37 1,24 0,-2028 33,0 86,1724-89,262-20,55-11,0 1,0 0,0 0,0 0,-1 0,1 0,0 0,0 0,0 0,0 0,-1 0,1 0,0 0,0 0,0 0,0 0,-1 0,1 1,0-1,0 0,0 0,0 0,0 0,-1 0,1 0,0 0,0 0,0 1,0-1,0 0,0 0,0 0,-1 0,1 0,0 1,0-1,0 0,0 0,0 0,0 0,0 0,0 1,0-1,0 0,0 0,0 0,0 0,0 1,0-1,0 0,0 0,0 0,0 0,0 1,0-1,0 0,1 0,-1 0,0 0,0 0,0 1,0-1,0 0,0 0,31 8,256 10,-234-17,245 5,1863-28,-1666 4,-469 17,-36 0,-60 0,69 1,-189 0,-100 0,-86 1,-76-1,-436 1,-1346-1,2459 8,51 3,91 5,90 1,67-2,63-5,1499-29,3-45,-1889 58,162-5,-270 9,-328 7,-11 1,-114 3,-2168 82,34 65,2456-152,76-3,705 25,-120-3,949-43,-1461 14,-80 2,-30 4,0 0,0 0,-1 0,1 0,0 0,0 0,0 0,0 0,0 0,0-1,0 1,0 0,0 0,0 0,0 0,0 0,0 0,0 0,0 0,0-1,0 1,0 0,0 0,0 0,0 0,0 0,0 0,0 0,0 0,0 0,1-1,-1 1,0 0,0 0,0 0,0 0,0 0,0 0,0 0,0 0,0 0,0 0,0 0,1 0,-1 0,0 0,0 0,0 0,0 0,0 0,0 0,0 0,-45-7,-732-25,185 11,513 17,-466-20,1380 14,1742-155,-2217 137,-62 0,94-12,-366 37,43-11,-68 14,0 0,0 0,0-1,0 1,0 0,0-1,0 1,-1-1,1 1,0-1,0 0,0 1,-1-1,1 0,0 1,1-3,-2 3,0-1,0 1,-1-1,1 1,0-1,0 1,0-1,0 1,-1-1,1 1,0-1,0 1,-1-1,1 1,0-1,-1 1,1 0,-1-1,1 1,0-1,-1 1,1 0,-1 0,1-1,-1 1,1 0,-1 0,0-1,-15-5,0 0,-1 1,0 1,-17-3,-169-22,-94-2,-98-2,-96-4,-87-3,-1762-102,-4 80,2260 64,53-1,0 0,-36-5,66 4,1 0,0 0,-1 0,1 0,0 0,0 0,-1 0,1 0,0 0,-1 0,1 0,0-1,0 1,-1 0,1 0,0 0,0 0,-1 0,1 0,0-1,0 1,-1 0,1 0,0 0,0 0,0-1,-1 1,1 0,0 0,0-1,0 1,0 0,0 0,-1-1,14-7,24-3,1 2,0 2,74-5,-74 8,210-17,63-1,1704-85,-694 43,612-72,-1795 123,918-83,-916 82,-133 14,-1-1,1 0,-1 0,1-1,-1 0,7-2,-13 4,0-1,0 1,0 0,0 0,0 0,0 0,0-1,0 1,0 0,0 0,0 0,0-1,0 1,0 0,0 0,0 0,0 0,0-1,0 1,0 0,0 0,0 0,0 0,-1-1,1 1,0 0,0 0,0 0,0 0,0 0,0-1,-1 1,1 0,0 0,0 0,0 0,0 0,0 0,-1 0,1 0,0 0,0 0,0 0,0 0,-1-1,1 1,0 0,0 0,0 0,-1 1,1-1,0 0,0 0,0 0,-31-6,-487-31,285 25,-1668-62,-1153 88,3053-14,-527 19,498-16,26-2,7 0,50 1,351-1,-49-7,90-5,100-5,86-3,77-6,292-9,1207-48,-1480 47,-84 5,-100 6,-104 6,-108 2,51-10,-322 19,-60 7,0 0,0 0,0-1,0 1,0 0,0 0,0 0,-1 0,1 0,0 0,0 0,0 0,0 0,0 0,0 0,0 0,0 0,0-1,0 1,0 0,0 0,0 0,0 0,0 0,0 0,0 0,0 0,0 0,0 0,0-1,0 1,0 0,0 0,0 0,0 0,0 0,0 0,0 0,0 0,1 0,-1 0,0 0,0 0,0 0,0 0,0-1,0 1,0 0,0 0,0 0,0 0,0 0,0 0,0 0,1 0,-1 0,0 0,0 0,0 0,0 0,0 0,0 0,0 0,0 0,0 0,-12-3,-111-5,-109 2,-94-5,-3958-50,2939 101,1258-36,54 2,76 1,312 17,-34-12,103-3,98-3,1510-1,-669-5,-1020 3,-96 2,-94-1,-120-1,-47-1,-82 3,-173 1,-168 3,-158 12,-143 7,-116 5,-4065 227,4498-229,141-6,264-24,-1 1,0 0,1 1,0 1,-29 11,45-15,0 0,-1 0,1 0,0 1,-1-1,1 0,0 1,-1-1,1 0,0 0,-1 1,1-1,0 0,0 1,-1-1,1 1,0-1,0 0,0 1,0-1,-1 1,1-1,0 1,0-1,0 0,0 1,0-1,0 1,0-1,0 1,0-1,0 0,1 1,-1-1,0 1,0-1,0 0,0 1,1-1,-1 1,0-1,0 0,1 1,-1-1,0 0,1 0,-1 1,4 2,0 0,0-1,0 0,0 0,1 0,-1 0,7 1,46 12,89 10,222 15,164-6,135-9,106-8,3711-5,-3749-15,-385 2,31 0,-362 1,22 0,-90 0,-131 0,-120 4,-106 1,-108 0,-3389 188,3614-168,-21 4,282-24,35-2,59-1,-63-2,183 0,107-1,89-5,1540-79,-1484 58,-71 3,-78 6,-85 5,-120 6,-77 5,-11 1,-46 0,-146 3,-144 4,-139 6,-123 2,-3427 79,3910-93,113-2,16-1,66-9,231-20,224-22,197-30,167-24,125-14,93-7,2127-238,-5 50,-2533 256,-161 9,-153 11,-130 10,-115 9,-120 13,-23 9,0-1,0 1,0-1,-1 1,1-1,0 1,0 0,0-1,-1 1,1 0,0-1,0 1,-1-1,1 1,0 0,-1 0,1-1,0 1,-1 0,1 0,0-1,-1 1,1 0,-1 0,1 0,-1-1,1 1,0 0,-1 0,1 0,-1 0,1 0,-1 0,1 0,-1 0,1 0,-45-8,-50-3,-207-12,-189 1,-187 2,-183 1,-156 1,-155 4,-142 5,-121 9,-94 14,-1633 65,7 86,1758-58,182 2,218-6,226-7,204-14,184-20,157-20,144-23,80-17,11-1,48-5,165-17,160-13,176-18,157-11,143-5,124-8,89-7,6150-321,-6601 382,-151 8,-133 7,9 3,-334 2,-31-2,-61-3,-145 0,-108-1,-119-3,-126-1,-127 1,-109 4,-67 9,-5275 169,5628-144,132-5,119-5,108-6,124-6,40-4,11 0,84 1,185-4,209-6,212-7,202-7,190-5,163-3,4086-120,-4253 112,-205-4,-212 1,-202 5,-175 8,-217 16,-69 11,1 0,-1 1,0-1,1-1,-1 1,0 0,0-1,0 1,3-4,-5-2,-13-2,-3 4,1 0,-26-4,-222-27,-169-7,-155-6,-134-10,-116-3,-1073-40,-3 38,1013 43,85 11,101 8,103 3,106 3,109 0,103 0,-40-1,318-3,1 0,-25-4,38 4,-1 0,1 0,0 0,0 0,-1 0,1 0,0 0,0 0,0 0,-1 0,1 0,0-1,0 1,-1 0,1 0,0 0,0 0,0 0,-1-1,1 1,0 0,0 0,0 0,0 0,-1-1,1 1,0 0,0 0,0-1,0 1,0 0,0 0,0 0,0-1,0 1,0 0,0 0,0-1,0 1,14-11,89-25,122-27,139-19,122-11,113-9,90-7,2623-290,-2917 368,-114 13,-106 10,-114 7,-128 8,-129 7,-110 4,-87 3,-79 4,-69 7,-2734 275,2927-262,84-5,-32 25,276-60,15-4,0 0,0 0,-1 0,1 1,0 0,0 0,0 0,1 1,-1-1,1 1,-1 1,-7 6,12-10,0 1,0-1,0 1,0-1,0 1,0-1,0 1,0-1,0 1,0-1,0 1,0-1,0 1,0-1,0 1,0-1,0 1,1-1,-1 1,0-1,0 0,1 1,-1-1,0 1,1-1,-1 0,0 1,1-1,-1 0,1 1,-1-1,1 0,-1 0,1 1,-1-1,0 0,1 0,-1 0,1 0,-1 0,1 1,0-1,23 8,-1-1,1-2,0 0,33 2,-26-2,739 57,-519-48,23 1,325 25,-8 38,-572-74,-10-3,0 0,0 1,0 0,0 0,-1 1,1 0,-1 1,0 0,10 6,-17-9,-1-1,1 0,-1 1,1-1,-1 1,1-1,-1 1,1-1,-1 1,1 0,-1-1,1 1,-1 0,0-1,0 1,1 0,-1-1,0 1,0 0,0-1,1 1,-1 0,0 0,0-1,0 1,-1 0,1 0,0-1,0 1,0 0,0-1,-1 1,1 0,0-1,-1 1,1 0,0-1,-1 1,1 0,-1-1,1 1,-1 0,-32 21,-39 15,-108 39,-85 13,82-41,188-54,-1 0,0 0,0 0,0-1,0 1,-1-1,0 0,2-10,5-9,-2 0,6-29,-4-17,-4-1,-6-121,0 188,0 0,-1 0,0 0,0 1,0-1,-4-8,5 13,-1 0,1 0,-1 1,1-1,0 0,-1 1,0-1,1 0,-1 1,1-1,-1 1,0-1,1 1,-1-1,0 1,1-1,-1 1,0 0,0 0,-1-1,1 1,-1 0,1 0,0 0,-1 1,1-1,0 1,-1-1,1 1,0-1,0 1,0-1,-1 1,1 0,0 0,0 0,0 0,-1 1,-12 13,1 1,1 1,0 0,1 0,1 1,-11 26,-3 5,-400 858,367-763,-65 257,110-364,10-58,1 1,2 0,2-24,-1 18,122-825,-57 466,92-779,-105 598,45-441,-46 502,-3-60,-5-63,-2-62,-54-4567,-25 4627,6 70,7 66,10 71,11 76,8 76,14-57,-8 251,-11 74,-1 1,0-1,1 1,0 0,-1-1,1 1,0 0,0-1,3-3,-4 6,1 0,-1 0,0 0,1 0,-1 0,0 0,0 0,1 0,-1 0,0 0,1 0,-1 0,0 0,0 0,1 0,-1 0,0 0,1 1,-1-1,0 0,0 0,0 0,1 0,-1 1,0-1,0 0,1 0,-1 0,0 1,0-1,0 0,0 0,0 1,1-1,-1 0,0 1,0-1,0 0,0 0,0 1,0-1,0 0,0 1,3 9,-1-1,1 1,0 16,2 57,-10 158,-32 86,23-221,-413 2781,100-744,50 12,67-222,101-878,-28 241,-220 1328,213-1571,140-1028,4-24,0-5,4-43,17-71,4 0,44-121,102-225,-141 389,103-265,20-59,357-1121,-299 732,131-974,-178 265,-52-2,-83 1074,159-1533,-184 1929,41-288,-26 218,33-104,-34 159,-9 35,-3 15,0 23,-6-29,3 47,-1 1,-8 89,-28 100,20-153,-233 1694,135-631,43 5,-11 505,73-1535,-25 989,33-1225,27-521,-18 486,107-1021,57 2,53-116,-82 485,200-719,-330 1475,-11 39,-1 11,-1 12,-1 1,0-1,-2 0,-2 21,0-2,-61 465,33-301,-26 186,-20 105,-17 110,-25 105,-20 99,-18 93,-502 2762,524-2901,21-116,24-120,20-118,20-109,-2 5,49-291,4-21,6-38,-6 41,131-975,178-1334,-245 1799,219-1917,-264 2228,59-569,24 10,64-103,-141 772,-26 93,0 0,0 0,1 0,-1 1,1-1,-1 0,1 1,0-1,0 0,-1 1,1-1,0 1,1-1,-1 1,0-1,2-1,-2 5,0 1,0-1,0 0,-1 1,1-1,-1 1,0-1,1 1,-1-1,0 1,-1 3,-2 76,-27 159,10-117,-257 1549,168-1055,-270 1816,198-1228,122-821,46-325,10-67,6-36,17-120,23-105,21-109,23-99,27-97,21-76,299-1246,-3 14,131-790,-534 2535,532-2731,-441 2171,48-258,-12 131,-137 747,-10 58,-8 17,1 1,-1 0,0 0,0 0,0 0,0 0,0 0,1 0,-1 0,0 0,0 0,0 0,0 0,1 0,-1 0,0 0,0 0,0 0,0 0,1 0,-1 0,0 0,0 1,0-1,0 0,0 0,1 0,-1 0,0 0,0 0,0 0,0 0,0 1,0-1,0 0,0 0,1 0,-1 0,0 0,0 1,0-1,0 0,0 0,0 0,0 0,0 1,0-1,0 0,0 0,5 36,-3 45,-4-1,-17 115,6-76,-222 2030,195-1808,-429 3035,397-2960,-217 897,284-1294,4-11,-1 0,0 0,-1 0,0 0,0-1,-6 11,4-16,0-11,-2-17,2 0,-2-37,3 23,-91-664,44 342,37 255,-127-801,96 711,34 157,-2 0,-29-62,41 100,0 0,-1-1,1 1,0 0,-1 0,0 0,1 0,-1 0,0 0,-2-1,3 3,1-1,-1 1,1 0,-1-1,0 1,1 0,-1 0,0 0,1-1,-1 1,0 0,0 0,1 0,-1 0,0 0,1 0,-1 0,0 1,1-1,-1 0,0 0,1 0,-1 1,0-1,-1 2,-1 0,1 0,0 0,1 1,-1-1,0 0,1 1,-1-1,1 1,0 0,0-1,0 1,0 0,0 0,0 3,-5 30,2 0,1 0,2 0,1 0,2 0,2 0,1-1,16 59,-20-90,0 1,1 0,0-1,0 1,0-1,0 1,1-1,-1 0,1 0,0 0,0-1,1 1,-1-1,1 0,0 0,0 0,0 0,0 0,0-1,1 0,6 3,-5-4,0 0,0 0,0 0,1-1,-1 0,0 0,0-1,1 1,-1-1,0-1,0 1,0-1,0 0,0 0,-1-1,1 0,5-3,43-28,91-76,43-57,-157 138,84-83,-5-4,-4-5,170-260,-273 378,107-190,-100 173,-2 0,0-1,-1 0,-1 0,-1-1,-1 1,-1-1,1-22,-5 38,1 0,-1 0,0 1,0-1,0 1,-1-1,0 1,0-1,0 1,-1 0,0 0,0 0,0 0,0 0,-1 1,0 0,-7-7,-5-2,-1 1,0 0,-31-15,29 17,-67-35,-2 4,-151-48,105 51,-172-25,126 37,-1 8,-187 5,357 13,4 0,0 0,0 0,0 0,0 1,0 0,-10 4,15-2,11-2,14-2,1-1,-1-1,43-12,-36 8,813-223,-640 171,773-261,-968 317,4-2,1 1,-1-2,-1 1,16-11,-78 37,15 1,0 2,1 2,-57 53,33-27,-161 123,-395 240,-243 162,717-468,200-216,-49 88,-6 10,1 0,0 1,1-1,10-11,-2 5,1 1,1 0,0 1,1 1,33-19,106-42,-137 65,653-265,-37 17,-608 245,-16 7,0 0,-1 0,1-1,-1-1,0 0,0 0,14-13,-23 19,-1 0,0 0,0-1,0 1,0 0,0 0,0 0,0 0,0 0,1 0,-1 0,0-1,0 1,0 0,0 0,0 0,0 0,0 0,0 0,0-1,0 1,0 0,0 0,0 0,0 0,0 0,0 0,0-1,0 1,0 0,0 0,0 0,0 0,0 0,0 0,0-1,-1 1,1 0,0 0,0 0,0 0,0 0,0 0,0 0,0 0,0-1,0 1,-1 0,1 0,0 0,0 0,0 0,0 0,0 0,0 0,-1 0,1 0,0 0,-14-1,-17 5,-32 10,-62 24,8-1,-354 103,11 33,290-89,-228 151,364-212,0 2,-40 37,63-46,11-16,0 1,0-1,0 0,0 1,1-1,-1 1,0-1,0 0,0 1,0-1,0 0,1 1,-1-1,0 0,0 1,1-1,-1 0,0 1,1-1,-1 0,0 0,1 1,-1-1,0 0,1 0,-1 0,1 1,39 5,-39-6,420 3,-242-6,15 2,542-8,-4-43,-435 12,526-142,-791 170,-31 12,-1 0,0 0,0-1,1 1,-1 0,0 0,1 0,-1 0,0 0,0-1,0 1,1 0,-1 0,0 0,0-1,0 1,1 0,-1 0,0-1,0 1,0 0,0 0,0-1,1 1,-1 0,0-1,0 1,0 0,0-1,0 1,0 0,0 0,0-1,0 1,0 0,0-1,0 1,-1 0,1 0,0-1,0 1,-14-11,-22-3,-35-3,-134-12,-78 14,245 14,-1341-4,611 55,1 29,360-35,195-23,-249 29,420-43,41-7,1 0,-1 1,0-1,0 0,0 0,0 0,0 0,0 0,0 0,0 0,0 0,1 0,-1 1,0-1,0 0,0 0,0 0,0 0,0 0,0 0,0 1,0-1,0 0,0 0,0 0,0 0,0 0,0 0,0 1,0-1,0 0,0 0,0 0,0 0,0 0,0 0,0 1,0-1,0 0,-1 0,1 0,0 0,0 0,0 0,0 0,0 1,0-1,0 0,-1 0,73 5,130-1,385 18,303 85,-5 59,214 105,-439-74,-637-190,-11-4,0 1,-1 0,1 0,-1 1,0 1,-1 0,1 0,-1 1,11 10,-20-16,0 0,0 0,0 0,0 0,0 0,-1 0,1 0,0 0,-1 0,1 0,-1 1,0-1,1 0,-1 0,0 1,0-1,1 0,-1 1,0-1,0 0,-1 0,1 1,0-1,0 0,-1 1,1-1,0 0,-2 2,0 0,0 1,-1 0,0-1,0 0,0 1,0-1,-7 4,-13 10,-1-1,0-2,-1 0,-29 10,-113 36,130-48,-403 109,-9-25,302-66,-528 101,-83 18,108 23,630-164,26-7,41-12,552-135,22 41,-403 71,2052-255,-2042 272,-193 17,-66 11,-490 93,336-72,33-5,-836 153,6 26,228 4,731-199,50-15,1275-253,-1276 250,-29 4,-16 1,-168-1,-325 36,-188 73,501-73,148-25,-139 28,157-25,33-11,0 0,0 0,1 0,-1 0,0 0,0 0,0 0,1 0,-1 0,0 0,0 1,1-1,-1 0,0 0,0 0,0 0,0 0,1 0,-1 0,0 1,0-1,0 0,0 0,1 0,-1 0,0 1,0-1,0 0,0 0,0 0,0 1,0-1,0 0,0 0,1 0,-1 1,0-1,0 0,0 0,0 0,0 1,0-1,0 0,-1 0,1 1,0-1,0 0,0 0,0 0,0 1,0-1,0 0,0 0,0 0,-1 0,1 1,0-1,0 0,0 0,0 0,-1 0,1 0,0 1,0-1,18 4,1-1,0-1,0 0,30-2,-2 0,894-7,6-39,306-50,-6-65,-1166 148,-77 13,-1-1,0 1,0 0,0 0,0 0,0 0,0 0,6 2,-9-2,0 0,0 0,0 1,0-1,0 0,0 0,0 0,0 0,0 0,0 1,0-1,0 0,1 0,-1 0,0 0,0 1,0-1,-1 0,1 0,0 0,0 0,0 1,0-1,0 0,0 0,0 0,0 0,0 0,0 1,0-1,0 0,0 0,-1 0,1 0,0 0,0 0,0 0,0 1,0-1,-1 0,1 0,0 0,0 0,0 0,0 0,0 0,-1 0,-21 11,-39 9,-103 20,135-33,-683 134,195-41,-2630 558,1513-260,1588-383,37-9,15-1,28-2,263-5,-273 1,312-12,152-11,173-13,179-18,166-20,145-24,116-19,97-9,1923-161,-13 50,-2309 182,-189 18,-185 15,-172 11,-145 8,-113 6,-149-2,0 1,0 0,0 1,14 4,-26-6,0 0,1 0,-1 0,0 0,1 0,-1 0,0 0,1 1,-1-1,0 0,1 0,-1 0,0 1,0-1,1 0,-1 0,0 1,0-1,1 0,-1 0,0 1,0-1,0 0,0 1,1-1,-1 0,0 1,0-1,0 0,0 1,-12 9,-12-1,0-1,-1-1,-1-1,1-1,-1-1,-30 0,10 0,-208 17,-84-3,-83-2,-86 3,-97 8,-93 7,-66 10,-2430 212,2917-232,-567 51,61-1,87-5,101-8,103 0,105-4,99-8,-25 20,307-68,0 0,1 0,-1 0,1 1,0 0,-1 0,1 0,-8 5,12-7,0 1,0-1,0 1,0-1,0 0,1 1,-1-1,0 0,0 1,0-1,0 0,0 1,0-1,1 0,-1 0,0 1,0-1,0 0,1 1,-1-1,0 0,0 0,1 0,-1 1,0-1,0 0,1 0,-1 0,0 1,1-1,-1 0,0 0,1 0,-1 0,0 0,1 0,-1 0,1 0,39 9,128 4,147-6,165-9,171-17,177-19,142-14,2973-249,-1183 80,-2262 186,-142 9,12 0,-320 21,-44 4,-30 3,-294 16,13-6,-109-2,-119 5,-115 7,-119 10,-123 10,-92 15,-77 15,-4393 499,4564-440,138-16,150-15,150-19,139-18,121-17,140-28,52-18,-1 0,0 1,1-1,-1 0,0 0,1 1,-1-1,0 0,1 1,-1-1,0 1,1-1,-1 1,1-1,-1 1,1-1,-1 1,1 0,-1-1,1 1,0 0,-1-1,1 1,0 0,0-1,-1 1,1 1,1-1,0 0,0 0,0-1,0 1,1 0,-1 0,0-1,0 1,0 0,1-1,-1 1,0-1,1 0,-1 1,1-1,2 0,57 6,204-12,220-29,222-25,205-17,182-14,149-13,567-57,1697-143,-4 64,-3078 220,-150 9,-122 9,-115 4,-37 0,-9 1,-72 9,-131 5,-114 1,-120 10,-107 7,-108 10,-89 16,-4180 524,4279-480,100-14,104-12,108-12,-47 21,299-64,84-24,-29 13,30-13,1 0,0 0,0 1,0-1,0 0,0 0,0 0,0 0,0 1,0-1,0 0,0 0,0 0,0 0,0 0,0 1,0-1,0 0,0 0,0 0,0 0,0 1,0-1,0 0,0 0,0 0,0 0,1 0,-1 1,0-1,0 0,0 0,0 0,0 0,0 0,0 0,1 0,-1 0,0 1,0-1,0 0,0 0,0 0,1 0,-1 0,0 0,0 0,0 0,0 0,1 0,-1 0,0 0,0 0,28 5,286 1,-231-8,345-8,181-9,214-23,210-18,168-10,119-11,-1014 62,4579-255,-3908 234,-207 3,-210 8,-187 13,-154 11,-140 6,-90 2,-47 2,-176 4,-171 2,-195 7,-201 2,-201 6,-164 10,-120 14,-5289 423,5617-372,168-5,213-12,480-68,-114 34,208-49,0-1,0 1,0 0,0 0,0 0,0 1,1-1,-1 1,1-1,-1 1,1 0,-1 0,1 0,0 0,-2 3,4-4,0-1,0 0,0 1,0-1,0 1,0-1,0 1,0-1,1 1,-1-1,0 0,0 1,0-1,0 1,1-1,-1 0,0 1,1-1,-1 1,0-1,1 0,-1 0,0 1,1-1,-1 0,0 0,1 1,0-1,26 10,43 0,0-3,100-3,460-22,279-31,238-27,174-18,-1105 78,3898-284,-2774 201,-150 19,-182 16,-200 14,-203 17,-187 15,-164 11,-239 6,0 1,1 0,25 5,-61 1,-46 3,-204 18,-183 12,-207 9,-205 8,-174 2,-140 5,-108 10,-3949 369,4195-330,189-11,198-15,185-18,171-16,215-28,80-23,-1 0,1 0,0 1,-1-1,1 1,0 0,0 0,0 0,0 0,-3 4,6-6,0 1,0 0,-1-1,1 1,0-1,0 1,0 0,0-1,0 1,-1-1,1 1,0 0,0-1,1 1,-1 0,0-1,0 1,0-1,0 1,0 0,1-1,-1 1,0-1,1 1,-1-1,0 1,1-1,-1 1,1-1,-1 1,1-1,-1 1,1-1,-1 0,1 1,-1-1,1 0,-1 0,2 1,5 3,0-1,1 0,0 0,-1 0,10 1,54 9,106 5,261-1,189-13,166-14,125-14,90-6,254-10,2129-60,-2803 87,-147 6,-134 4,-13 3,-259 1,-74 1,-323 17,7 4,-138 8,-139 10,-127 20,-100 14,-1681 171,10 65,2025-236,134-15,124-13,114-15,112-21,21-11,0 1,0-1,0 0,0 1,0-1,1 0,-1 1,0-1,0 0,0 1,0-1,0 0,1 1,-1-1,0 0,0 0,0 1,1-1,-1 0,0 0,1 1,-1-1,0 0,0 0,1 0,-1 1,0-1,1 0,-1 0,0 0,1 0,-1 0,0 0,1 0,-1 0,0 0,1 0,-1 0,1 0,-1 0,28 4,-1-1,30 0,171 0,104-3,92-3,1321-12,556-2,-2244 16,-11 0,63 7,-93-2,-16-4,0 0,0 0,0 1,0-1,1 0,-1 0,0 0,0 0,0 0,0 1,0-1,0 0,0 0,0 0,0 0,0 1,0-1,0 0,0 0,0 0,0 1,0-1,0 0,0 0,0 0,0 0,0 1,0-1,0 0,0 0,0 0,0 0,0 1,0-1,0 0,0 0,-1 0,1 0,0 0,0 1,0-1,0 0,0 0,-1 0,1 0,0 0,0 0,0 0,-7 5,0-1,-1-1,1 1,-1-1,1-1,-13 4,-141 28,-95 7,-106 5,-104 2,-97 1,-77 6,-73 3,-1303 126,317-28,1119-105,102-6,108-10,-59 13,423-47,-60 9,60-8,9 0,39 1,143-5,175-13,211-19,214-17,202-20,171-25,133-17,2637-214,-146 13,-2954 239,-198 18,-177 17,-156 16,-253 21,169-9,-203 12,-21 1,-42 1,-352 5,39-4,-120 4,-112 5,-114 4,-99 7,-81 15,-4427 365,4744-342,137-7,129-10,263-37,-216 35,239-35,36-4,69-6,149-15,150-20,143-16,143-15,136-17,99-16,3431-377,-3791 423,-146 14,28-7,-342 39,-74 6,-22-1,-45-2,-117 0,-101 5,-106 2,-95 3,-92 10,-74 9,229-7,-1483 64,-4 59,1743-124,559-71,19-17,148-39,132-29,114-25,1127-226,139-28,-1561 311,-121 12,-111 16,-214 60,-2-3,91-45,-155 67,1 0,-1-1,0 0,0 0,0-1,-1 0,1 0,-1 0,8-12,-11 14,0 0,-1 0,0-1,0 1,0 0,0-1,0 1,0-1,-1 1,0-1,0 0,0 1,0-1,-1 1,1-1,-1 1,0-1,0 1,0-1,-2-4,-6-11,-1 1,0 0,-2 0,0 1,0 0,-2 1,-24-22,-123-94,158 130,-128-90,-5 6,-3 5,-3 7,-178-65,17 30,-347-75,-454-33,-9 76,-164 46,5 48,991 37,88 0,176 10,1-2,0 0,0-1,1 0,-18-7,32 10,-1 0,1-1,0 1,0-1,-1 0,1 1,0-1,0 0,0 0,0 0,0 0,0 0,0 0,0 0,0 0,0 0,1 0,-1 0,0-1,1 1,-1 0,1 0,0-1,-1 1,1 0,0-1,0 1,-1 0,1-1,0 1,1-1,-1 1,0 0,0-1,0 1,1 0,-1-1,1 1,-1 0,1 0,0-1,0 0,7-9,1 1,0 0,0 1,1 0,0 0,22-14,149-87,259-106,25 17,-437 187,1781-663,-1631 619,441-134,9 42,-402 115,332-6,-341 40,303 39,-520-40,43 10,-42-10,0 0,-1 0,1 0,0 0,0 0,0 1,-1-1,1 0,0 1,0-1,-1 0,1 1,0-1,-1 1,1-1,-1 1,1-1,0 1,-1 0,1-1,-1 1,0 0,1-1,-1 1,1 0,-1 0,0-1,0 1,1 0,-1 0,0 0,0-1,0 1,0 0,0 0,0 0,0-1,0 1,0 0,-1 0,1 0,0-1,0 1,-1 0,1 0,0-1,-1 1,0 0,-1 2,-1 0,0 0,0 0,-1-1,1 1,-1-1,1 0,-1 0,1 0,-1-1,0 1,0-1,-6 2,-62 7,60-8,-468 11,345-14,-13 1,-1334 23,671 27,3 51,792-98,-7 0,-44 14,66-16,0-1,0 0,0 0,0 0,0 1,0-1,1 1,-1-1,0 0,0 1,0 0,1-1,-1 1,0-1,0 1,1 0,-1-1,1 1,-2 1,3-1,-1-1,0 1,1-1,-1 0,0 1,1-1,-1 1,1-1,-1 0,1 1,-1-1,1 0,-1 0,1 1,-1-1,1 0,-1 0,1 0,0 0,-1 1,2-1,40 4,445 13,93 9,495 30,1114 40,-2144-95,6 0,79 10,-99-3,-31-8,0 0,1 0,-1 0,0 0,0 0,1 0,-1 0,0 0,0 1,0-1,0 0,1 0,-1 0,0 0,0 0,0 0,1 1,-1-1,0 0,0 0,0 0,0 0,0 1,0-1,0 0,1 0,-1 0,0 1,0-1,0 0,0 0,0 1,0-1,0 0,0 0,0 0,0 1,0-1,0 0,0 0,0 1,0-1,0 0,-1 0,1 0,0 1,0-1,0 0,0 0,0 0,-1 1,-14 8,-21 3,-12-4,1-1,-83 0,-102-14,127 2,-1388-11,1179 17,-1269 94,1510-87,0 4,-113 34,185-46,-1 1,1-1,0 1,-1-1,1 1,0-1,0 1,-1 0,1-1,0 1,0 0,0 0,0 0,0 0,-2 2,3-3,0 1,0-1,1 1,-1-1,0 0,0 1,0-1,0 1,0-1,1 0,-1 1,0-1,0 1,1-1,-1 0,0 1,0-1,1 0,-1 0,0 1,1-1,-1 0,1 0,-1 1,0-1,1 0,-1 0,1 0,-1 0,1 1,44 9,51-3,125-6,-101-2,1574 12,-966-4,176 31,-872-35,-19-3,0 1,0 0,0 1,0 0,0 1,0 1,17 7,-29-11,-1 0,0 1,1-1,-1 0,0 0,1 0,-1 0,0 1,1-1,-1 0,0 0,0 0,1 1,-1-1,0 0,0 1,1-1,-1 0,0 0,0 1,0-1,0 0,1 1,-1-1,0 1,0-1,0 0,0 1,0-1,0 0,0 1,0-1,0 0,0 1,0-1,0 1,-13 9,-27 5,35-13,-139 49,-55 19,-1085 272,-20-40,608-149,-342 78,-648 207,1644-426,8-3,1 1,-60 28,91-37,-1 0,0 1,1-1,-1 1,1 0,0 0,0-1,-1 2,1-1,0 0,1 0,-1 1,0-1,-1 4,3-4,-1-1,1 1,0 0,0 0,0 0,0 0,0 0,0 0,0 0,1 0,-1 0,1 0,0 0,-1-1,1 1,0 0,0 0,0-1,0 1,0-1,0 1,3 1,4 6,0 0,1 0,0-1,0-1,21 13,66 31,-62-35,169 80,67 18,70 20,68 18,74 17,76 28,52 27,1224 494,-15 36,-1429-588,-73-31,-179-77,143 63,-197-80,92 60,-161-92,-1 1,0 1,0-1,-1 2,-1 0,0 1,-1 0,0 1,-1 0,0 0,-1 1,-1 0,0 1,-1 0,-1 0,-1 1,0-1,-1 1,-1 0,0 0,0 33,-3-10,-1-1,-2 1,-1-1,-2 0,-23 75,12-66,-2 0,-2-1,-2-1,-33 48,5-22,-3-3,-2-2,-4-3,-2-3,-97 74,-114 57,-105 23,-127 16,-141 9,-146 10,-141 4,-122-4,-1048 164,-19-58,1826-307,-686 110,120-18,137-15,138-17,136-16,127-20,-12 18,319-86,12-4,0 0,0 1,0-1,0 1,1 0,-1 0,1 0,-1 1,1 0,0-1,0 2,0-1,0 0,0 1,-3 4,7-7,-1 1,1 0,0-1,-1 1,1 0,0-1,0 1,0 0,1-1,-1 1,0 0,0-1,1 1,-1-1,1 1,0-1,-1 1,1-1,0 1,0-1,0 1,0-1,0 0,0 0,2 2,36 33,-32-31,35 27,2-3,65 35,104 38,-31-16,72 48,189 93,-89-72,67 6,79 2,904 199,24-87,-952-196,-57-9,-63-4,-65-5,-200-41,-13-5,0 4,-2 3,92 40,-159-58,0 0,-1 0,0 1,0 0,0 1,0 0,-1 0,0 0,9 12,-13-13,1 1,-1 0,0-1,-1 1,1 0,-1 1,0-1,-1 0,1 1,-1-1,-1 1,1-1,-1 12,-21 190,18-186,2-13,-1-1,0 0,0 0,-1 0,0 0,-1 0,1-1,-1 1,-1-1,0 0,-9 11,5-8,-2 0,1-1,-1 0,-1 0,0-1,-17 8,-12 2,0-1,-1-2,-65 13,-248 36,-12-30,14-13,-61-10,-1126-56,13-133,-67-6,1469 174,-666-69,772 77,15 2,-1 0,0-1,0 0,0 1,0-1,0-1,1 1,-1-1,1 0,-1 0,1 0,-5-3,8 4,1 1,0-1,-1 0,1 1,-1-1,1 1,0-1,0 0,-1 1,1-1,0 0,0 1,0-1,0 0,0 0,0 1,0-1,0 0,0 1,0-1,0 0,0 0,0 1,1-1,-1 0,0 1,0-1,1 1,-1-1,1 0,-1 1,0-1,1 0,23-19,-4 10,1 0,0 2,0 0,1 1,0 1,25-3,-20 4,2068-340,-1548 284,-53 5,879-95,2 32,1860-55,-1633 52,-1204 66,-350 42,-47 14,-1 0,0 0,1 0,-1 0,0 0,1-1,-1 1,0 0,1 0,-1 0,0 0,1-1,-1 1,0 0,0 0,1 0,-1-1,0 1,0 0,1 0,-1-1,0 1,0 0,0-1,0 1,1 0,-1-1,0 1,0 0,0-1,0 1,0 0,0-1,0 1,0 0,0-1,0 1,0 0,0-1,0 1,0-1,0 1,-1 0,1 0,0-1,0 1,0 0,0-1,-1 1,1 0,0-1,0 1,-1 0,1 0,0 0,0-1,-1 1,1 0,-9-6,-1 1,1 1,-1-1,0 2,0-1,-1 1,-17-2,-14-5,-988-250,824 209,-719-152,-10 25,614 119,-1169-186,-8 90,1406 149,-307-16,383 21,11 0,1 1,-1-1,1 1,0 0,-1 1,1-1,0 1,-1 0,-4 1,9-2,0 0,0 1,0-1,0 0,-1 0,1 0,0 0,0 0,0 0,0 0,0 1,0-1,0 0,0 0,0 0,0 0,0 0,0 1,0-1,0 0,-1 0,1 0,0 0,0 0,0 1,1-1,-1 0,0 0,0 0,0 0,0 0,0 1,0-1,0 0,0 0,0 0,0 0,0 0,0 0,0 1,1-1,-1 0,0 0,0 0,0 0,0 0,0 0,0 0,1 0,-1 0,0 0,0 1,0-1,0 0,0 0,1 0,-1 0,0 0,0 0,0 0,0 0,0 0,1 0,-1 0,0 0,0-1,0 1,0 0,15 6,0-1,0-1,28 4,-21-4,470 62,21-27,-78-13,1206 26,5-43,-1167-10,-58-7,-59-3,-257 7,679-42,-746 39,-38 7,1 0,-1 0,0 0,1 0,-1 0,0 0,1 0,-1 0,0 0,1 0,-1 0,0 0,1-1,-1 1,0 0,1 0,-1 0,0-1,1 1,-1 0,0 0,0-1,1 1,-1 0,0-1,0 1,0 0,1 0,-1-1,0 1,0 0,0-1,0 1,0-1,0 1,0 0,0-1,0 1,0 0,0-1,0 1,0 0,0-1,0 1,0-1,0 1,-17-12,-6 5,0 0,-1 2,-28-4,28 5,-357-43,125 19,-74-13,-1054-78,-9 49,1150 59,-3923-56,4113 68,44-1,34 1,310-6,-226 2,366-8,192-8,193-4,170-3,155-5,135-18,96-9,3624-123,-2671 101,-1067 35,-124 6,-132 6,-132 4,-144 5,-151 4,-146 5,-123 5,47-3,-371 12,80-8,-250 22,-153-8,198-5,-1967 1,-44-1,8 26,-1142 66,1566-40,1140-30,479-18,42 0,17-4,0 0,0 0,0 0,0 0,0 1,0-1,0 0,0 0,0 0,0 0,0 0,0 0,0 0,0 1,0-1,0 0,0 0,0 0,0 0,0 0,0 0,0 1,0-1,0 0,0 0,0 0,0 0,0 0,0 0,0 0,0 0,0 1,0-1,0 0,1 0,-1 0,0 0,0 0,0 0,0 0,0 0,0 0,0 0,0 0,1 0,-1 0,0 0,0 0,0 0,0 0,0 0,0 0,1 0,29 9,-22-8,129 26,1-7,177 3,1085 30,2114 17,-2978-63,-67 3,-70 2,-83-2,87 4,-303-7,-66-2,-35-5,1 0,0 0,0 0,0 0,0 0,0 0,0 0,0 0,0 0,0 0,0 0,0 0,-1 0,1 0,0 0,0 0,0 0,0 0,0 1,0-1,0 0,0 0,0 0,0 0,0 0,0 0,0 0,0 0,0 0,0 0,0 0,0 0,0 0,-1 0,1 1,0-1,0 0,0 0,0 0,0 0,0 0,0 0,0 0,0 0,0 0,0 0,0 0,1 0,-1 1,0-1,0 0,0 0,0 0,0 0,0 0,0 0,0 0,0 0,0 0,0 0,-20 3,-198 3,199-6,-1009-11,112 1,-566 11,-6 38,1415-37,35-2,0 1,-46 9,70-6,0 0,1 0,-15 9,15-7,0-1,0 0,-1-1,-23 5,-537 44,489-47,-1248 46,-1-48,1230-5,-135 0,356-12,459 6,8 30,-380-14,233 8,1822 31,-1593-38,759 9,1568 35,-2391-37,-560-16,-71-3,-1 0,-130-7,-92-9,-84-7,-70-7,-76-12,-94-22,-84-15,-77-8,-94-5,-87-5,-85 4,-79 1,-84-4,-79 7,-69 15,-67 13,-78 14,-6506-147,6453 163,-24-6,76-13,117-8,175 4,266 3,286 2,247 1,323 42,-89-29,95 17,39 20,-1-1,1 0,0 0,0 0,0 0,1 0,-1 0,0 0,0 0,0 0,1 0,-1 0,1 0,-1-1,1 1,-1 0,0-2,1 2,0 0,1-1,-1 1,0 0,0 0,1 0,-1 0,0-1,1 1,0 0,-1 0,1 0,-1 0,1 0,0 0,0 0,-1 1,3-2,31-21,2 6,66-20,117-23,72-7,823-152,12 25,-408 72,-206 32,445-76,116-58,-832 143,-236 79,1 0,-1 0,1-1,-1 0,0 0,0-1,5-4,-9 7,0 0,0 0,0 0,0-1,0 1,-1 0,1 0,0-1,-1 1,1 0,-1-1,1 1,-1-1,0 1,0 0,0-1,0 1,0-1,0 1,0-1,0 1,0-1,-1 1,1 0,0-1,-1 1,1 0,-1-1,0 1,0 0,1 0,-3-3,-1 0,1-1,-1 1,-1 0,1 1,0-1,-1 1,0 0,0 0,0 0,0 0,0 1,-1 0,-8-2,-11-2,-43-5,61 10,-463-31,99 11,-228-41,496 46,102 16,-1 0,0-1,1 1,-1-1,0 1,1-1,-1 0,0 0,1 1,-1-1,1 0,0-1,-1 1,-1-2,3 2,-1 1,1-1,0 0,-1 1,1-1,0 0,0 0,0 1,0-1,0 0,0 0,0 1,0-1,0 0,0 0,0 1,0-1,1 0,-1 1,0-1,0 0,1 0,-1 1,1-2,4-3,-1-1,1 1,1 0,-1 0,1 0,10-6,52-34,121-58,92-21,-277 122,1085-404,23 56,-1070 338,-26 9,0-1,-1-1,0-1,0 0,23-13,-38 18,1 1,-1 0,1 0,-1-1,1 1,-1 0,1-1,-1 1,0 0,1-1,-1 1,0-1,1 1,-1-1,0 1,1-1,-1 1,0 0,0-1,0 0,1 1,-1-1,0 1,0-1,0 1,0-1,0 1,0-1,0 1,0-1,0 1,0-1,-1 1,1-1,0 1,0-1,0 1,-1-1,1 1,0-1,0 1,-1-1,1 1,-1-1,1 1,0 0,-1-1,1 1,-1 0,1-1,0 1,-1 0,1 0,-2-1,-6-4,-1 0,0 1,0 0,0 0,-1 1,-14-3,-74-11,72 13,-863-76,649 64,-180-13,-962-54,1199 78,-197-13,342 12,37 6,0 0,1 0,-1 0,1 0,-1 0,1 0,-1 0,1-1,0 1,-1 0,1 0,-1 0,1-1,-1 1,1 0,-1-1,1 1,0 0,-1-1,1 1,0 0,-1-1,1 1,0-1,0 1,-1-1,1 1,0-1,0 0,1 0,-1 0,1 0,0 0,0 0,-1 0,1 1,0-1,0 0,0 1,0-1,0 0,0 1,0 0,0-1,1 0,41-15,138-32,129-28,130-23,114-16,3476-693,-3736 751,46-13,-268 51,-47 8,-27 5,-12 0,-28-4,-52-6,9 2,-320-68,404 81,-29-7,30 8,0 0,0 0,-1-1,1 1,0 0,-1 0,1 0,0 0,0-1,-1 1,1 0,0 0,0-1,-1 1,1 0,0 0,0-1,0 1,0 0,-1-1,1 1,0 0,0 0,0-1,0 1,0 0,0-1,0 1,0-1,14-9,10 1,1 1,49-9,-14 4,1245-241,13 61,-524 108,-729 83,-54 5,-22 2,-42 6,-301 19,308-27,-286 15,-95 1,-105 2,-92 0,-81 2,-2399 75,2462-77,112-7,122-5,118-5,33-2,381-6,-28-3,200-8,117-7,120-1,101-3,77 1,1371-44,0 31,-1686 36,-109 2,20 3,-252 2,-54-5,-1 0,0 0,0 0,1 0,-1 0,0 0,1 0,-1 1,0-1,1 0,-1 0,0 0,0 0,1 0,-1 0,0 0,0 1,1-1,-1 0,0 0,0 0,1 1,-1-1,0 0,0 0,0 1,0-1,1 0,-1 0,0 1,0-1,0 0,0 1,0-1,0 0,0 0,0 1,0-1,0 0,0 1,0-1,0 0,0 1,0-1,0 0,0 0,0 1,0-1,0 0,-1 1,1-1,0 0,0 0,0 1,0-1,-1 0,1 0,0 0,0 1,-1-1,1 0,0 0,-4 3,-1 0,1-1,-1 1,1-1,-1 0,0 0,-5 1,-297 70,-14-22,292-47,-318 35,98-13,189-15,48-6,11-5,1 0,0 0,0 0,0 1,0-1,0 0,0 0,0 0,0 0,0 0,0 1,0-1,0 0,0 0,0 0,0 0,0 0,0 1,0-1,0 0,0 0,0 0,0 0,0 0,1 0,-1 1,0-1,0 0,0 0,0 0,0 0,0 0,0 0,0 0,1 1,-1-1,0 0,0 0,0 0,0 0,0 0,1 0,-1 0,0 0,0 0,0 0,0 0,0 0,1 0,-1 0,16 5,0-1,1-1,0 0,-1-1,32 0,11 1,149 11,81 1,2337 71,-2292-77,-42 2,-215-8,211 16,-281-18,-1 0,1 0,-1 0,1 0,-1 1,0 0,0 1,8 3,-13-5,-1-1,0 0,0 0,1 0,-1 0,0 1,0-1,0 0,1 0,-1 1,0-1,0 0,0 0,0 1,1-1,-1 0,0 1,0-1,0 0,0 1,0-1,0 0,0 0,0 1,0-1,0 0,0 1,0-1,0 0,0 1,-1-1,1 0,0 0,0 1,0-1,0 0,0 0,-1 1,1-1,-21 12,-10-4,-55 7,-137 10,-111 4,-91 2,-86 3,-82 3,566-35,-1960 144,1330-82,64-2,88-5,102-7,99-9,222-30,-152 26,220-32,29-4,246-19,-144 7,242-22,79-15,1081-92,8 73,-1470 67,-3-2,0 2,80 12,-104-2,-30-10,0 0,1 0,-1 0,0 1,0-1,1 0,-1 0,0 0,0 1,1-1,-1 0,0 0,0 1,0-1,0 0,1 0,-1 1,0-1,0 0,0 1,0-1,0 0,0 1,0-1,0 0,0 1,0-1,0 0,0 1,0-1,0 0,0 0,0 1,0-1,0 0,0 1,-1-1,1 0,0 1,-4 2,0 0,0-1,0 1,0-1,0 0,0 0,-1 0,1-1,-7 2,-132 29,-108 9,-90 10,-74 6,-69 10,-2020 287,2172-305,329-49,-406 67,375-61,-5 2,57-12,81-13,136-22,95-20,1202-252,-1369 277,190-42,-64 5,-77 9,-200 58,0-1,0 0,0 0,0-1,-1-1,0 0,17-14,-26 20,-1 0,0 0,0-1,0 1,0 0,0-1,0 1,-1-1,1 1,0-1,-1 1,1-1,-1 1,0-1,1 1,-1-1,0 0,0 1,0-1,0 1,0-1,0 0,0 1,-1-1,1 1,-1-1,1 0,-1 1,0-1,1 1,-1 0,0-1,0 1,0 0,0-1,0 1,0 0,0 0,-3-2,-8-5,1 0,-1 1,-1 0,1 1,-1 0,0 1,-21-5,-196-41,-86-1,-784-77,-12 33,666 60,252 20,68 3,124 13,0 0,-1 0,1-1,0 1,-1-1,1 0,0 0,0 0,0 0,-1 0,1 0,0 0,-2-3,4 4,0-1,0 1,-1-1,1 1,0-1,0 1,0-1,0 1,0-1,0 0,0 1,0-1,1 1,-1-1,0 1,0-1,0 1,0-1,1 1,-1-1,0 1,1 0,-1-1,0 1,1-1,-1 1,0 0,1-1,-1 1,1 0,-1-1,1 1,-1 0,1-1,11-6,0 1,0 1,22-8,143-37,83-3,819-116,15 77,-1059 90,127-1,-313 11,60-2,-1501 56,1514-60,-503 34,563-34,24-1,44-4,-46 3,1653-72,-899 69,-625 9,-125-6,-1 1,1 0,0 1,-1 0,8 3,-15-5,0 0,1 0,-1 0,0 0,1 1,-1-1,0 0,1 0,-1 0,0 0,0 1,1-1,-1 0,0 0,0 1,0-1,1 0,-1 0,0 1,0-1,0 0,0 1,1-1,-1 0,0 0,0 1,0-1,0 0,0 1,0-1,0 0,0 1,0-1,0 0,0 1,0-1,0 0,0 1,0-1,-1 1,0 0,-1 1,0 0,0-1,0 0,0 1,0-1,0 0,0 0,-1 0,-2 1,-46 12,1-2,-1-2,-55 4,55-8,-1364 118,838-83,366-25,179-10,35-2,20 0,530 53,-35-4,477 74,128 16,-1039-133,795 97,-10 27,-571-69,-289-62,-2-2,0 1,0 0,1 1,-1-1,0 1,-1 1,1-1,-1 1,1 0,-1 1,9 8,-14-12,0 0,-1 0,1 0,0 0,-1 0,1 0,-1 0,1 0,-1 0,0 1,0-1,1 0,-1 0,0 0,0 0,0 1,0-1,0 0,0 0,-1 0,1 1,0-1,-1 2,-1 0,1-1,-1 1,0 0,0-1,0 0,0 1,0-1,0 0,-4 3,-6 3,0 0,0 0,0-1,-1-1,-24 9,-84 19,98-29,-237 50,-118 11,-116 15,-113 13,-87 7,108-19,-1845 265,1828-259,109-16,113-15,111-16,96-12,149-26,-37 12,61-15,1 0,-1 0,1 0,-1 1,1-1,-1 0,1 0,-1 1,1-1,-1 0,1 0,-1 1,1-1,-1 0,1 1,0-1,-1 1,1-1,0 1,-1-1,1 0,0 1,0-1,-1 2,2-2,-1 1,0 0,1-1,-1 1,1-1,0 1,-1-1,1 1,-1-1,1 0,0 1,-1-1,1 0,0 1,-1-1,1 0,0 0,0 0,-1 1,2-1,24 4,0-1,28-1,163 2,117-6,119-6,126-6,96-6,1493-75,-1290 53,-215 10,-101 4,-111 2,-110 4,52-5,-317 24,-67 5,-18 2,-33 5,-413 39,316-38,-354 30,-1174 101,1455-122,-400 46,580-60,25 0,62-2,105-8,104-10,106-14,496-49,987-76,-1713 146,-92 8,-112 9,-126 9,-119 14,-128 11,-118 8,-97 9,-1596 186,7 94,1969-288,100-12,160-37,0 0,0 1,1 1,0-1,-12 8,23-12,-1 1,1-1,0 0,0 0,-1 0,1 0,0 0,0 1,-1-1,1 0,0 0,0 0,0 1,0-1,-1 0,1 0,0 1,0-1,0 0,0 0,0 1,0-1,0 0,0 0,-1 1,1-1,0 0,0 1,0-1,0 0,0 0,1 1,-1-1,0 0,0 0,0 1,0-1,0 0,0 1,0-1,0 0,1 0,-1 0,0 1,0-1,23 8,36-2,1-3,60-4,-55 0,181-2,240 1,1 27,-413-14,-59-4,-15-7,0 0,0 1,0-1,0 0,0 0,1 0,-1 1,0-1,0 0,0 0,0 0,0 1,0-1,0 0,0 0,0 1,0-1,0 0,0 0,0 0,0 1,0-1,0 0,-1 0,1 1,0-1,0 0,0 0,0 0,0 1,0-1,-1 0,1 0,0 0,0 0,0 0,0 1,-1-1,1 0,0 0,-1 0,-7 4,0-1,0 1,0-2,-1 1,-11 1,-570 83,332-56,191-22,-770 119,798-121,78-15,367-52,-14 16,137-9,120-8,95-3,1713-129,6 53,-2156 129,-102 7,-178 3,0 2,29 5,-54-5,0-1,0 0,0 1,-1-1,1 1,0-1,0 1,-1 0,1 0,0 0,-1 0,1 0,1 2,-3-3,1 1,-1-1,0 1,0-1,0 0,0 1,0-1,0 1,0-1,0 1,0-1,0 1,0-1,0 1,0-1,0 0,0 1,0-1,-1 1,1-1,0 1,0-1,0 0,-1 1,1-1,0 0,-1 1,1-1,0 0,-1 1,1-1,-1 1,-5 3,0 0,-1-1,1 1,-1-1,-11 4,-62 15,0-3,-108 11,181-29,-290 38,-779 67,369-40,-4024 409,4401-444,268-26,279-37,5 4,1200-130,-891 101,459-42,-868 92,-88 12,-33-5,-1 0,0 0,0 0,1 0,-1 0,0 0,1 0,-1 0,0 0,0 0,1 0,-1 1,0-1,0 0,1 0,-1 0,0 0,0 1,0-1,1 0,-1 0,0 0,0 1,0-1,0 0,0 0,1 1,-1-1,0 0,0 1,0-1,0 0,0 0,0 1,0-1,0 0,0 1,0-1,0 0,0 0,0 1,0-1,0 0,-1 1,-2 2,-1 0,0 0,0-1,0 1,-1-1,1 0,0 0,-1 0,-9 2,-135 31,-97 5,-1097 106,-31 4,1331-143,34-3,24-3,289-18,-24-2,77-6,3537-76,-3864 100,-23 1,1-1,-1 1,0 0,1 1,-1 0,1 0,12 4,-19-1,-8 1,-8-1,0 0,0-1,-24 2,15-2,-725 59,518-48,-1675 128,621 23,1261-161,9-2,-1 1,1 1,-29 11,44-15,0 0,1 0,-1 0,0 0,0 0,0 0,1 0,-1 0,0 1,0-1,0 0,0 0,1 0,-1 0,0 1,0-1,0 0,0 0,0 0,0 1,0-1,1 0,-1 0,0 0,0 1,0-1,0 0,0 0,0 1,0-1,0 0,0 0,0 0,0 1,0-1,0 0,-1 0,1 1,0-1,0 0,0 0,0 0,0 1,0-1,0 0,-1 0,1 0,0 0,0 1,0-1,0 0,-1 0,1 0,0 0,0 0,0 0,-1 0,1 0,0 1,19 3,0-1,1-1,-1 0,37-2,1 0,156 1,82-7,75-6,705-44,542-20,-1299 68,220-7,-498 13,-36 1,-10 0,-64 0,-435 24,331-11,-191 12,-737 41,-218 14,7 28,967-67,66-1,-63 16,273-40,63-10,19-1,32-2,0-1,77-9,-72 4,203-19,73-9,64 0,2762-173,-2884 189,61-2,-256 15,-70 3,-17 1,-129 8,-1867 142,1047-19,903-115,62-17,-1 0,1 0,-1 0,0 0,1 0,-1 0,0 0,1 0,-1 0,0 0,1 1,-1-1,0 0,1 0,-1 0,0 1,1-1,-1 0,0 0,0 1,1-1,-1 0,0 1,0-1,0 0,0 1,1-1,-1 0,0 1,0-1,0 0,0 1,0-1,0 0,0 1,0-1,0 1,0-1,0 0,0 1,0-1,0 0,0 1,0-1,0 0,-1 1,1-1,0 0,0 1,0-1,-1 0,1 1,0-1,0 0,-1 0,1 1,0-1,0 0,-1 0,1 0,0 1,-1-1,1 0,0 0,-1 0,1 0,-1 0,14 5,1 0,0-2,24 4,131 13,96-5,94-4,1213 2,-66-3,-1363-5,-85 2,-58-7,1-1,-1 1,0 0,0 0,1 0,-1 0,0 0,0 0,1 0,-1 0,0 0,0 0,1 0,-1 0,0 0,0 0,1 1,-1-1,0 0,0 0,0 0,1 0,-1 0,0 0,0 1,0-1,1 0,-1 0,0 0,0 1,0-1,0 0,0 0,1 0,-1 1,0-1,0 0,0 0,0 1,0-1,0 0,0 0,0 1,0-1,0 0,0 1,-28 6,-286 18,269-24,-266 12,-1403 83,1200-73,-543 28,431 4,607-52,19-3,0 0,0 0,0 0,0 0,0 0,0 0,0 0,0 0,0 0,0 0,0 1,0-1,0 0,0 0,0 0,0 0,0 0,0 0,0 0,0 0,0 0,0 0,0 0,0 0,0 0,0 0,0 0,0 0,0 0,0 0,0 1,0-1,33-1,381-25,491-95,-815 102,-54 9,-36 10,0 0,0 0,0 0,0 0,0 1,0-1,0 0,-1 0,1 0,0 0,0 0,0 0,0 0,0 0,0 0,0 0,0 0,-1 0,1 0,0 0,0 0,0 0,0 0,0 0,0 0,0-1,0 1,-1 0,1 0,0 0,0 0,0 0,0 0,0 0,0 0,0 0,0 0,0 0,0-1,0 1,0 0,-1 0,1 0,0 0,0 0,0 0,0 0,0 0,0-1,0 1,0 0,0 0,0 0,0 0,0 0,0 0,0 0,0 0,0-1,0 1,1 0,-1 0,0 0,0 0,0 0,0 0,0 0,0-1,-27-1,-667 7,692-5,-1280 92,547-29,691-61,40-2,10-1,76-6,893-41,-544 31,211-15,844-21,-1479 53,24-1,-30 0,-19 0,-331-13,95 6,-876-49,1098 56,7-1,0 1,0 1,0 2,-25 4,48-6,-1 1,1 0,0-1,-1 1,1 0,0 0,-1 0,1 0,0 1,-3 1,4-2,1 0,-1-1,0 1,1 0,-1 0,1 0,-1-1,1 1,-1 0,1 0,0 0,-1 0,1 0,0-1,0 1,0 0,0 0,0 0,0 0,0 2,1 0,0-1,0 1,1 0,-1 0,1-1,0 1,-1 0,1-1,1 0,-1 1,0-1,0 0,1 0,-1-1,1 1,0 0,4 2,26 11,0-1,66 19,-46-16,151 46,72 14,75 5,67 10,2740 440,-2753-482,-88-13,-84-10,-84-7,-108-10,-41-10,0 0,1 0,-1 0,0 0,0 0,0 0,1 0,-1 0,0 0,0 0,0 0,0 0,1 0,-1 0,0 0,0 1,0-1,0 0,1 0,-1 0,0 0,0 0,0 0,0 1,0-1,0 0,1 0,-1 0,0 0,0 1,0-1,0 0,0 0,0 0,0 1,0-1,0 0,0 0,0 0,0 0,0 1,0-1,0 0,0 0,0 0,0 1,0-1,0 0,0 0,0 0,0 0,-1 1,1-1,0 0,0 0,0 0,0 0,0 0,0 1,-1-1,1 0,0 0,0 0,0 0,0 0,-1 0,1 0,0 0,0 1,-13 2,-1 1,1-2,-21 2,-162 14,-121 3,-123 8,-108 8,-99 5,-94 12,-1332 125,12 72,1375-144,109-2,124-9,116-11,-38 38,358-117,1 2,-25 14,39-21,1 0,-1 0,1 1,-1-1,1 0,0 0,0 1,0-1,-1 1,1-1,1 1,-2 1,2-2,-1-1,1 1,0-1,0 1,0 0,0-1,0 1,0 0,0-1,0 1,0 0,1-1,-1 1,0-1,0 1,0 0,1-1,-1 1,0-1,1 1,-1-1,0 1,2 0,2 2,0 0,0 0,1 0,0 0,-1-1,1 0,7 2,43 12,1-2,0-3,84 6,-133-16,265 25,77 0,79-3,76-5,75-6,73-6,1356-14,-1-29,-1507 27,-80 3,-86 3,89 2,-331 6,-74 0,-18-4,0 0,0 0,0 0,0 0,0 0,0 0,0 0,1 0,-1 0,0 1,0-1,0 0,0 0,0 0,0 0,0 0,0 0,0 0,0 0,0 1,0-1,0 0,0 0,0 0,0 0,0 0,0 0,0 1,0-1,0 0,0 0,0 0,0 0,0 0,0 0,0 0,0 0,-1 1,1-1,0 0,0 0,0 0,0 0,0 0,0 0,0 0,0 0,0 0,-1 0,1 0,0 0,0 0,0 0,0 1,0-1,0 0,0 0,-1 0,1 0,0 0,0 0,0 0,0 0,0-1,0 1,0 0,-1 0,1 0,-71 11,-93 6,-82 5,-74 11,-66 6,-3026 161,2926-197,451-3,28-1,13 0,128-8,-1-5,-1-7,186-53,-239 54,57-20,-133 39,0 0,0-1,-1 1,1 0,0-1,-1 0,5-3,-6 4,-1 1,1-1,-1 1,1-1,-1 1,0-1,1 0,-1 1,0-1,1 0,-1 1,0-1,0 0,0 1,1-1,-1 0,0 1,0-1,0 0,0 0,0 1,-1-1,1-1,-2-1,0 0,0 0,-1 0,1 0,-1 0,1 1,-1-1,0 1,0 0,0 0,-1 0,1 0,-6-2,-32-16,-1 1,-85-24,-100-10,168 41,-700-120,-14 35,532 69,-1777-153,1871 172,138 9,-2-1,1 0,-1 0,-17-5,28 6,0 0,-1 0,1 0,0 0,0 0,-1 0,1 0,0 0,0 0,-1 0,1 0,0-1,0 1,0 0,-1 0,1 0,0 0,0-1,0 1,0 0,0 0,-1 0,1-1,0 1,0 0,0 0,0 0,0-1,0 1,0 0,0 0,0-1,0 1,0 0,0 0,0-1,0 1,0 0,0 0,0 0,0-1,0 1,0 0,0 0,0-1,0 1,1 0,-1 0,0 0,0-1,0 1,0 0,0 0,1 0,-1 0,0-1,37-16,131-29,145-22,158-16,140-10,99 0,1312-149,9 36,-1698 181,-300 23,285-11,-288 16,-30-2,0 0,0-1,0 1,0 0,0 0,1 0,-1 0,0 0,0 0,0 0,0 0,0 0,0 0,0 0,1 0,-1 0,0 0,0 0,0 0,0 0,0 0,1 0,-1 0,0 0,0 0,0 0,0 0,0 0,0 0,0 0,1 0,-1 0,0 0,0 1,0-1,0 0,0 0,0 0,0 0,0 0,0 0,0 0,1 0,-1 1,0-1,0 0,0 0,0 0,0 0,0 0,0 0,0 1,0-1,0 0,0 0,0 0,0 0,0 0,0 0,0 1,0-1,0 0,0 0,-1 0,-36 9,-131 10,-205-3,295-15,-328 4,-475 21,144 54,729-78,-25 4,32-6,0 1,-1-1,1 1,0-1,0 0,-1 1,1 0,0-1,0 1,0 0,0 0,0-1,0 1,0 0,0 0,0 0,0 0,0 2,1-3,0 1,0 0,0-1,0 1,0 0,0-1,0 1,1-1,-1 1,0 0,1-1,-1 1,0-1,1 1,-1-1,0 1,1-1,-1 1,1-1,-1 1,1-1,-1 1,1-1,-1 0,1 1,0-1,-1 0,1 0,-1 0,1 1,0-1,-1 0,1 0,0 0,0 0,28 5,314 2,-214-8,33 0,555 7,-4 58,-692-61,-12-3,1 2,-1-1,0 1,1 1,-1 0,0 0,13 7,-21-10,0 1,0-1,0 1,0-1,0 1,-1-1,1 1,0 0,0-1,-1 1,1 0,0 0,-1-1,1 1,-1 0,1 0,-1 0,0 0,1 0,-1 0,0 0,1 0,-1 0,0 0,0 0,0 0,0 0,0 0,0 0,0-1,0 1,0 0,-1 0,1 0,0 0,-1 0,1 0,-1 0,1 0,-1 0,1-1,-1 1,1 0,-1 0,0-1,1 1,-1 0,0-1,0 1,0 0,1-1,-3 1,-4 4,0 0,0-1,-1 0,0 0,-10 3,-15 2,0-1,0-2,-41 3,63-8,-860 54,-10-53,830-2,-1218-34,441 8,786 25,7 1,-39-6,65 4,9 0,19-3,29 0,6 5,106 15,-75-5,1352 95,1-53,290-16,-1697-36,-22-1,0 1,-1 0,1 1,0-1,-1 2,1-1,-1 1,10 4,-16-2,-15 1,-24 2,0-3,-62 0,48-2,-1276 10,260-6,-141 39,7 79,1147-116,18-4,0 2,0 2,-51 17,83-24,1 1,0 0,-1-1,1 1,0 1,0-1,-3 4,5-6,1 0,-1 1,1-1,-1 1,1-1,0 1,-1-1,1 1,0-1,0 1,-1-1,1 1,0-1,0 1,0-1,0 1,-1 0,1-1,0 1,0-1,0 1,0 0,1-1,-1 1,0-1,0 1,0 0,0-1,1 1,-1-1,0 1,0-1,1 1,-1-1,0 1,1-1,-1 1,1-1,-1 0,0 1,1-1,-1 0,1 1,-1-1,1 0,-1 1,1-1,0 0,-1 0,1 0,-1 1,2-1,12 4,0 0,1-1,-1 0,1-1,0-1,-1 0,27-2,2 0,1733 22,-44 23,-1720-43,132 9,-122-2,-23-8,1 0,0 1,0-1,0 0,0 1,0-1,0 0,-1 1,1-1,0 0,0 0,0 1,-1-1,1 0,0 0,0 1,-1-1,1 0,0 0,-1 0,1 1,0-1,-1 0,1 0,0 0,-1 0,1 0,0 0,-1 0,1 0,-1 0,1 0,-54 10,-498 11,292-18,-1121 57,4 82,1183-108,190-33,-3 0,1 1,0-1,0 1,0 1,-8 3,13-5,0-1,1 0,-1 1,1-1,-1 1,1-1,-1 1,1-1,-1 1,1-1,0 1,-1-1,1 1,0 0,-1-1,1 1,0-1,0 1,0 0,-1-1,1 1,0 1,1-1,-1 1,0-1,1 0,0 1,-1-1,1 0,0 0,0 1,-1-1,1 0,0 0,0 0,0 0,0 0,3 1,17 13,1-1,1-1,0-1,40 14,108 36,239 55,-362-105,278 66,62-2,89-9,97-14,88-21,100-27,122-38,138-34,148-29,135-23,137-28,130-25,103-20,104-28,94-22,86-13,-1522 198,2444-315,14 29,1328-78,-2200 260,-330 48,-451 56,-438 54,-677 8,195 33,-291-31,61 20,-82-23,0 1,0 0,0 0,0 1,12 9,-19-12,0-1,0 1,0 0,0 0,-1 0,1 0,-1 0,0 1,0-1,0 1,0-1,-1 1,1 0,-1 0,0-1,0 1,-1 0,1 0,-1 0,0 0,0 0,0 0,0 0,-1 0,-1 6,-1 1,-2 0,1-1,-1 0,-1 0,0 0,0-1,-9 11,-33 35,-67 61,69-72,1 1,-63 86,104-126,1 0,-2-1,1 1,0-1,-1 0,0 0,0 0,0 0,0-1,-1 0,1 0,-1-1,-10 4,-8 3,-1-2,0 0,-32 3,-84 1,93-8,-294 9,-160-15,-180-8,-188-3,-187 2,-173 2,-150 4,-119 2,-104 1,-3482 23,3409 4,58 19,84 15,107 13,147 7,185-2,205-5,203-11,185-12,164-7,135-7,186-31,0 0,0 2,-24 9,40-14,1 0,0 0,-1 0,1 0,-1 1,1-1,0 0,-1 0,1 0,0 1,-1-1,1 0,0 0,0 1,-1-1,1 0,0 1,0-1,-1 0,1 1,0-1,0 0,0 1,0-1,-1 0,1 1,0-1,0 1,0-1,0 0,0 1,0-1,0 0,0 1,0-1,0 1,2 0,-1 0,0 1,0-1,1-1,-1 1,1 0,-1 0,1 0,-1-1,1 1,-1-1,3 1,31 7,67 5,185 4,203-4,244-6,261-2,262-3,241-2,203-1,141-1,7298-68,-7731 49,-231-3,-243-4,-233 1,-214 8,-12 1,-474 18,40-1,-56 0,-35 1,-136-5,-138-4,-146-6,-172-2,-195-7,-194-3,-174-4,-153 0,-122 0,-2749-18,15 93,3380-20,230-5,204-4,174-2,178-7,41-4,11 0,151 5,255-4,298-7,293-7,281-10,252-13,200-10,128-1,-1286 31,4182-97,-22 29,-3802 73,-292 4,-307 3,-287-1,-84-4,-296-27,-339-18,-323-13,-288-4,-245 5,-209 7,-143 12,-2656 9,34 117,3264-29,301 2,282-6,244-7,360-36,-92 23,130-22,17 0,6-2,1-2,-1 0,16 1,328 7,306-18,316-21,302-23,236-9,190-10,126 2,50 3,-47 3,-138 9,-218 10,-278 10,-297 11,-278 9,-237 8,-185 3,-161 2,-38 0,-10-1,-143-8,-235-12,-266-15,-298-5,-285 5,-263 9,-224 12,-158 23,-5448 156,5993-122,316-5,304-4,263-6,209-7,184-12,45-4,13-1,153-1,279-16,306-22,328-21,317-27,277-14,225-2,178 6,2188-57,-29 43,-2555 69,-430 0,-432 2,-398 6,-400 31,0 0,0-1,0 1,0-2,9-3,-18 6,0 0,0 0,1 0,-1 0,0 0,0 0,0-1,0 1,0 0,0 0,0 0,0 0,0 0,0-1,0 1,0 0,1 0,-1 0,0 0,0 0,0-1,0 1,0 0,0 0,-1 0,1 0,0-1,0 1,0 0,0 0,0 0,0 0,0 0,0 0,0-1,0 1,0 0,0 0,-1 0,1 0,0 0,0 0,0 0,0-1,0 1,0 0,-1 0,1 0,0 0,0 0,0 0,0 0,0 0,-1 0,1 0,0 0,0 0,0 0,0 0,-1 0,-24-6,-304-20,-360 1,-331-3,-293 2,-256 4,-199 7,-142 6,-6101 32,6833-16,-17-1,319-1,293-3,259-9,318 7,0 0,0-1,0 0,0 0,0 0,0-1,-11-4,17 6,0-1,0 1,0 0,0 0,-1 0,1 0,0-1,0 1,0 0,0 0,0-1,0 1,-1 0,1 0,0 0,0-1,0 1,0 0,0 0,0-1,0 1,0 0,0 0,0-1,0 1,0 0,0 0,0-1,1 1,-1 0,0 0,0-1,0 1,0 0,0 0,0 0,1-1,-1 1,0 0,0 0,0 0,0 0,1-1,-1 1,23-12,67-14,143-23,474-59,403-23,393-16,340-4,272-4,190 10,4592-125,-5154 246,-507 30,-463 26,-363 13,-306-21,-97-22,1 1,0 0,-1 0,1 1,7 4,-14-7,0-1,-1 1,1-1,0 1,0-1,-1 1,1-1,0 1,-1 0,1 0,0-1,-1 1,1 0,-1 0,0-1,1 1,-1 0,0 0,1 0,-1 0,0 0,0 0,0 0,1-1,-1 1,0 0,0 0,-1 1,0 0,0 0,0 0,-1-1,1 1,0-1,-1 1,0-1,1 1,-1-1,0 0,1 0,-1 0,0 0,0 0,-3 1,-26 8,0-1,-1-1,-1-2,-36 2,-380 27,-290-10,-321-10,-337-6,-299-4,-245 6,-191 4,-6278 93,6910-83,382-8,358-6,317-6,341-7,82 1,19-1,5 1,244-20,399-16,398-14,366-19,300-17,231 2,2077-51,-1 77,-2471 69,-331 18,-338 8,-297 0,-252-2,-310-31,0 1,21 7,-24-2,-16-9,0 0,0 1,0-1,1 0,-1 0,0 1,0-1,0 0,0 0,0 1,0-1,0 0,0 0,0 1,1-1,-1 0,0 1,0-1,-1 0,1 0,0 1,0-1,0 0,0 0,0 1,0-1,0 0,0 0,0 1,-1-1,1 0,0 0,0 1,0-1,0 0,-1 0,-4 3,0 0,0 0,0-1,-1 0,1 0,0-1,-1 1,-7 0,-117 17,-375 15,-348-6,-341 0,-292-1,-218 5,-5053 202,5628-182,325-13,300-11,290-8,214-20,0 0,0 0,0 0,0 0,-1 0,1 0,0 0,0 0,0 0,0 0,0 0,0 0,-1 0,1 0,0 0,0 0,0 0,0 0,0 0,0 0,-1 0,1 0,0 0,0 0,0 0,0 0,0 0,0 1,0-1,-1 0,1 0,0 0,0 0,0 0,0 0,0 0,0 0,0 1,0-1,0 0,0 0,0 0,0 0,0 0,0 0,0 1,0-1,0 0,0 0,0 0,0 0,0 0,0 1,0-1,0 0,0 0,0 0,0 0,0 0,0 0,0 1,17 3,83 3,373 1,372-7,354-4,295 1,222 6,1789 52,-11 81,-2219-58,-307-3,-283-10,-242-13,-353-41,-4-2,120 31,-183-31,-22-6,-10 0,-25 2,0-1,-45 0,-306 5,-293-14,-297-8,-274-1,-211 2,-156 8,-78 8,56 7,170 4,262 5,295 0,284-3,242 1,192 0,191-19,0 0,-1 0,1 1,0-1,-1 1,1-1,0 1,0 0,0 0,-4 2,7-2,0 0,0 0,0 0,0-1,0 1,0 0,0-1,0 1,0-1,0 1,1-1,-1 0,0 0,0 1,1-1,-1 0,0 0,0 0,3 0,242 14,319-4,341-3,344-3,307-3,227 2,1727 27,-16 61,-2455-44,-374-5,-321-9,-285-21,-60-12,0 0,0 0,0 0,0 0,-1 1,1-1,0 0,0 0,0 0,0 0,0 0,0 0,0 0,0 0,0 0,0 0,0 0,0 0,-1 0,1 1,0-1,0 0,0 0,0 0,0 0,0 0,0 0,0 0,0 0,0 1,0-1,0 0,0 0,0 0,0 0,0 0,0 0,0 0,0 0,0 0,0 1,0-1,1 0,-1 0,0 0,0 0,0 0,0 0,0 0,0 0,0 0,0 0,0 0,0 1,0-1,0 0,1 0,-1 0,0 0,0 0,0 0,0 0,0 0,0 0,-20 3,-276-8,-342-25,-345-30,-303-34,-244-14,-149 1,-4692-209,5330 277,289 10,271 5,341 9,131 14,0-1,1 1,-1-2,1 1,-1-1,-7-4,15 6,1 1,-1 0,1 0,-1-1,1 1,0 0,-1 0,1-1,0 1,-1-1,1 1,0 0,0-1,-1 1,1-1,0 1,0 0,0-1,-1 1,1-1,0 1,0-1,0 1,0-1,0 1,0-1,0 0,12-11,1 6,1 1,-1 0,26-6,336-55,275-14,247-18,183-16,1769-144,9 52,-2509 180,-324 25,-1-1,1-1,-1-2,27-7,-48 5,-13 1,-54-8,-245-13,-252-10,-259-10,-237 0,-201-2,-127 0,-3877-119,4400 146,237 8,222 2,357 11,-84-14,124 10,17 0,64-10,309-31,297-19,279-16,251-7,201-5,5474-188,-6060 268,-245 9,-225 6,-261 0,-73 1,-169 2,-294-4,-311-9,-304-6,-275-3,-229-15,-150-5,-56 1,55 0,156 4,255 2,299 2,297 0,266 2,308 10,123 15,0 0,0-1,0 0,0 0,0 0,1-1,-12-6,18 9,-1-1,1 1,0 0,-1-1,1 1,-1 0,1-1,0 1,-1-1,1 1,0-1,0 1,-1-1,1 1,0-1,0 0,0 1,0-1,-1 1,1-1,0 1,0-1,0 1,0-1,1 0,-1-1,1 1,-1 0,1 0,0 0,-1 0,1 0,0 0,0 0,0 0,0 0,0 0,0 0,2-1,10-5,0 1,1 0,0 1,22-6,418-78,384-26,381-11,350-9,280 11,219 19,2796-31,-34 200,-3689-8,-327 1,-275-7,-492-46,387 57,-429-60,0 0,1 0,-1 0,0 0,0 1,-1 0,1 0,8 5,-13-7,0 1,0-1,0 1,0-1,0 0,0 1,0-1,-1 0,1 1,0-1,0 1,0-1,0 0,-1 0,1 1,0-1,0 0,-1 1,1-1,0 0,-1 0,1 1,0-1,-1 0,1 0,0 0,-1 1,1-1,0 0,-1 0,1 0,-1 0,1 0,0 0,-1 0,1 0,-1 0,-46 9,-185 8,-254-9,-324-15,-348-18,-331-16,-311-12,-277-14,-209-12,-133 1,-8883-174,9761 229,379 4,358 7,312-1,352 4,129 9,0-2,0 1,1-1,-14-5,24 7,0 0,0 0,0 0,-1 0,1 0,0 0,0 0,0 0,-1 0,1 0,0 0,0-1,0 1,-1 0,1 0,0 0,0 0,0 0,0-1,0 1,-1 0,1 0,0 0,0 0,0-1,0 1,0 0,0 0,0-1,0 1,0 0,0 0,0 0,0-1,0 1,0 0,0 0,0 0,0-1,0 1,0 0,0 0,0-1,0 1,17-9,15 1,36-6,428-55,419-34,424-23,418-7,372-10,294 5,203 25,7806 31,-8411 139,-424 6,-431-4,-392-10,-320-11,-388-32,73 16,-123-15,-16-7,0 0,0 0,0 0,0 0,1 0,-1 0,0 0,0 1,0-1,0 0,0 0,0 0,1 0,-1 0,0 1,0-1,0 0,0 0,0 0,0 0,0 1,0-1,0 0,0 0,0 0,0 0,0 1,0-1,0 0,0 0,0 0,0 0,0 1,0-1,0 0,0 0,0 0,0 0,0 1,-1-1,1 0,0 0,0 0,-4 2,0 0,0 0,0 0,0-1,-1 0,1 0,0 0,-7 0,-287 21,-343-10,-389-17,-396-18,-386-6,-340 2,-255 5,-7442-10,7946 32,424 1,431 0,379 0,356 1,707-2,389 2,371 10,335 15,284 17,218 29,1985 144,-18 140,-2548-180,-348-17,-332-24,-283-28,-374-87,85 37,-147-54,-1 1,0 1,14 10,-23-16,0 1,0-1,0 1,0 0,0 0,0-1,0 1,-1 0,1 0,0 0,-1 0,1 0,-1 0,1 0,-1 0,1 0,-1 0,1 0,-1 0,0 1,0-1,0 0,0 0,0 2,-1-1,1-1,-1 1,0-1,-1 1,1-1,0 0,0 0,-1 1,1-1,-1 0,1 0,-1 0,1-1,-1 1,1 0,-1 0,-3 0,-10 4,0-1,-24 4,-273 17,-292-16,-334-12,-343-4,-325-1,-270 7,-178 4,-47 3,-3652 2,4421-11,361-4,325-2,265-3,341 11,0-1,-54-12,93 14,0 0,1 0,-1 0,0 0,1 0,-1 0,0 0,1-1,-1 1,0 0,1 0,-1-1,1 1,-1 0,1-1,-1 1,0 0,1-1,-1 1,1-1,-1 1,1-1,0 1,-1-1,1 1,0-1,-1 0,1 1,0-1,-1 1,1-1,0 0,0 1,0-1,0 0,0-1,2 0,0 0,0-1,0 1,1 0,-1 1,1-1,0 0,-1 1,1-1,0 1,5-2,65-22,122-25,413-66,405-42,429-28,407-12,336-5,254-1,2645-138,1 76,-3031 167,-443 14,-493 17,-478 12,-600 51,62-17,-99 22,0-1,0 0,0 0,0-1,-1 1,1-1,-1 1,4-3,-6 4,0-1,1 1,-1 0,0 0,0-1,1 1,-1 0,0-1,0 1,0 0,0-1,0 1,0-1,1 1,-1 0,0-1,0 1,0 0,0-1,0 1,0 0,0-1,0 1,-1-1,1 1,0 0,0-1,0 1,0 0,0-1,-1 1,1 0,0-1,0 1,0 0,-1 0,1-1,0 1,0 0,-1 0,0-1,-8-4,0 1,0-1,-1 2,0-1,0 2,-20-4,-170-27,-524-47,-407-25,-363-17,-323-3,-261 1,-179 10,-2282-45,1 59,2739 64,354 3,375 1,346 6,291 6,368 17,-77-13,141 16,0 0,0 0,0 0,0 0,0-1,0 1,0 0,0 0,0-1,0 1,0-1,0 1,0-1,0 1,0-1,0 0,0 1,0-1,0 0,1 0,-1 1,0-1,1 0,-1 0,0 0,0-2,2 1,1 0,-1 0,1 1,0-1,-1 0,1 1,0-1,0 1,0 0,0-1,0 1,0 0,0 0,1 0,3-1,76-27,112-25,401-77,332-39,336-34,288-24,224-2,139 0,48 13,-64 27,-180 42,-259 41,-311 38,-318 30,-284 21,-230 15,-169 9,-125 0,-22-6,0 1,0-1,0 1,-1-1,1 0,0 1,0-1,-1 1,1-1,0 0,-1 1,1-1,0 0,-1 1,1-1,0 0,-1 1,1-1,-1 0,1 0,-1 0,1 1,0-1,-1 0,1 0,-1 0,1 0,-1 0,1 0,-1 0,1 0,-1 0,-46 9,-53 4,-254 19,-264 8,-313 9,-321 16,-295 9,-240 6,-180 8,-1257 51,-4546 218,6800-305,309-17,267-14,247-12,144-8,5-1,18 0,95-4,388-23,415-26,440-18,430-11,381-2,301 13,190 17,2497 14,-22 104,-3243-8,-444 0,-428-1,-375-4,-553-43,139 32,-201-28,-29-12,-1 1,1-1,-1 0,1 1,-1-1,1 0,-1 1,0-1,1 0,-1 1,1-1,-1 1,0-1,1 1,-1-1,0 1,0-1,1 1,-1-1,0 1,0-1,0 1,0 0,0-1,0 1,0 0,0 0,0 0,-1 0,0-1,1 1,-1 0,1 0,-1-1,0 1,0 0,1 0,-1-1,0 1,0-1,0 1,0-1,0 1,-1-1,-35 13,-95 8,-137 4,-548 22,-410 3,-404 6,-376 15,-309 23,-230 30,-2664 210,17 130,3071-227,407-17,434-34,402-39,342-41,451-86,-99 34,178-51,-1 0,1 0,0 1,1 0,-1 0,-6 5,13-9,-1 1,0-1,1 1,-1-1,1 1,-1-1,1 1,-1 0,1-1,0 1,-1 0,1-1,0 1,-1 0,1-1,0 1,0 0,-1 0,1-1,0 1,0 0,0 0,0-1,0 1,0 0,0 0,0-1,1 1,-1 0,0-1,0 1,1 0,-1 0,0-1,1 1,-1-1,1 1,0 1,3 1,0 0,0 0,0-1,1 1,-1-1,1 0,-1 0,1 0,6 1,100 21,327 24,339 1,369-4,378 0,381 5,351 18,294 21,216 21,1564 89,-44 65,-1828-55,-563-2,-603-23,-525-39,-663-122,146 54,-244-75,-1 0,0 0,0 0,0 1,0 0,0 0,-1 0,1 1,3 3,-7-6,-1-1,0 0,0 1,0-1,0 0,1 1,-1-1,0 0,0 1,0-1,0 1,0-1,0 0,0 1,0-1,0 0,0 1,0-1,0 1,0-1,0 0,0 1,0-1,0 0,-1 1,1-1,0 0,0 1,0-1,-1 0,1 1,-17 8,-22-4,-1-1,1-2,-65-5,-338-27,-206-30,-178-16,-134-3,-2204-129,2185 156,94 22,125 19,139 18,135 14,120 8,-64 27,415-53,-20 3,1 1,-41 14,48-5,24-14,0 1,0-1,0 0,-1 0,1 0,-1-1,-7 3,-25 5,-50 6,27-6,-958 114,-21-56,405-34,-94 2,-95-2,-4529 119,4634-143,95-5,90-6,89-4,88-3,179 4,-354-23,481 21,26 3,-1 1,-27 1,-608 57,508-38,-1208 120,-6-70,920-74,56-24,71-21,95-4,180 42,-1-3,-68-36,98 46,0-2,1 0,-1 0,2-1,0-1,0 0,0-1,2 0,-1 0,2-1,-15-26,19 28,0 0,1-1,1 1,0-1,1 1,0-1,0 0,2 0,-1 0,1 0,1 0,0 0,1 0,0 1,1-1,0 0,6-10,2-6,2 1,1 1,1 0,1 1,2 1,21-24,21-17,2 3,97-74,310-196,194-62,181-31,162-10,135 12,99 24,67 41,2816-492,62 294,-1513 279,-1002 105,4250-447,-4623 486,-274 16,-312 19,-275 17,-379 68,109-41,-159 52,0-1,0 0,0 0,-1-1,0 0,1 0,-1 0,-1-1,1 0,9-11,-14 14,0 1,0-1,-1 0,1 0,-1 1,1-1,-1 0,0 0,0 0,1 1,-1-1,0 0,-1 0,1 0,0 0,-1 1,1-1,-1 0,1 0,-3-3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25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698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11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05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399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50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0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0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5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5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58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1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19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9D8B-A26D-43F3-A6F8-5D9D9D287E84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360D10-0150-43B6-9408-C6FE2CA21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8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C266-0EF8-7A69-AE27-964978612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1496" y="0"/>
            <a:ext cx="4500438" cy="1264256"/>
          </a:xfrm>
        </p:spPr>
        <p:txBody>
          <a:bodyPr>
            <a:normAutofit fontScale="90000"/>
          </a:bodyPr>
          <a:lstStyle/>
          <a:p>
            <a:r>
              <a:rPr lang="en-IN" sz="8900" b="1" i="1" dirty="0">
                <a:solidFill>
                  <a:srgbClr val="FF0000"/>
                </a:solidFill>
                <a:highlight>
                  <a:srgbClr val="00FF00"/>
                </a:highlight>
                <a:latin typeface="Bodoni MT Poster Compressed" panose="02070706080601050204" pitchFamily="18" charset="0"/>
              </a:rPr>
              <a:t>MS-POWERPOINT</a:t>
            </a:r>
            <a:endParaRPr lang="en-IN" sz="3600" b="1" i="1" dirty="0">
              <a:solidFill>
                <a:srgbClr val="FF0000"/>
              </a:solidFill>
              <a:highlight>
                <a:srgbClr val="00FF00"/>
              </a:highlight>
              <a:latin typeface="Bodoni MT Poster Compressed" panose="0207070608060105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55457-9310-06DF-8197-B2482930A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337" y="2003731"/>
            <a:ext cx="9907326" cy="4611755"/>
          </a:xfrm>
        </p:spPr>
        <p:txBody>
          <a:bodyPr>
            <a:normAutofit/>
          </a:bodyPr>
          <a:lstStyle/>
          <a:p>
            <a:r>
              <a:rPr lang="en-IN" sz="3600" dirty="0" err="1"/>
              <a:t>Powerpoint</a:t>
            </a:r>
            <a:r>
              <a:rPr lang="en-IN" sz="3600" dirty="0"/>
              <a:t> is a powerful presentation </a:t>
            </a:r>
          </a:p>
          <a:p>
            <a:r>
              <a:rPr lang="en-IN" sz="3600" dirty="0"/>
              <a:t>in which we can show our data in the</a:t>
            </a:r>
          </a:p>
          <a:p>
            <a:r>
              <a:rPr lang="en-IN" sz="3600" dirty="0"/>
              <a:t> forms of high quality formatted</a:t>
            </a:r>
          </a:p>
          <a:p>
            <a:r>
              <a:rPr lang="en-IN" sz="3600" dirty="0"/>
              <a:t> text, diagrams, pictures, photographs, tables </a:t>
            </a:r>
          </a:p>
          <a:p>
            <a:r>
              <a:rPr lang="en-IN" sz="3600" dirty="0"/>
              <a:t>and charts.</a:t>
            </a:r>
          </a:p>
        </p:txBody>
      </p:sp>
    </p:spTree>
    <p:extLst>
      <p:ext uri="{BB962C8B-B14F-4D97-AF65-F5344CB8AC3E}">
        <p14:creationId xmlns:p14="http://schemas.microsoft.com/office/powerpoint/2010/main" val="486569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ABC5-EF60-9830-3FB0-4D582F43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379" y="365125"/>
            <a:ext cx="4333461" cy="1325563"/>
          </a:xfrm>
        </p:spPr>
        <p:txBody>
          <a:bodyPr>
            <a:normAutofit fontScale="90000"/>
          </a:bodyPr>
          <a:lstStyle/>
          <a:p>
            <a:r>
              <a:rPr lang="en-IN" sz="9600" b="1" u="sng" dirty="0">
                <a:highlight>
                  <a:srgbClr val="FF0000"/>
                </a:highlight>
                <a:latin typeface="Agency FB" panose="020B0503020202020204" pitchFamily="34" charset="0"/>
              </a:rPr>
              <a:t>CUP SALE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06AA3D-2ACF-27B6-19EB-A9493428B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719526"/>
              </p:ext>
            </p:extLst>
          </p:nvPr>
        </p:nvGraphicFramePr>
        <p:xfrm>
          <a:off x="2589213" y="2133600"/>
          <a:ext cx="8915400" cy="296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163478428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81636816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0535552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425679217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651287380"/>
                    </a:ext>
                  </a:extLst>
                </a:gridCol>
              </a:tblGrid>
              <a:tr h="742253">
                <a:tc>
                  <a:txBody>
                    <a:bodyPr/>
                    <a:lstStyle/>
                    <a:p>
                      <a:r>
                        <a:rPr lang="en-IN" dirty="0"/>
                        <a:t>HEAD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2010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2014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2016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00434756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r>
                        <a:rPr lang="en-IN" dirty="0"/>
                        <a:t>TOTAL SALES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89K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84K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65K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95K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596545026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r>
                        <a:rPr lang="en-IN" dirty="0"/>
                        <a:t>GROSS PROFIT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14K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100K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152K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164K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083987058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r>
                        <a:rPr lang="en-IN" dirty="0"/>
                        <a:t>OPRATING EXPANCES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12K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15K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16K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14K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06905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0B83-637E-4149-9985-84680FCE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02" y="548640"/>
            <a:ext cx="3228231" cy="874643"/>
          </a:xfrm>
        </p:spPr>
        <p:txBody>
          <a:bodyPr/>
          <a:lstStyle/>
          <a:p>
            <a:r>
              <a:rPr lang="en-IN" dirty="0">
                <a:highlight>
                  <a:srgbClr val="00FF00"/>
                </a:highlight>
                <a:latin typeface="Bahnschrift SemiCondensed" panose="020B0502040204020203" pitchFamily="34" charset="0"/>
              </a:rPr>
              <a:t>MY BROTHER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C04BD-271B-EC88-1B0E-8E8CF32A1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41" y="1622066"/>
            <a:ext cx="6687047" cy="44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7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3CA3-A6A5-01F9-5BDB-4708E1D5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6926-F289-0101-62C4-10AA987200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CC648-42EE-F4B6-E0CB-2515213D7A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11A1B9A-282E-C051-950D-199CCB481888}"/>
                  </a:ext>
                </a:extLst>
              </p14:cNvPr>
              <p14:cNvContentPartPr/>
              <p14:nvPr/>
            </p14:nvContentPartPr>
            <p14:xfrm>
              <a:off x="3896077" y="4786388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11A1B9A-282E-C051-950D-199CCB4818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7077" y="47773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B81873-25D8-07F7-EA43-2F13BDBDECEC}"/>
                  </a:ext>
                </a:extLst>
              </p14:cNvPr>
              <p14:cNvContentPartPr/>
              <p14:nvPr/>
            </p14:nvContentPartPr>
            <p14:xfrm>
              <a:off x="6994237" y="2433788"/>
              <a:ext cx="4230360" cy="1874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B81873-25D8-07F7-EA43-2F13BDBDEC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5237" y="2424788"/>
                <a:ext cx="4248000" cy="18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62AF7A-BC9C-8DE5-DC1E-245C012E4D61}"/>
                  </a:ext>
                </a:extLst>
              </p14:cNvPr>
              <p14:cNvContentPartPr/>
              <p14:nvPr/>
            </p14:nvContentPartPr>
            <p14:xfrm>
              <a:off x="2965477" y="2351708"/>
              <a:ext cx="580320" cy="790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62AF7A-BC9C-8DE5-DC1E-245C012E4D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1837" y="2244068"/>
                <a:ext cx="687960" cy="10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CE4C25-1ACF-A7CF-40C6-A71031B18D57}"/>
                  </a:ext>
                </a:extLst>
              </p14:cNvPr>
              <p14:cNvContentPartPr/>
              <p14:nvPr/>
            </p14:nvContentPartPr>
            <p14:xfrm>
              <a:off x="3729037" y="281466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CE4C25-1ACF-A7CF-40C6-A71031B18D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5037" y="27066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78D712-E621-41FA-121A-1A6D4441ED2A}"/>
                  </a:ext>
                </a:extLst>
              </p14:cNvPr>
              <p14:cNvContentPartPr/>
              <p14:nvPr/>
            </p14:nvContentPartPr>
            <p14:xfrm>
              <a:off x="3480997" y="2587868"/>
              <a:ext cx="2476800" cy="3327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78D712-E621-41FA-121A-1A6D4441ED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6997" y="2480228"/>
                <a:ext cx="2584440" cy="35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1727FAD-614C-FC20-89A8-B69F3C30E6A0}"/>
                  </a:ext>
                </a:extLst>
              </p14:cNvPr>
              <p14:cNvContentPartPr/>
              <p14:nvPr/>
            </p14:nvContentPartPr>
            <p14:xfrm>
              <a:off x="5555317" y="3967388"/>
              <a:ext cx="1186560" cy="1868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1727FAD-614C-FC20-89A8-B69F3C30E6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01317" y="3859748"/>
                <a:ext cx="1294200" cy="20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3C172A3-23B8-772E-C710-D1E40C5F437F}"/>
                  </a:ext>
                </a:extLst>
              </p14:cNvPr>
              <p14:cNvContentPartPr/>
              <p14:nvPr/>
            </p14:nvContentPartPr>
            <p14:xfrm>
              <a:off x="-1035563" y="-518212"/>
              <a:ext cx="5314320" cy="3476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3C172A3-23B8-772E-C710-D1E40C5F43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089203" y="-625852"/>
                <a:ext cx="5421960" cy="36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BFBD10F-17D4-DC4F-3A79-695A5E86B16A}"/>
                  </a:ext>
                </a:extLst>
              </p14:cNvPr>
              <p14:cNvContentPartPr/>
              <p14:nvPr/>
            </p14:nvContentPartPr>
            <p14:xfrm>
              <a:off x="-252720" y="1010974"/>
              <a:ext cx="4933800" cy="1847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BFBD10F-17D4-DC4F-3A79-695A5E86B1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306360" y="902974"/>
                <a:ext cx="5041440" cy="20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C24C7A1-4251-06F7-E7B0-006DBFFCD631}"/>
                  </a:ext>
                </a:extLst>
              </p14:cNvPr>
              <p14:cNvContentPartPr/>
              <p14:nvPr/>
            </p14:nvContentPartPr>
            <p14:xfrm>
              <a:off x="-2904840" y="-783626"/>
              <a:ext cx="15508800" cy="7964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C24C7A1-4251-06F7-E7B0-006DBFFCD6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2958840" y="-891266"/>
                <a:ext cx="15616440" cy="81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52EED2-85E1-D0D3-D704-C5892B3ABECC}"/>
                  </a:ext>
                </a:extLst>
              </p14:cNvPr>
              <p14:cNvContentPartPr/>
              <p14:nvPr/>
            </p14:nvContentPartPr>
            <p14:xfrm>
              <a:off x="-2434680" y="2034454"/>
              <a:ext cx="14991840" cy="5253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52EED2-85E1-D0D3-D704-C5892B3ABE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2488680" y="1926814"/>
                <a:ext cx="15099480" cy="54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9043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61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Agency FB</vt:lpstr>
      <vt:lpstr>Arial</vt:lpstr>
      <vt:lpstr>Bahnschrift SemiCondensed</vt:lpstr>
      <vt:lpstr>Bodoni MT Poster Compressed</vt:lpstr>
      <vt:lpstr>Century Gothic</vt:lpstr>
      <vt:lpstr>Wingdings 3</vt:lpstr>
      <vt:lpstr>Wisp</vt:lpstr>
      <vt:lpstr>MS-POWERPOINT</vt:lpstr>
      <vt:lpstr>CUP SALE</vt:lpstr>
      <vt:lpstr>MY BROTHER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MS-POWERPOINT</dc:title>
  <dc:creator>MUZAMIL</dc:creator>
  <cp:lastModifiedBy>MUZAMIL</cp:lastModifiedBy>
  <cp:revision>3</cp:revision>
  <dcterms:created xsi:type="dcterms:W3CDTF">2022-06-28T15:15:20Z</dcterms:created>
  <dcterms:modified xsi:type="dcterms:W3CDTF">2022-06-28T16:44:12Z</dcterms:modified>
</cp:coreProperties>
</file>