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C043-8B38-4998-86E1-0936DF738F3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D96-4876-4BFB-B28D-5DF50036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3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C043-8B38-4998-86E1-0936DF738F3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D96-4876-4BFB-B28D-5DF50036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7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C043-8B38-4998-86E1-0936DF738F3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D96-4876-4BFB-B28D-5DF50036C11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7494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C043-8B38-4998-86E1-0936DF738F3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D96-4876-4BFB-B28D-5DF50036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50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C043-8B38-4998-86E1-0936DF738F3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D96-4876-4BFB-B28D-5DF50036C11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1405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C043-8B38-4998-86E1-0936DF738F3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D96-4876-4BFB-B28D-5DF50036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87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C043-8B38-4998-86E1-0936DF738F3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D96-4876-4BFB-B28D-5DF50036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76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C043-8B38-4998-86E1-0936DF738F3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D96-4876-4BFB-B28D-5DF50036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1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C043-8B38-4998-86E1-0936DF738F3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D96-4876-4BFB-B28D-5DF50036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8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C043-8B38-4998-86E1-0936DF738F3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D96-4876-4BFB-B28D-5DF50036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9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C043-8B38-4998-86E1-0936DF738F3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D96-4876-4BFB-B28D-5DF50036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7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C043-8B38-4998-86E1-0936DF738F3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D96-4876-4BFB-B28D-5DF50036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4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C043-8B38-4998-86E1-0936DF738F3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D96-4876-4BFB-B28D-5DF50036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4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C043-8B38-4998-86E1-0936DF738F3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D96-4876-4BFB-B28D-5DF50036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0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C043-8B38-4998-86E1-0936DF738F3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D96-4876-4BFB-B28D-5DF50036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0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C043-8B38-4998-86E1-0936DF738F3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D96-4876-4BFB-B28D-5DF50036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6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2C043-8B38-4998-86E1-0936DF738F3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AF02D96-4876-4BFB-B28D-5DF50036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5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448887"/>
            <a:ext cx="7766936" cy="1000064"/>
          </a:xfrm>
        </p:spPr>
        <p:txBody>
          <a:bodyPr/>
          <a:lstStyle/>
          <a:p>
            <a:pPr algn="ctr"/>
            <a:r>
              <a:rPr lang="en-US" b="1" dirty="0" smtClean="0">
                <a:latin typeface="Palatino Linotype" panose="02040502050505030304" pitchFamily="18" charset="0"/>
              </a:rPr>
              <a:t>ELECTRIC MOTOR</a:t>
            </a:r>
            <a:endParaRPr lang="en-US" b="1" dirty="0">
              <a:latin typeface="Palatino Linotype" panose="020405020505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3267" y="1809923"/>
            <a:ext cx="8027458" cy="3266901"/>
          </a:xfrm>
        </p:spPr>
        <p:txBody>
          <a:bodyPr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Introduction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Types of Electric 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Motors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Working 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Principle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Applications of Electric 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Motors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Advantages of Electric 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Motors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Conclusion</a:t>
            </a:r>
            <a:endParaRPr lang="en-US" sz="2800" dirty="0" smtClean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85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09599"/>
            <a:ext cx="8596668" cy="13208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>
                <a:latin typeface="Palatino Linotype" panose="02040502050505030304" pitchFamily="18" charset="0"/>
              </a:rPr>
              <a:t>Introduction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43429" y="1148133"/>
            <a:ext cx="9016827" cy="1564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>Electric motors are devices that convert electrical energy into mechanical energy.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>They are used in a wide range of applications, from household appliances to industrial machinery. </a:t>
            </a:r>
          </a:p>
        </p:txBody>
      </p:sp>
      <p:pic>
        <p:nvPicPr>
          <p:cNvPr id="6" name="Picture 5" descr="Motor A one way Cutaway - Wisc-Online OE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79" y="2712664"/>
            <a:ext cx="4743775" cy="397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8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634" y="476250"/>
            <a:ext cx="8596668" cy="132080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b="1" dirty="0"/>
              <a:t>Types of Electric Motors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634" y="1095375"/>
            <a:ext cx="8596668" cy="5762625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AC </a:t>
            </a:r>
            <a:r>
              <a:rPr lang="en-US" sz="2000" b="1" dirty="0" smtClean="0">
                <a:solidFill>
                  <a:schemeClr val="accent1"/>
                </a:solidFill>
              </a:rPr>
              <a:t>Motors</a:t>
            </a:r>
            <a:r>
              <a:rPr lang="en-US" dirty="0" smtClean="0">
                <a:solidFill>
                  <a:schemeClr val="accent1"/>
                </a:solidFill>
              </a:rPr>
              <a:t>: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These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run on alternating current (AC) and are commonly used in fans, pumps, and household appliances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/>
                </a:solidFill>
              </a:rPr>
              <a:t>DC </a:t>
            </a:r>
            <a:r>
              <a:rPr lang="en-US" sz="2000" b="1" dirty="0" smtClean="0">
                <a:solidFill>
                  <a:schemeClr val="accent1"/>
                </a:solidFill>
              </a:rPr>
              <a:t>Motors: </a:t>
            </a:r>
            <a:r>
              <a:rPr lang="en-US" sz="1600" dirty="0"/>
              <a:t>These operate on direct current (DC) and are used in electric vehicles, toys, and small </a:t>
            </a:r>
            <a:r>
              <a:rPr lang="en-US" sz="1600" dirty="0" smtClean="0"/>
              <a:t>machines.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 smtClean="0"/>
          </a:p>
          <a:p>
            <a:r>
              <a:rPr lang="en-US" sz="2000" b="1" dirty="0">
                <a:solidFill>
                  <a:schemeClr val="accent1"/>
                </a:solidFill>
              </a:rPr>
              <a:t>Universal </a:t>
            </a:r>
            <a:r>
              <a:rPr lang="en-US" sz="2000" b="1" dirty="0" smtClean="0">
                <a:solidFill>
                  <a:schemeClr val="accent1"/>
                </a:solidFill>
              </a:rPr>
              <a:t>Motors: </a:t>
            </a:r>
            <a:r>
              <a:rPr lang="en-US" sz="1600" dirty="0"/>
              <a:t>Can operate on both AC and DC, commonly found in tools like blenders and vacuum cleaners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74" y="1402555"/>
            <a:ext cx="1419225" cy="1419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911" y="3247163"/>
            <a:ext cx="1512888" cy="15128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518" y="5075169"/>
            <a:ext cx="2733675" cy="17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5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/>
              <a:t>Working Principle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191736"/>
            <a:ext cx="906674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Electric motors work based on the interaction between magnetic fields and electric currents.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basic components include a stator (stationary part) and a rotor (moving part), which interact to produce motion.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5" y="2669064"/>
            <a:ext cx="67722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004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160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Palatino Linotype</vt:lpstr>
      <vt:lpstr>Trebuchet MS</vt:lpstr>
      <vt:lpstr>Wingdings</vt:lpstr>
      <vt:lpstr>Wingdings 3</vt:lpstr>
      <vt:lpstr>Facet</vt:lpstr>
      <vt:lpstr>ELECTRIC MOTOR</vt:lpstr>
      <vt:lpstr>Introduction</vt:lpstr>
      <vt:lpstr>Types of Electric Motors</vt:lpstr>
      <vt:lpstr>Working Principle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MOTOR</dc:title>
  <dc:creator>AK</dc:creator>
  <cp:lastModifiedBy>AK</cp:lastModifiedBy>
  <cp:revision>6</cp:revision>
  <dcterms:created xsi:type="dcterms:W3CDTF">2025-01-27T10:19:09Z</dcterms:created>
  <dcterms:modified xsi:type="dcterms:W3CDTF">2025-01-27T11:11:11Z</dcterms:modified>
</cp:coreProperties>
</file>