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C8B88-AF4D-4EF2-84EB-D45284D862F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04603-AA8F-4D7B-939F-D7E69CCCF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1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1/30/2025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13" y="606059"/>
            <a:ext cx="8596668" cy="1826581"/>
          </a:xfrm>
        </p:spPr>
        <p:txBody>
          <a:bodyPr>
            <a:norm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8764" y="6492875"/>
            <a:ext cx="911939" cy="36512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Social Media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2188991"/>
            <a:ext cx="9351818" cy="233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2499" y="0"/>
            <a:ext cx="7766936" cy="110559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/>
              <a:t>Social </a:t>
            </a:r>
            <a:r>
              <a:rPr lang="en-US" dirty="0" smtClean="0"/>
              <a:t>Media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0395" y="2922529"/>
            <a:ext cx="7689736" cy="55695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Presented </a:t>
            </a:r>
            <a:r>
              <a:rPr lang="en-US" sz="2400" b="1" dirty="0">
                <a:solidFill>
                  <a:schemeClr val="tx1"/>
                </a:solidFill>
              </a:rPr>
              <a:t>by: </a:t>
            </a:r>
            <a:r>
              <a:rPr lang="en-US" sz="2400" dirty="0" smtClean="0">
                <a:solidFill>
                  <a:schemeClr val="tx1"/>
                </a:solidFill>
              </a:rPr>
              <a:t>Muzammal Hussain, Sohaib and  </a:t>
            </a:r>
            <a:r>
              <a:rPr lang="en-US" sz="2400" dirty="0">
                <a:solidFill>
                  <a:schemeClr val="tx1"/>
                </a:solidFill>
              </a:rPr>
              <a:t>Z</a:t>
            </a:r>
            <a:r>
              <a:rPr lang="en-US" sz="2400" dirty="0" smtClean="0">
                <a:solidFill>
                  <a:schemeClr val="tx1"/>
                </a:solidFill>
              </a:rPr>
              <a:t>ubair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8877" y="1721673"/>
            <a:ext cx="7243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solidFill>
                  <a:schemeClr val="accent1"/>
                </a:solidFill>
              </a:rPr>
              <a:t>Titel</a:t>
            </a:r>
            <a:r>
              <a:rPr lang="it-IT" sz="2800" b="1" dirty="0" smtClean="0">
                <a:solidFill>
                  <a:schemeClr val="accent1"/>
                </a:solidFill>
              </a:rPr>
              <a:t>: </a:t>
            </a:r>
            <a:r>
              <a:rPr lang="it-IT" sz="2800" b="1" dirty="0">
                <a:solidFill>
                  <a:schemeClr val="accent1"/>
                </a:solidFill>
              </a:rPr>
              <a:t>Social Media - A Modern Necessity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1032" name="Picture 8" descr="A group of different social media logos photo – Free Digital image Image on  Unspl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962" y="3930614"/>
            <a:ext cx="4808224" cy="253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911939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1/30/2025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206" y="401781"/>
            <a:ext cx="8641233" cy="77862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/>
              <a:t>Social Media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635" y="2059619"/>
            <a:ext cx="6018415" cy="2840797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What is Social Media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Importance of Social </a:t>
            </a:r>
            <a:r>
              <a:rPr lang="en-US" sz="2000" dirty="0" smtClean="0">
                <a:solidFill>
                  <a:schemeClr val="tx1"/>
                </a:solidFill>
              </a:rPr>
              <a:t>Media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Pros and </a:t>
            </a:r>
            <a:r>
              <a:rPr lang="en-US" sz="2000" dirty="0">
                <a:solidFill>
                  <a:schemeClr val="tx1"/>
                </a:solidFill>
              </a:rPr>
              <a:t>Cons of Social </a:t>
            </a:r>
            <a:r>
              <a:rPr lang="en-US" sz="2000" dirty="0" smtClean="0">
                <a:solidFill>
                  <a:schemeClr val="tx1"/>
                </a:solidFill>
              </a:rPr>
              <a:t>Media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Impact on Society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96" y="6492875"/>
            <a:ext cx="911939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Social Media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3074" name="Picture 2" descr="13 Advantages and Disadvantages of Social Networking Si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245" y="2180217"/>
            <a:ext cx="4160205" cy="259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35033"/>
            <a:ext cx="8596668" cy="8451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is Social </a:t>
            </a:r>
            <a:r>
              <a:rPr lang="en-US" dirty="0" smtClean="0"/>
              <a:t>Media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8822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Social media refers to online platforms where people connect, share information, and communicate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Examples </a:t>
            </a:r>
            <a:r>
              <a:rPr lang="en-US" dirty="0">
                <a:solidFill>
                  <a:schemeClr val="tx1"/>
                </a:solidFill>
              </a:rPr>
              <a:t>include Facebook, WhatsApp, YouTube, Instagram, and Twitter.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97" y="6492875"/>
            <a:ext cx="911939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Social Media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10 tips to enhance social media presence for non-profits | United Nations  Development Program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49" y="3202025"/>
            <a:ext cx="6065037" cy="303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98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319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Importance of Social Medi</a:t>
            </a:r>
            <a:r>
              <a:rPr lang="en-US" dirty="0"/>
              <a:t>a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96" y="6492875"/>
            <a:ext cx="911939" cy="365125"/>
          </a:xfrm>
        </p:spPr>
        <p:txBody>
          <a:bodyPr/>
          <a:lstStyle/>
          <a:p>
            <a:r>
              <a:rPr lang="en-US" smtClean="0"/>
              <a:t>1/30/2025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60954" y="1419828"/>
            <a:ext cx="8713048" cy="44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 helps people stay connected with friends, family, and colleagues worldwide.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Instant Communication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Allows for quick sharing of news, ideas, and updates in real time.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Growth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a platform for businesses to advertise, reach new customers, and build their brand.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to Information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Social media is a valuable source for news, trends, and learning.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Influence &amp; Awareness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It's a powerful tool for raising awareness on important issues and creating social change. </a:t>
            </a:r>
          </a:p>
        </p:txBody>
      </p:sp>
    </p:spTree>
    <p:extLst>
      <p:ext uri="{BB962C8B-B14F-4D97-AF65-F5344CB8AC3E}">
        <p14:creationId xmlns:p14="http://schemas.microsoft.com/office/powerpoint/2010/main" val="285130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592" y="393469"/>
            <a:ext cx="8596668" cy="919942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Pros and Cons of Social Media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609561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/>
                </a:solidFill>
              </a:rPr>
              <a:t>Pros: 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✔ </a:t>
            </a:r>
            <a:r>
              <a:rPr lang="en-US" sz="1600" dirty="0" smtClean="0"/>
              <a:t>Easy </a:t>
            </a:r>
            <a:r>
              <a:rPr lang="en-US" sz="1600" dirty="0"/>
              <a:t>connection with people </a:t>
            </a:r>
            <a:r>
              <a:rPr lang="en-US" sz="1600" dirty="0" smtClean="0"/>
              <a:t>worldwide.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✔ </a:t>
            </a:r>
            <a:r>
              <a:rPr lang="en-US" sz="1600" dirty="0" smtClean="0"/>
              <a:t>Business and learning opportunities.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✔</a:t>
            </a:r>
            <a:r>
              <a:rPr lang="en-US" sz="1600" dirty="0" smtClean="0"/>
              <a:t> Quick </a:t>
            </a:r>
            <a:r>
              <a:rPr lang="en-US" sz="1600" dirty="0"/>
              <a:t>access to news and </a:t>
            </a:r>
            <a:r>
              <a:rPr lang="en-US" sz="1600" dirty="0" smtClean="0"/>
              <a:t>updates.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074" y="6492875"/>
            <a:ext cx="1199035" cy="36512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Social Media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6418" y="2160589"/>
            <a:ext cx="4289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/>
                </a:solidFill>
              </a:rPr>
              <a:t>Cons: </a:t>
            </a:r>
            <a:endParaRPr lang="en-US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1"/>
                </a:solidFill>
              </a:rPr>
              <a:t>✖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Spread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fake news and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misinformation.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1"/>
                </a:solidFill>
              </a:rPr>
              <a:t>✖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Privacy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concerns and data security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risks.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1"/>
                </a:solidFill>
              </a:rPr>
              <a:t>✖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Overuse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lead to time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wastage.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146" name="Picture 2" descr="Understanding the Pros and Cons of Social Media 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688" y="4100974"/>
            <a:ext cx="3823811" cy="254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42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240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Wingdings</vt:lpstr>
      <vt:lpstr>Wingdings 3</vt:lpstr>
      <vt:lpstr>Facet</vt:lpstr>
      <vt:lpstr>.</vt:lpstr>
      <vt:lpstr>Social Media</vt:lpstr>
      <vt:lpstr>Social Media </vt:lpstr>
      <vt:lpstr>What is Social Media </vt:lpstr>
      <vt:lpstr>Importance of Social Media </vt:lpstr>
      <vt:lpstr>Pros and Cons of Social Media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Social Media - A Modern Necessity</dc:title>
  <dc:creator>AK</dc:creator>
  <cp:lastModifiedBy>AK</cp:lastModifiedBy>
  <cp:revision>12</cp:revision>
  <dcterms:created xsi:type="dcterms:W3CDTF">2025-01-31T07:00:22Z</dcterms:created>
  <dcterms:modified xsi:type="dcterms:W3CDTF">2025-02-04T09:50:43Z</dcterms:modified>
</cp:coreProperties>
</file>