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9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2" r:id="rId1"/>
  </p:sldMasterIdLst>
  <p:notesMasterIdLst>
    <p:notesMasterId r:id="rId13"/>
  </p:notesMasterIdLst>
  <p:sldIdLst>
    <p:sldId id="258" r:id="rId2"/>
    <p:sldId id="259" r:id="rId3"/>
    <p:sldId id="257" r:id="rId4"/>
    <p:sldId id="256" r:id="rId5"/>
    <p:sldId id="260" r:id="rId6"/>
    <p:sldId id="262" r:id="rId7"/>
    <p:sldId id="263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5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A96F46-47E1-4FF7-8EE8-570F25138A97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8B1C79-A35A-4C5C-83DB-CBA7D555D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04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sz="1100" b="1" i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INTERNET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402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INTERNET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16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INTERNET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4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INTERNET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54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INTERNET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68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INTERNET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74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INTERNET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53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INTERNET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43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INTERNET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59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INTERNET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16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INTERNET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81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INTERNET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419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INTERNET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865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INTERNET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98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INTERNET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76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INTERNET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52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INTERNET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17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INTERNET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507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" y="2180665"/>
            <a:ext cx="10597532" cy="26499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INTERNET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77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INTERNET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279" y="2562985"/>
            <a:ext cx="5739441" cy="429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38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INTERNET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2054" name="Picture 6" descr="Thank You Transparent Images - Free Download on Freepi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971" y="2440017"/>
            <a:ext cx="5920057" cy="4189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7415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idx="4294967295"/>
          </p:nvPr>
        </p:nvSpPr>
        <p:spPr>
          <a:xfrm>
            <a:off x="950912" y="821073"/>
            <a:ext cx="10290175" cy="1219200"/>
          </a:xfrm>
        </p:spPr>
        <p:txBody>
          <a:bodyPr/>
          <a:lstStyle/>
          <a:p>
            <a:pPr algn="ctr"/>
            <a:r>
              <a:rPr lang="en-US" sz="5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INTERNET</a:t>
            </a:r>
            <a:endParaRPr lang="en-US" sz="54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49218" y="2419995"/>
            <a:ext cx="969356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Team: 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Dcoding</a:t>
            </a:r>
          </a:p>
          <a:p>
            <a:pPr algn="ctr">
              <a:lnSpc>
                <a:spcPct val="200000"/>
              </a:lnSpc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Presented by: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Muzammal 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Hussain &amp; Kashif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200000"/>
              </a:lnSpc>
            </a:pP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 rot="12640687">
            <a:off x="-988580" y="246560"/>
            <a:ext cx="3500832" cy="2136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12640687">
            <a:off x="-1837340" y="188892"/>
            <a:ext cx="3500832" cy="2136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 rot="12640687">
            <a:off x="-2687259" y="174714"/>
            <a:ext cx="3500832" cy="2136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 rot="12640687">
            <a:off x="9882898" y="6539371"/>
            <a:ext cx="3500832" cy="2136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 rot="12640687">
            <a:off x="10752314" y="6589802"/>
            <a:ext cx="3500832" cy="2136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 rot="12640687">
            <a:off x="11442848" y="6564586"/>
            <a:ext cx="3500832" cy="2136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3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60327" y="947788"/>
            <a:ext cx="3271345" cy="895928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INTERNET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5720" y="2039506"/>
            <a:ext cx="5136730" cy="4123170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the 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Internet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History of the Internet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Uses of the Internet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Benefits of the Internet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Disadvantages of the Internet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Future of the Internet</a:t>
            </a:r>
          </a:p>
          <a:p>
            <a:endParaRPr 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7442" y="6358466"/>
            <a:ext cx="3859795" cy="304801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INTERNET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01054" y="1734704"/>
            <a:ext cx="3189888" cy="571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7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37442" y="1249714"/>
            <a:ext cx="6117115" cy="706964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the Internet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INTERNET</a:t>
            </a:r>
            <a:endParaRPr lang="en-US" sz="11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half" idx="4294967295"/>
          </p:nvPr>
        </p:nvSpPr>
        <p:spPr>
          <a:xfrm>
            <a:off x="601709" y="2795553"/>
            <a:ext cx="4933950" cy="1371600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internet is a global network connecting millions of computers.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allows users to share information and communicate worldwide.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has transformed how we work, learn, and interact.</a:t>
            </a:r>
          </a:p>
        </p:txBody>
      </p:sp>
      <p:pic>
        <p:nvPicPr>
          <p:cNvPr id="21" name="Picture 20" descr="The Web: an introductio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89132"/>
            <a:ext cx="5715000" cy="409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60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625476" y="1482516"/>
            <a:ext cx="4941047" cy="355809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History of the Interne</a:t>
            </a:r>
            <a:r>
              <a:rPr lang="en-US" b="1" dirty="0"/>
              <a:t>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INTERNET</a:t>
            </a:r>
            <a:endParaRPr lang="en-US" sz="11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23899" y="2975518"/>
            <a:ext cx="53721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1960s: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Concept introduced by the U.S. Department of Defense (ARPANET).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1980s: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Development of the World Wide Web (WWW) by Tim Berners-Lee.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1990s-Present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Rapid expansion and commercialization of the internet.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88750" l="4896" r="9802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802" y="1782355"/>
            <a:ext cx="5025398" cy="50253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20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48505" y="1672752"/>
            <a:ext cx="4494989" cy="706964"/>
          </a:xfrm>
        </p:spPr>
        <p:txBody>
          <a:bodyPr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Uses of the Internet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INTERNET</a:t>
            </a:r>
            <a:endParaRPr lang="en-US" sz="11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half" idx="4294967295"/>
          </p:nvPr>
        </p:nvSpPr>
        <p:spPr>
          <a:xfrm>
            <a:off x="715992" y="2824947"/>
            <a:ext cx="4933950" cy="1371600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Communication: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Emails, social media, video calls.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Education: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Online courses, research, e-books.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Entertainment: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Streaming, gaming, social media.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E-Commerce: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Online shopping, banking, business transactions.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79716"/>
            <a:ext cx="5329230" cy="447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66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514640" y="1357036"/>
            <a:ext cx="5162720" cy="706964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Benefits of the Internet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Global Connectivity: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Instant access to information.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Convenience: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Work and study from anywhere.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Economic Growth: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Boosts businesses and job opportunities.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Knowledge Sharing: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Easy access to educational resources.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INTERNET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AutoShape 4" descr="Top 10 Advantages and Disadvantages of Internet"/>
          <p:cNvSpPr>
            <a:spLocks noChangeAspect="1" noChangeArrowheads="1"/>
          </p:cNvSpPr>
          <p:nvPr/>
        </p:nvSpPr>
        <p:spPr bwMode="auto">
          <a:xfrm>
            <a:off x="155574" y="-144463"/>
            <a:ext cx="2190461" cy="2190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 descr="Free of Charge Creative Commons benefits Image - Notepad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399" y="2603500"/>
            <a:ext cx="5014913" cy="33432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866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641857" y="1339041"/>
            <a:ext cx="6676509" cy="706964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Disadvantages of the Internet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Cybersecurity Threats: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Hacking, identity theft, malware.</a:t>
            </a:r>
          </a:p>
          <a:p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Misinformation: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Spread of fake news and false data.</a:t>
            </a:r>
          </a:p>
          <a:p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Privacy Issues: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Data tracking and online surveillance.</a:t>
            </a:r>
          </a:p>
          <a:p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Addiction &amp; Mental Health: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Excessive social media usage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INTERNET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AutoShape 4" descr="Top 10 Advantages and Disadvantages of Internet"/>
          <p:cNvSpPr>
            <a:spLocks noChangeAspect="1" noChangeArrowheads="1"/>
          </p:cNvSpPr>
          <p:nvPr/>
        </p:nvSpPr>
        <p:spPr bwMode="auto">
          <a:xfrm>
            <a:off x="155574" y="-144463"/>
            <a:ext cx="2190461" cy="2190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4" name="Picture 2" descr="Internet increases teenage cyber crime risk – Ne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075" y="2603500"/>
            <a:ext cx="4960488" cy="3306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8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9887" y="1418200"/>
            <a:ext cx="5641404" cy="706964"/>
          </a:xfrm>
        </p:spPr>
        <p:txBody>
          <a:bodyPr/>
          <a:lstStyle/>
          <a:p>
            <a:r>
              <a:rPr lang="en-US" b="1" dirty="0"/>
              <a:t>The Future of the Internet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6328" y="2659413"/>
            <a:ext cx="4825158" cy="341630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5G and Faster Connectivity.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Artificial Intelligence (AI) Integration.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Smart Cities and </a:t>
            </a:r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IoT 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(Internet of Things).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Blockchain and Decentralized Internet</a:t>
            </a:r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INTERNET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26" name="Picture 2" descr="Future Of The Inter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788" y="2632295"/>
            <a:ext cx="5081258" cy="338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193</TotalTime>
  <Words>300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Times New Roman</vt:lpstr>
      <vt:lpstr>Wingdings</vt:lpstr>
      <vt:lpstr>Wingdings 3</vt:lpstr>
      <vt:lpstr>Ion Boardroom</vt:lpstr>
      <vt:lpstr>PowerPoint Presentation</vt:lpstr>
      <vt:lpstr>INTERNET</vt:lpstr>
      <vt:lpstr>INTERNET</vt:lpstr>
      <vt:lpstr>Introduction to the Internet </vt:lpstr>
      <vt:lpstr>History of the Internet </vt:lpstr>
      <vt:lpstr>Uses of the Internet  </vt:lpstr>
      <vt:lpstr>Benefits of the Internet </vt:lpstr>
      <vt:lpstr>Disadvantages of the Internet </vt:lpstr>
      <vt:lpstr>The Future of the Internet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</dc:creator>
  <cp:lastModifiedBy>AK</cp:lastModifiedBy>
  <cp:revision>25</cp:revision>
  <dcterms:created xsi:type="dcterms:W3CDTF">2025-02-10T11:03:15Z</dcterms:created>
  <dcterms:modified xsi:type="dcterms:W3CDTF">2025-02-14T08:50:36Z</dcterms:modified>
</cp:coreProperties>
</file>