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1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FB362-D423-4ECE-A257-C88E648D58B1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91AD2-FC71-4B64-8D56-2B4BB263D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47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0F8A296-BB5B-42E1-B33B-5D5A6E5AD3AF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E-COMMERCE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701F6A9A-2946-4020-A7EE-9B7CC7B0B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CFFC-D21B-4E7C-89D8-5EA126E729BF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E-COMMERCE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6A9A-2946-4020-A7EE-9B7CC7B0B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4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09082-62DF-4F88-A88F-8F95E660D51B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E-COMMERCE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6A9A-2946-4020-A7EE-9B7CC7B0B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6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1174-998C-42A5-A49C-EAD83957FB7C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E-COMMERCE</a:t>
            </a: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6A9A-2946-4020-A7EE-9B7CC7B0B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7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D4ED-0190-44CB-8BDF-D06870582F49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E-COMMERCE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6A9A-2946-4020-A7EE-9B7CC7B0B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8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C647-ADD5-4EC6-8AED-DE4B621325ED}" type="datetime1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E-COMMERCE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6A9A-2946-4020-A7EE-9B7CC7B0B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3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BE75C-EECE-4C26-9F98-BF55797E803B}" type="datetime1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E-COMMERCE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6A9A-2946-4020-A7EE-9B7CC7B0B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5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4B6E-7BB5-45DC-A629-CC33B329703E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E-COMMERCE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6A9A-2946-4020-A7EE-9B7CC7B0B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7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8B0D-C8DD-411A-BC50-42BD3EB615DF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E-COMMERCE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6A9A-2946-4020-A7EE-9B7CC7B0B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1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F44C1-1F7A-416F-81A9-71E2E1481BFC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E-COMMERCE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6A9A-2946-4020-A7EE-9B7CC7B0B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9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1202-F885-4FC9-B8D8-A2A151965EB9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E-COMMERCE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6A9A-2946-4020-A7EE-9B7CC7B0B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1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E9A7C-747A-4860-9BD2-2E02C20947F5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E-COMMERCE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6A9A-2946-4020-A7EE-9B7CC7B0B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7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F48B-72E6-4C1B-91F8-F8B948520D2E}" type="datetime1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E-COMMERCE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6A9A-2946-4020-A7EE-9B7CC7B0B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5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801B-0711-486F-883B-B0CE44676B42}" type="datetime1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E-COMMERCE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6A9A-2946-4020-A7EE-9B7CC7B0B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4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0BAA-8DF9-44C5-BD1A-29A77EDBAD51}" type="datetime1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E-COMMERCE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6A9A-2946-4020-A7EE-9B7CC7B0B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4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256EE-E57A-4820-B606-44CCBDECA54E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E-COMMERCE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6A9A-2946-4020-A7EE-9B7CC7B0B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2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8FA8-40DB-446F-91C0-6B2EC4F16ACB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E-COMMERCE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6A9A-2946-4020-A7EE-9B7CC7B0B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8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E-COMMERCE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CBE538D-B263-4E64-903E-EFBCB7994AC4}" type="datetime1">
              <a:rPr lang="en-US" smtClean="0"/>
              <a:t>2/24/2025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01F6A9A-2946-4020-A7EE-9B7CC7B0B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  <p:sldLayoutId id="2147484094" r:id="rId12"/>
    <p:sldLayoutId id="2147484095" r:id="rId13"/>
    <p:sldLayoutId id="2147484096" r:id="rId14"/>
    <p:sldLayoutId id="2147484097" r:id="rId15"/>
    <p:sldLayoutId id="2147484098" r:id="rId16"/>
    <p:sldLayoutId id="2147484099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46" y="2103631"/>
            <a:ext cx="10600667" cy="2650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E-COMMERCE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6A9A-2946-4020-A7EE-9B7CC7B0BB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9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721" y="1324761"/>
            <a:ext cx="9298557" cy="728480"/>
          </a:xfrm>
        </p:spPr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Marketing and E-commerce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4941046" cy="3416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SEO (Search Engine Optimization)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 media marketing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Paid advertising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 marketing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Influencer marketing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E-COMMERCE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6A9A-2946-4020-A7EE-9B7CC7B0BB3D}" type="slidenum">
              <a:rPr lang="en-US" smtClean="0"/>
              <a:t>10</a:t>
            </a:fld>
            <a:endParaRPr lang="en-US"/>
          </a:p>
        </p:txBody>
      </p:sp>
      <p:pic>
        <p:nvPicPr>
          <p:cNvPr id="5122" name="Picture 2" descr="Digital Marketing over white background, vector illustration Stock Vector  Image &amp; Art - Alam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045" y="2314586"/>
            <a:ext cx="5038295" cy="486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37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0499" y="1324761"/>
            <a:ext cx="7831002" cy="728480"/>
          </a:xfrm>
        </p:spPr>
        <p:txBody>
          <a:bodyPr/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E-commerce and Mobile Apps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4568513" cy="3416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Mobile-friendly websites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Faster shopping through apps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Improved customer service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Instant notifications for updates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mobile payments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E-COMMERCE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6A9A-2946-4020-A7EE-9B7CC7B0BB3D}" type="slidenum">
              <a:rPr lang="en-US" smtClean="0"/>
              <a:t>11</a:t>
            </a:fld>
            <a:endParaRPr lang="en-US"/>
          </a:p>
        </p:txBody>
      </p:sp>
      <p:pic>
        <p:nvPicPr>
          <p:cNvPr id="6150" name="Picture 6" descr="Comment lancer et promouvoir votre application mobile de commerce  électroniq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911" y="2792393"/>
            <a:ext cx="6544287" cy="3227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49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5293" y="1324761"/>
            <a:ext cx="8761413" cy="728480"/>
          </a:xfrm>
        </p:spPr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Growth of E-commerce in Pakistan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6" y="2603500"/>
            <a:ext cx="5910652" cy="34163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Rising trend of freelancing and online business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 gateways like EasyPaisa and JazzCash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Government support and new policies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market shifting towards online business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Increasing interest among youth in e-commerce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E-COMMERCE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6A9A-2946-4020-A7EE-9B7CC7B0BB3D}" type="slidenum">
              <a:rPr lang="en-US" smtClean="0"/>
              <a:t>12</a:t>
            </a:fld>
            <a:endParaRPr lang="en-US"/>
          </a:p>
        </p:txBody>
      </p:sp>
      <p:pic>
        <p:nvPicPr>
          <p:cNvPr id="7170" name="Picture 2" descr="Sizing Markets. Estimating Pakistan ecommerce footprint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823" y="2636487"/>
            <a:ext cx="5493878" cy="338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62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1892" y="1347339"/>
            <a:ext cx="9148215" cy="695950"/>
          </a:xfrm>
        </p:spPr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Opportunities in E-commerce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5482913" cy="34163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Automation and robotics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reality shopping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Blockchain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cryptocurrency 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Opportunities in </a:t>
            </a:r>
            <a:r>
              <a:rPr 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E-commerce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payments</a:t>
            </a: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analytics for better business decisions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E-COMMERCE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6A9A-2946-4020-A7EE-9B7CC7B0BB3D}" type="slidenum">
              <a:rPr lang="en-US" smtClean="0"/>
              <a:t>13</a:t>
            </a:fld>
            <a:endParaRPr lang="en-US"/>
          </a:p>
        </p:txBody>
      </p:sp>
      <p:pic>
        <p:nvPicPr>
          <p:cNvPr id="2052" name="Picture 4" descr="Bytes Future - E-commerce &amp; Web Portal Development Company KSA by Bytes  Future - Website Designing &amp; Development Agency In KSA on Dribb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975" y="1063416"/>
            <a:ext cx="7061650" cy="70616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75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5293" y="1324761"/>
            <a:ext cx="8761413" cy="728480"/>
          </a:xfrm>
        </p:spPr>
        <p:txBody>
          <a:bodyPr/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 Methods in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E-commerce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5900602" cy="3416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Credit/Debit cards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Online banking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wallets (PayPal, Google Pay)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Cash on delivery (COD)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Rising popularity of cryptocurrency payments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E-COMMERCE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6A9A-2946-4020-A7EE-9B7CC7B0BB3D}" type="slidenum">
              <a:rPr lang="en-US" smtClean="0"/>
              <a:t>14</a:t>
            </a:fld>
            <a:endParaRPr lang="en-US"/>
          </a:p>
        </p:txBody>
      </p:sp>
      <p:pic>
        <p:nvPicPr>
          <p:cNvPr id="9220" name="Picture 4" descr="How to Pay Employees: Types of Payment Option for Employ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245" y="2314586"/>
            <a:ext cx="5949244" cy="4461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69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1433" y="1324761"/>
            <a:ext cx="7289134" cy="728480"/>
          </a:xfrm>
        </p:spPr>
        <p:txBody>
          <a:bodyPr/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Start an E-commerce Business?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487" y="2671233"/>
            <a:ext cx="5765133" cy="34163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selection and research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Setting up a website or store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Marketing and customer support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Efficient logistics and delivery system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Branding and long-term growth planning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E-COMMERCE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6A9A-2946-4020-A7EE-9B7CC7B0BB3D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620" y="2341950"/>
            <a:ext cx="4516049" cy="45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3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5293" y="1217971"/>
            <a:ext cx="8761413" cy="728480"/>
          </a:xfrm>
        </p:spPr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Secrets to Success in E-commerce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5561934" cy="34163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Branding and trustworthiness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Gaining customer confidence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Continuous improvement and updates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Keeping up with digital trends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Adapting business according to changing market needs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E-COMMERCE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6A9A-2946-4020-A7EE-9B7CC7B0BB3D}" type="slidenum">
              <a:rPr lang="en-US" smtClean="0"/>
              <a:t>16</a:t>
            </a:fld>
            <a:endParaRPr lang="en-US"/>
          </a:p>
        </p:txBody>
      </p:sp>
      <p:sp>
        <p:nvSpPr>
          <p:cNvPr id="7" name="AutoShape 2" descr="Steps To Success Clipart, HD Png Download - vhv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Recruitment - Recruitment Process Illustration - CleanPNG / Kiss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2" name="Picture 10" descr="Recruitment – New Change Group of Compan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254" y="2728907"/>
            <a:ext cx="5594449" cy="3815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15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6321" y="1358628"/>
            <a:ext cx="2999357" cy="728480"/>
          </a:xfrm>
        </p:spPr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5765135" cy="34163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Bright future of e-commerce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 of new technologies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great business opportunity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Convenience for consumers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Endless growth possibilities for entrepreneurs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E-COMMERCE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6A9A-2946-4020-A7EE-9B7CC7B0BB3D}" type="slidenum">
              <a:rPr lang="en-US" smtClean="0"/>
              <a:t>17</a:t>
            </a:fld>
            <a:endParaRPr lang="en-US"/>
          </a:p>
        </p:txBody>
      </p:sp>
      <p:pic>
        <p:nvPicPr>
          <p:cNvPr id="10244" name="Picture 4" descr="Internet Globe PNGs for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155" y="1358628"/>
            <a:ext cx="6122853" cy="6122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0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E-COMMERCE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6A9A-2946-4020-A7EE-9B7CC7B0BB3D}" type="slidenum">
              <a:rPr lang="en-US" smtClean="0"/>
              <a:t>18</a:t>
            </a:fld>
            <a:endParaRPr lang="en-US"/>
          </a:p>
        </p:txBody>
      </p:sp>
      <p:sp>
        <p:nvSpPr>
          <p:cNvPr id="6" name="AutoShape 6" descr="Any questions Stock Photos, Royalty Free Any questions Images |  Depositpho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110" y="2350206"/>
            <a:ext cx="6023779" cy="450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3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E-COMMERCE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6A9A-2946-4020-A7EE-9B7CC7B0BB3D}" type="slidenum">
              <a:rPr lang="en-US" smtClean="0"/>
              <a:t>19</a:t>
            </a:fld>
            <a:endParaRPr lang="en-US"/>
          </a:p>
        </p:txBody>
      </p:sp>
      <p:pic>
        <p:nvPicPr>
          <p:cNvPr id="12290" name="Picture 2" descr="Thank you lettering on a Transparent Background 27392250 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477" y="1617487"/>
            <a:ext cx="5613046" cy="56130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8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1558000">
            <a:off x="-609599" y="426470"/>
            <a:ext cx="2863970" cy="207034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1558000">
            <a:off x="-1247774" y="426470"/>
            <a:ext cx="2863970" cy="207034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558000">
            <a:off x="-1885950" y="426470"/>
            <a:ext cx="2863970" cy="207034"/>
          </a:xfrm>
          <a:prstGeom prst="rect">
            <a:avLst/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904017">
            <a:off x="10029828" y="6179570"/>
            <a:ext cx="2863970" cy="207034"/>
          </a:xfrm>
          <a:prstGeom prst="rect">
            <a:avLst/>
          </a:prstGeom>
          <a:solidFill>
            <a:schemeClr val="tx2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904017">
            <a:off x="10636190" y="6227195"/>
            <a:ext cx="2863970" cy="207034"/>
          </a:xfrm>
          <a:prstGeom prst="rect">
            <a:avLst/>
          </a:prstGeom>
          <a:solidFill>
            <a:schemeClr val="tx2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1904017">
            <a:off x="11388665" y="6360545"/>
            <a:ext cx="2863970" cy="207034"/>
          </a:xfrm>
          <a:prstGeom prst="rect">
            <a:avLst/>
          </a:prstGeom>
          <a:solidFill>
            <a:schemeClr val="tx2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59981" y="946317"/>
            <a:ext cx="48720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E-COMMERCE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11253" y="2700643"/>
            <a:ext cx="35694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Team: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Decoding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47850" y="3810000"/>
            <a:ext cx="8496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by: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Muzammal Hussain &amp; </a:t>
            </a: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Kashif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3200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E-COMMERCE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6A9A-2946-4020-A7EE-9B7CC7B0BB3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4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E-COMMERCE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6A9A-2946-4020-A7EE-9B7CC7B0BB3D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2418" y="911016"/>
            <a:ext cx="39671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E-COMMERCE</a:t>
            </a:r>
          </a:p>
          <a:p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43150" y="1743075"/>
            <a:ext cx="809625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E-commerce?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E-commerce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Benefits of E-commerce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Disadvantages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lang="en-US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E-commerce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Popular E-commerce Platforms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Elements of a Successful E-commerce Business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Marketing and E-commerce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E-commerce and Mobile Apps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Growth of E-commerce in Pakistan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Opportunities in E-commerce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Payment Methods in E-commerce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Start an E-commerce Business?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Secrets to Success in E-commerce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367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639" y="1063416"/>
            <a:ext cx="5388721" cy="706964"/>
          </a:xfrm>
        </p:spPr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E-commerce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5398246" cy="234950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Buying and selling through the internet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growing trend of online business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alternative to physical stores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24/7 availability and easy access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 connection between buyers and 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sellers</a:t>
            </a: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E-COMMERCE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6A9A-2946-4020-A7EE-9B7CC7B0BB3D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199" y="2603500"/>
            <a:ext cx="4981575" cy="332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8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494" y="1324761"/>
            <a:ext cx="5609011" cy="728480"/>
          </a:xfrm>
        </p:spPr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E-commerce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4788646" cy="34163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B2B (Business to Business)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B2C (Business to Consumer)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C2C (Consumer to Consumer)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C2B (Consumer to Business)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D2C (Direct to Consumer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E-COMMERCE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6A9A-2946-4020-A7EE-9B7CC7B0BB3D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Ecommerce Testing Services - Testbytes Soft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06419"/>
            <a:ext cx="4390221" cy="43902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1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4314" y="1257380"/>
            <a:ext cx="6243372" cy="728480"/>
          </a:xfrm>
        </p:spPr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Benefits of E-commerce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4941046" cy="3416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Saves time and money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business reach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shopping experience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options for consumers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Higher sales potential with digital marketing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E-COMMERCE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6A9A-2946-4020-A7EE-9B7CC7B0BB3D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Privacy compliance in ecommerce: A comprehensive gu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966" y="2463260"/>
            <a:ext cx="5730008" cy="36967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11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6632" y="1324761"/>
            <a:ext cx="7898735" cy="728480"/>
          </a:xfrm>
        </p:spPr>
        <p:txBody>
          <a:bodyPr/>
          <a:lstStyle/>
          <a:p>
            <a:r>
              <a:rPr lang="en-US" sz="4000" b="1" dirty="0"/>
              <a:t>Disadvantages of E-commerce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5697402" cy="3416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Cybersecurity risks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Possibility of online fraud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Delivery delays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and refund issues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Technical difficulties due to internet dependency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E-COMMERCE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6A9A-2946-4020-A7EE-9B7CC7B0BB3D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 descr="disadvantages of small schools Archives - The Tenney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693812"/>
            <a:ext cx="5724713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79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6143" y="1324761"/>
            <a:ext cx="7819713" cy="728480"/>
          </a:xfrm>
        </p:spPr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Popular E-commerce Platforms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59945"/>
            <a:ext cx="4512068" cy="3416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Amazon (Global leader)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Alibaba (Major player in China)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Daraz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(Popular in South Asia)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eBay (Best for online auctions)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Shopify (Easy online store setup</a:t>
            </a:r>
            <a:r>
              <a:rPr lang="en-US" sz="2000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E-COMMERCE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6A9A-2946-4020-A7EE-9B7CC7B0BB3D}" type="slidenum">
              <a:rPr lang="en-US" smtClean="0"/>
              <a:t>8</a:t>
            </a:fld>
            <a:endParaRPr lang="en-US"/>
          </a:p>
        </p:txBody>
      </p:sp>
      <p:sp>
        <p:nvSpPr>
          <p:cNvPr id="6" name="AutoShape 2" descr="Amazon Logo - Amazon Logo with Yellow Arrow - CleanPNG / Kiss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 descr="Amazon icon - Free download on Iconfin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605" y="3403146"/>
            <a:ext cx="2213074" cy="2213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8" descr="Alibaba.com Logo PNG Vector (EPS) Free Download"/>
          <p:cNvSpPr>
            <a:spLocks noChangeAspect="1" noChangeArrowheads="1"/>
          </p:cNvSpPr>
          <p:nvPr/>
        </p:nvSpPr>
        <p:spPr bwMode="auto">
          <a:xfrm flipH="1" flipV="1">
            <a:off x="-158044" y="-458084"/>
            <a:ext cx="466019" cy="46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2" name="Picture 10" descr="Alibaba - Alibaba Group, HD Png Download - vhv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996" l="0" r="99070">
                        <a14:foregroundMark x1="10698" y1="78174" x2="10698" y2="78174"/>
                        <a14:foregroundMark x1="17907" y1="82851" x2="17907" y2="82851"/>
                        <a14:foregroundMark x1="21628" y1="85301" x2="21628" y2="85301"/>
                        <a14:foregroundMark x1="22442" y1="73051" x2="22442" y2="73051"/>
                        <a14:foregroundMark x1="27093" y1="80624" x2="27093" y2="80624"/>
                        <a14:foregroundMark x1="41744" y1="90200" x2="41744" y2="90200"/>
                        <a14:foregroundMark x1="45930" y1="88196" x2="45930" y2="88196"/>
                        <a14:foregroundMark x1="54767" y1="88419" x2="54767" y2="88419"/>
                        <a14:foregroundMark x1="68953" y1="87305" x2="68953" y2="87305"/>
                        <a14:foregroundMark x1="66047" y1="91759" x2="66047" y2="91759"/>
                        <a14:foregroundMark x1="76744" y1="90200" x2="76744" y2="90200"/>
                        <a14:foregroundMark x1="85349" y1="88864" x2="85349" y2="88864"/>
                        <a14:backgroundMark x1="38721" y1="88641" x2="38721" y2="88641"/>
                        <a14:backgroundMark x1="57791" y1="88864" x2="57791" y2="888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987" y="2309763"/>
            <a:ext cx="2291973" cy="1196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Daraz Logo, symbol, meaning, history, PNG, bran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982" y="4887595"/>
            <a:ext cx="2175462" cy="12236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Ebay Logo png images | PNGWi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5217" y1="34783" x2="9457" y2="28533"/>
                        <a14:foregroundMark x1="3913" y1="41576" x2="3913" y2="41576"/>
                        <a14:foregroundMark x1="3804" y1="42663" x2="2500" y2="67120"/>
                        <a14:foregroundMark x1="4130" y1="68750" x2="15000" y2="76630"/>
                        <a14:foregroundMark x1="15761" y1="76630" x2="22500" y2="66848"/>
                        <a14:foregroundMark x1="4565" y1="50543" x2="22065" y2="502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316" y="2648566"/>
            <a:ext cx="1951084" cy="780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Shopify Logo for E-commerce Online Stores Clipart PNG | PNG All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813" y="4079496"/>
            <a:ext cx="2839894" cy="2839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21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8544" y="1324761"/>
            <a:ext cx="7514912" cy="728480"/>
          </a:xfrm>
        </p:spPr>
        <p:txBody>
          <a:bodyPr/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Elements of a Successful E-commerce Business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666" y="2705100"/>
            <a:ext cx="5573223" cy="3416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Well-designed website and user interface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High-quality products and services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Effective digital marketing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 and secure delivery service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Excellent customer support</a:t>
            </a:r>
          </a:p>
          <a:p>
            <a:endParaRPr 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E-COMMERCE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6A9A-2946-4020-A7EE-9B7CC7B0BB3D}" type="slidenum">
              <a:rPr lang="en-US" smtClean="0"/>
              <a:t>9</a:t>
            </a:fld>
            <a:endParaRPr lang="en-US"/>
          </a:p>
        </p:txBody>
      </p:sp>
      <p:pic>
        <p:nvPicPr>
          <p:cNvPr id="4100" name="Picture 4" descr="Shopping Trend PNG Transparent Images Free Download | Vector Files | Png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0" y="2053241"/>
            <a:ext cx="4564161" cy="4564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1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195</TotalTime>
  <Words>495</Words>
  <Application>Microsoft Office PowerPoint</Application>
  <PresentationFormat>Widescreen</PresentationFormat>
  <Paragraphs>140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Wingdings</vt:lpstr>
      <vt:lpstr>Wingdings 3</vt:lpstr>
      <vt:lpstr>Ion Boardroom</vt:lpstr>
      <vt:lpstr>PowerPoint Presentation</vt:lpstr>
      <vt:lpstr>PowerPoint Presentation</vt:lpstr>
      <vt:lpstr>PowerPoint Presentation</vt:lpstr>
      <vt:lpstr>What is E-commerce</vt:lpstr>
      <vt:lpstr>Types of E-commerce </vt:lpstr>
      <vt:lpstr>Benefits of E-commerce </vt:lpstr>
      <vt:lpstr>Disadvantages of E-commerce </vt:lpstr>
      <vt:lpstr>Popular E-commerce Platforms </vt:lpstr>
      <vt:lpstr>Key Elements of a Successful E-commerce Business </vt:lpstr>
      <vt:lpstr>Digital Marketing and E-commerce </vt:lpstr>
      <vt:lpstr>E-commerce and Mobile Apps </vt:lpstr>
      <vt:lpstr>Growth of E-commerce in Pakistan </vt:lpstr>
      <vt:lpstr>Future Opportunities in E-commerce </vt:lpstr>
      <vt:lpstr>Payment Methods in E-commerce </vt:lpstr>
      <vt:lpstr>How to Start an E-commerce Business? </vt:lpstr>
      <vt:lpstr>Secrets to Success in E-commerce </vt:lpstr>
      <vt:lpstr>Conclusion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</dc:creator>
  <cp:lastModifiedBy>AK</cp:lastModifiedBy>
  <cp:revision>30</cp:revision>
  <dcterms:created xsi:type="dcterms:W3CDTF">2025-02-21T10:39:31Z</dcterms:created>
  <dcterms:modified xsi:type="dcterms:W3CDTF">2025-02-24T10:52:36Z</dcterms:modified>
</cp:coreProperties>
</file>