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57" r:id="rId2"/>
    <p:sldId id="258" r:id="rId3"/>
    <p:sldId id="256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3822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1234D0-100F-4345-8DD7-AB62D3962180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1B09F8-F3A5-4BC5-8D31-70499BE077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182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B6E53-6F8D-40CE-A253-F3860CE0D503}" type="datetimeFigureOut">
              <a:rPr lang="en-US" smtClean="0"/>
              <a:t>2/3/2025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02DC62-BA47-4D85-B325-C968815651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485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DDD46F9-B78D-4223-B7BB-71BDC8D3722F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r>
              <a:rPr lang="en-US" dirty="0" smtClean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7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5D4B0-AFCD-4361-B18C-3A21F6BB9C8B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33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D1647-8FD6-4571-B8CA-69BF19B956D4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68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B0FE0-B907-4BC3-999F-7DAB58359BE9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232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0180C-0BB5-4B06-B19C-685B42BDC67B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48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16875-4073-4231-BD90-0EA590E59428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52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0EE3-F7D5-4EA2-927F-4D7B91000AB5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DA5EE-DA1D-40AC-8B6B-4362EDC3A519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049BB388-B430-442C-A42E-BF462C4AA17A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34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EC6FBEE-CDAD-443C-833C-5C8642F899E3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09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0E2D7-F591-4349-830F-95063472E46D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50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71A1B-B98E-4DF3-9558-B835B53A1436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644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E4CD-B405-4188-9836-D7BD5E060A16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95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6956AF-0E97-4F30-89FC-860F88DB8950}" type="datetime1">
              <a:rPr lang="en-US" smtClean="0"/>
              <a:t>2/3/2025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06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86F16-A14F-4B2D-90A3-2EE61E7B8774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731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791B8-8D11-4D54-BF7B-03878FC35E27}" type="datetime1">
              <a:rPr lang="en-US" smtClean="0"/>
              <a:t>2/3/2025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8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53E1B-F9A4-45BF-9038-683BD5707106}" type="datetime1">
              <a:rPr lang="en-US" smtClean="0"/>
              <a:t>2/3/2025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606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D642F-A037-43CF-9F91-E933238D7FB2}" type="datetime1">
              <a:rPr lang="en-US" smtClean="0"/>
              <a:t>2/3/2025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76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9C18BA1-D95A-4EB9-A98C-27F8D43F434E}" type="datetime1">
              <a:rPr lang="en-US" smtClean="0"/>
              <a:t>2/3/2025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GLOBEL WARMING</a:t>
            </a:r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17404635-4280-4065-BF67-F31A9BA517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43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7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490" y="249381"/>
            <a:ext cx="200021" cy="500225"/>
          </a:xfrm>
        </p:spPr>
        <p:txBody>
          <a:bodyPr/>
          <a:lstStyle/>
          <a:p>
            <a:r>
              <a:rPr lang="en-US" sz="800" dirty="0"/>
              <a:t>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339" y="3059084"/>
            <a:ext cx="9787322" cy="2447357"/>
          </a:xfr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243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Thank You White Images - Free Download on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58" y="2233757"/>
            <a:ext cx="4624243" cy="4624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11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8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b="1" dirty="0" smtClean="0"/>
              <a:t>GLOBAL WARMING </a:t>
            </a:r>
            <a:endParaRPr lang="en-US" sz="4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6881" y="2975538"/>
            <a:ext cx="8825659" cy="341630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Presented by: Muzammal Hussain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 marL="0" indent="0" algn="ctr">
              <a:lnSpc>
                <a:spcPct val="200000"/>
              </a:lnSpc>
              <a:buNone/>
            </a:pPr>
            <a:r>
              <a:rPr lang="en-US" sz="2400" b="1" dirty="0">
                <a:solidFill>
                  <a:schemeClr val="bg2">
                    <a:lumMod val="25000"/>
                  </a:schemeClr>
                </a:solidFill>
              </a:rPr>
              <a:t>Topic: Global Warming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/>
            </a:r>
            <a:br>
              <a:rPr lang="en-US" sz="2400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25000"/>
                  </a:schemeClr>
                </a:solidFill>
              </a:rPr>
              <a:t>(Brief introduction about global </a:t>
            </a:r>
            <a:r>
              <a:rPr lang="en-US" sz="2400" dirty="0" smtClean="0">
                <a:solidFill>
                  <a:schemeClr val="bg2">
                    <a:lumMod val="25000"/>
                  </a:schemeClr>
                </a:solidFill>
              </a:rPr>
              <a:t>warming)</a:t>
            </a: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ct val="200000"/>
              </a:lnSpc>
            </a:pPr>
            <a:endParaRPr lang="en-U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23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167148" y="886844"/>
            <a:ext cx="61015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>
                    <a:lumMod val="95000"/>
                  </a:schemeClr>
                </a:solidFill>
              </a:rPr>
              <a:t>GLOBAL WARMING</a:t>
            </a:r>
            <a:endParaRPr lang="en-US" sz="4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95550" y="2169622"/>
            <a:ext cx="8030095" cy="27908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Introduction to Global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Warming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Causes of Global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Warming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Effects of Global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Warming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Solutions to Combat Global </a:t>
            </a:r>
            <a:r>
              <a:rPr lang="en-US" sz="2400" b="1" dirty="0" smtClean="0">
                <a:solidFill>
                  <a:schemeClr val="bg1">
                    <a:lumMod val="95000"/>
                  </a:schemeClr>
                </a:solidFill>
              </a:rPr>
              <a:t>Warming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Conclusion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14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4541" y="1098359"/>
            <a:ext cx="8354806" cy="70696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Introduction to Global Warming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199505" y="2965784"/>
            <a:ext cx="7872153" cy="3000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Global warming is the phenomenon where the Earth's surface temperature gradually increases. This rise is primarily caused by human activities that release greenhouse gases into the atmosphere.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Climate Change vs. Global Warming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Global warming refers specifically to the rise in Earth's temperature, while climate change is a broader concept that refers to long-term changes in weather patterns and climatic conditions.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Scientific Evidence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Organizations like NASA and the IPCC (Intergovernmental Panel on Climate Change) have conducted extensive research, showing that the global temperature has increased by about 1.2°C since 1880. </a:t>
            </a:r>
          </a:p>
        </p:txBody>
      </p:sp>
      <p:pic>
        <p:nvPicPr>
          <p:cNvPr id="2054" name="Picture 6" descr="Mitigation and Adaptation | Solutions – Climate Change: Vital Signs of the  Plane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7229" y="2978615"/>
            <a:ext cx="3796684" cy="298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09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365" y="898854"/>
            <a:ext cx="8761413" cy="706964"/>
          </a:xfrm>
        </p:spPr>
        <p:txBody>
          <a:bodyPr/>
          <a:lstStyle/>
          <a:p>
            <a:pPr marL="285750" indent="-285750">
              <a:lnSpc>
                <a:spcPct val="150000"/>
              </a:lnSpc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Causes of Global Warming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61110" y="2449322"/>
            <a:ext cx="1066866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Greenhouse Gases (GHGs)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Carbon Dioxide (CO2)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The largest source of CO2 comes from industrial activities, the burning of fossil fuels (coal, oil, gas), and deforestation.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Methane (CH4)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Agriculture (especially livestock), landfills, and fossil fuel extraction contribute to methane emissions. Methane is 25 times more harmful than CO2 in terms of heat-trapping.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Nitrous Oxide (N2O)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Emissions from agricultural practices, particularly the use of synthetic fertilizers.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Human Activities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Fossil Fuels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Transportation (cars, planes), industries, and power plants that burn coal, oil, or gas release greenhouse gases.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Deforestation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Trees absorb carbon dioxide, but when forests are cut down, the absorption of CO2 significantly decreases, contributing to warming.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1400" b="1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Agriculture</a:t>
            </a:r>
            <a:r>
              <a:rPr kumimoji="0" lang="en-US" altLang="en-US" sz="1400" b="0" i="0" u="none" strike="noStrike" cap="none" normalizeH="0" baseline="0" dirty="0" smtClean="0">
                <a:ln>
                  <a:noFill/>
                </a:ln>
                <a:solidFill>
                  <a:schemeClr val="bg2">
                    <a:lumMod val="25000"/>
                  </a:schemeClr>
                </a:solidFill>
                <a:effectLst/>
                <a:latin typeface="Arial" panose="020B0604020202020204" pitchFamily="34" charset="0"/>
              </a:rPr>
              <a:t>: Livestock farming (especially cows) releases methane, and soil management practices also emit greenhouse gases.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751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8365" y="1173173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Effects of Global Warming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3826" y="2668386"/>
            <a:ext cx="7971905" cy="3632662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dirty="0"/>
              <a:t>Temperature </a:t>
            </a:r>
            <a:r>
              <a:rPr lang="en-US" sz="1400" b="1" dirty="0" smtClean="0"/>
              <a:t>Rise</a:t>
            </a:r>
            <a:r>
              <a:rPr lang="en-US" sz="1400" dirty="0" smtClean="0"/>
              <a:t>: The </a:t>
            </a:r>
            <a:r>
              <a:rPr lang="en-US" sz="1400" dirty="0"/>
              <a:t>Earth's average temperature has increased by about 1.2°C from 1880 to the present. This rise is causing more heatwaves and unusual temperature extremes, which are harmful to both humans and nature.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/>
              <a:t>Melting Ice </a:t>
            </a:r>
            <a:r>
              <a:rPr lang="en-US" sz="1400" b="1" dirty="0" smtClean="0"/>
              <a:t>Caps</a:t>
            </a:r>
            <a:r>
              <a:rPr lang="en-US" sz="1400" dirty="0" smtClean="0"/>
              <a:t>: Polar </a:t>
            </a:r>
            <a:r>
              <a:rPr lang="en-US" sz="1400" dirty="0"/>
              <a:t>ice caps (Greenland, Antarctica) and glaciers are melting, which leads to rising sea levels. If the ice continues to melt, coastal cities and islands may face extreme flooding.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/>
              <a:t>Rising Sea </a:t>
            </a:r>
            <a:r>
              <a:rPr lang="en-US" sz="1400" b="1" dirty="0" smtClean="0"/>
              <a:t>Levels</a:t>
            </a:r>
            <a:r>
              <a:rPr lang="en-US" sz="1400" dirty="0" smtClean="0"/>
              <a:t>: Melting </a:t>
            </a:r>
            <a:r>
              <a:rPr lang="en-US" sz="1400" dirty="0"/>
              <a:t>glaciers and thermal expansion (as warm water expands) are causing ocean levels to rise, which is submerging coastal regions.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/>
              <a:t>Biodiversity </a:t>
            </a:r>
            <a:r>
              <a:rPr lang="en-US" sz="1400" b="1" dirty="0" smtClean="0"/>
              <a:t>Loss</a:t>
            </a:r>
            <a:r>
              <a:rPr lang="en-US" sz="1400" dirty="0" smtClean="0"/>
              <a:t>: Global </a:t>
            </a:r>
            <a:r>
              <a:rPr lang="en-US" sz="1400" dirty="0"/>
              <a:t>warming is causing species to lose their natural habitats. Marine life, like coral reefs, is also affected due to rising temperatures and ocean </a:t>
            </a:r>
            <a:r>
              <a:rPr lang="en-US" sz="1400" dirty="0" smtClean="0"/>
              <a:t>acidification.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 smtClean="0"/>
              <a:t>Extreme Weather</a:t>
            </a:r>
            <a:r>
              <a:rPr lang="en-US" sz="1400" dirty="0" smtClean="0"/>
              <a:t>: Higher </a:t>
            </a:r>
            <a:r>
              <a:rPr lang="en-US" sz="1400" dirty="0"/>
              <a:t>global temperatures result in more frequent and severe weather events such as hurricanes, floods, droughts, and wildfires.</a:t>
            </a:r>
          </a:p>
          <a:p>
            <a:pPr>
              <a:buFont typeface="Wingdings" panose="05000000000000000000" pitchFamily="2" charset="2"/>
              <a:buChar char="q"/>
            </a:pPr>
            <a:endParaRPr lang="en-US" sz="1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pic>
        <p:nvPicPr>
          <p:cNvPr id="1026" name="Picture 2" descr="Climate change impacts | National Oceanic and Atmospheric Administrati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731" y="2511309"/>
            <a:ext cx="3509198" cy="19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y Climate Change Emerges as the Most Formidable Issue of Our Time: A  Critical Pragmatic Analysis with Lesser-Known Facts” | by Mushtaq Ahmad  Mahindro | Mediu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5731" y="4756976"/>
            <a:ext cx="3509198" cy="1902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959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9397" y="1181486"/>
            <a:ext cx="8761413" cy="70696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Solutions to Combat Global Warming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32756" y="2337663"/>
            <a:ext cx="8711739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en-US" sz="1400" b="1" dirty="0"/>
              <a:t>Renewable </a:t>
            </a:r>
            <a:r>
              <a:rPr lang="en-US" sz="1400" b="1" dirty="0" smtClean="0"/>
              <a:t>Energy</a:t>
            </a:r>
            <a:r>
              <a:rPr lang="en-US" sz="1400" dirty="0" smtClean="0"/>
              <a:t>: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400" b="1" dirty="0" smtClean="0"/>
              <a:t>Solar</a:t>
            </a:r>
            <a:r>
              <a:rPr lang="en-US" sz="1400" dirty="0"/>
              <a:t>: Solar panels convert the sun’s energy into electricity, which is a non-polluting and sustainable source of </a:t>
            </a:r>
            <a:r>
              <a:rPr lang="en-US" sz="1400" dirty="0" smtClean="0"/>
              <a:t>energy.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400" b="1" dirty="0" smtClean="0"/>
              <a:t>Wind</a:t>
            </a:r>
            <a:r>
              <a:rPr lang="en-US" sz="1400" dirty="0"/>
              <a:t>: Wind turbines generate electricity, and wind energy is another environmentally friendly </a:t>
            </a:r>
            <a:r>
              <a:rPr lang="en-US" sz="1400" dirty="0" smtClean="0"/>
              <a:t>source.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400" b="1" dirty="0" smtClean="0"/>
              <a:t>Hydropower</a:t>
            </a:r>
            <a:r>
              <a:rPr lang="en-US" sz="1400" dirty="0"/>
              <a:t>: Energy is generated from water resources, providing a clean alternative to fossil fuels.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400" b="1" dirty="0"/>
              <a:t>Energy </a:t>
            </a:r>
            <a:r>
              <a:rPr lang="en-US" sz="1400" b="1" dirty="0" smtClean="0"/>
              <a:t>Efficiency</a:t>
            </a:r>
            <a:r>
              <a:rPr lang="en-US" sz="1400" dirty="0" smtClean="0"/>
              <a:t>: Using </a:t>
            </a:r>
            <a:r>
              <a:rPr lang="en-US" sz="1400" dirty="0"/>
              <a:t>energy-efficient technologies in buildings and industries (LED lights, high-efficiency appliances</a:t>
            </a:r>
            <a:r>
              <a:rPr lang="en-US" sz="1400" dirty="0" smtClean="0"/>
              <a:t>).Promoting </a:t>
            </a:r>
            <a:r>
              <a:rPr lang="en-US" sz="1400" dirty="0"/>
              <a:t>public transport and encouraging the use of bicycles and electric vehicles (EVs).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400" b="1" dirty="0"/>
              <a:t>Afforestation and </a:t>
            </a:r>
            <a:r>
              <a:rPr lang="en-US" sz="1400" b="1" dirty="0" smtClean="0"/>
              <a:t>Reforestation</a:t>
            </a:r>
            <a:r>
              <a:rPr lang="en-US" sz="1400" dirty="0" smtClean="0"/>
              <a:t>: Preventing </a:t>
            </a:r>
            <a:r>
              <a:rPr lang="en-US" sz="1400" dirty="0"/>
              <a:t>deforestation and planting trees can help reduce global warming, as trees absorb CO2 from the atmosphere.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en-US" sz="1400" b="1" dirty="0"/>
              <a:t>International </a:t>
            </a:r>
            <a:r>
              <a:rPr lang="en-US" sz="1400" b="1" dirty="0" smtClean="0"/>
              <a:t>Cooperation</a:t>
            </a:r>
            <a:r>
              <a:rPr lang="en-US" sz="1400" dirty="0" smtClean="0"/>
              <a:t>: Global </a:t>
            </a:r>
            <a:r>
              <a:rPr lang="en-US" sz="1400" dirty="0"/>
              <a:t>efforts like the </a:t>
            </a:r>
            <a:r>
              <a:rPr lang="en-US" sz="1400" b="1" dirty="0"/>
              <a:t>Paris Agreement</a:t>
            </a:r>
            <a:r>
              <a:rPr lang="en-US" sz="1400" dirty="0"/>
              <a:t> aim to limit the rise in global temperatures to below 2°C and pursue efforts to limit it to 1.5°C. Countries are encouraged to set emission reduction targets.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2050" name="Picture 2" descr="Food is part of the solution' when it comes to climate change – Rhody Today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34" y="2522624"/>
            <a:ext cx="2954213" cy="1969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ncept of potential solutions and mitigation strategies for addressing the  global warming problem including renewable energy sources and international  cooperation | Premium AI-gener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934" y="4577545"/>
            <a:ext cx="2963709" cy="2194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591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33832" y="1282009"/>
            <a:ext cx="2825302" cy="706964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Conclusion</a:t>
            </a:r>
            <a:br>
              <a:rPr lang="en-US" b="1" dirty="0">
                <a:solidFill>
                  <a:schemeClr val="bg1">
                    <a:lumMod val="95000"/>
                  </a:schemeClr>
                </a:solidFill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4102" y="2396861"/>
            <a:ext cx="7869818" cy="4221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1400" b="1" dirty="0"/>
              <a:t>Summary</a:t>
            </a:r>
            <a:r>
              <a:rPr lang="en-US" sz="14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Global warming is a serious issue that is caused by human activities, and its consequences are visible globally—rising temperatures, melting ice caps, and extreme weather events.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However, if we adopt renewable energy, protect forests, and implement efficient practices, much can be done to mitigate its effects.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/>
              <a:t>Urgency</a:t>
            </a:r>
            <a:r>
              <a:rPr lang="en-US" sz="14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Time is running out. If we don’t act now, future generations will face even more severe consequences.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400" b="1" dirty="0"/>
              <a:t>Call to Action</a:t>
            </a:r>
            <a:r>
              <a:rPr lang="en-US" sz="1400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Every individual can take small steps in their daily life (such as saving energy, reducing waste).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400" dirty="0"/>
              <a:t>Governments and corporations should adopt sustainable policies to minimize the future impact of global warming.</a:t>
            </a:r>
          </a:p>
          <a:p>
            <a:pPr marL="2457450" lvl="5" indent="-28575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</a:pPr>
            <a:endParaRPr kumimoji="0" lang="en-US" altLang="en-US" sz="1400" b="0" i="0" u="none" strike="noStrike" cap="none" normalizeH="0" baseline="0" dirty="0" smtClean="0">
              <a:ln>
                <a:noFill/>
              </a:ln>
              <a:solidFill>
                <a:schemeClr val="bg2">
                  <a:lumMod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pic>
        <p:nvPicPr>
          <p:cNvPr id="3076" name="Picture 4" descr="Conclusion – Technology Crafts- Exercis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3319" y="2785846"/>
            <a:ext cx="3838681" cy="3832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82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 descr="Any questions Stock Photos, Royalty Free Any questions ..."/>
          <p:cNvSpPr>
            <a:spLocks noChangeAspect="1" noChangeArrowheads="1"/>
          </p:cNvSpPr>
          <p:nvPr/>
        </p:nvSpPr>
        <p:spPr bwMode="auto">
          <a:xfrm flipH="1" flipV="1">
            <a:off x="58969" y="-241068"/>
            <a:ext cx="96606" cy="96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Any questions Stock Photos, Royalty Free Any questions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Any questions Stock Photos, Royalty Free Any questions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1964" y="2746125"/>
            <a:ext cx="5494712" cy="4111875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 smtClean="0"/>
              <a:t>10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GLOBEL WARMING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8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90</TotalTime>
  <Words>784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Century Gothic</vt:lpstr>
      <vt:lpstr>Wingdings</vt:lpstr>
      <vt:lpstr>Wingdings 3</vt:lpstr>
      <vt:lpstr>Ion Boardroom</vt:lpstr>
      <vt:lpstr>.</vt:lpstr>
      <vt:lpstr>GLOBAL WARMING </vt:lpstr>
      <vt:lpstr>PowerPoint Presentation</vt:lpstr>
      <vt:lpstr>Introduction to Global Warming </vt:lpstr>
      <vt:lpstr>Causes of Global Warming</vt:lpstr>
      <vt:lpstr>Effects of Global Warming </vt:lpstr>
      <vt:lpstr>Solutions to Combat Global Warming </vt:lpstr>
      <vt:lpstr>Conclusion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.</dc:title>
  <dc:creator>AK</dc:creator>
  <cp:lastModifiedBy>AK</cp:lastModifiedBy>
  <cp:revision>13</cp:revision>
  <dcterms:created xsi:type="dcterms:W3CDTF">2025-02-03T09:35:01Z</dcterms:created>
  <dcterms:modified xsi:type="dcterms:W3CDTF">2025-02-03T11:15:30Z</dcterms:modified>
</cp:coreProperties>
</file>