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09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968D78-0469-4C0A-A6A1-C6FADCBDFDF0}"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65081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3408480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8795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4020111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0611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611044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232510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140636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391829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68D78-0469-4C0A-A6A1-C6FADCBDFDF0}"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255109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68D78-0469-4C0A-A6A1-C6FADCBDFDF0}"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39563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68D78-0469-4C0A-A6A1-C6FADCBDFDF0}"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80971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68D78-0469-4C0A-A6A1-C6FADCBDFDF0}"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80621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68D78-0469-4C0A-A6A1-C6FADCBDFDF0}"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103731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68D78-0469-4C0A-A6A1-C6FADCBDFDF0}"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256142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68D78-0469-4C0A-A6A1-C6FADCBDFDF0}"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5FC00-13BC-482C-9036-02092A2E9C35}" type="slidenum">
              <a:rPr lang="en-US" smtClean="0"/>
              <a:t>‹#›</a:t>
            </a:fld>
            <a:endParaRPr lang="en-US"/>
          </a:p>
        </p:txBody>
      </p:sp>
    </p:spTree>
    <p:extLst>
      <p:ext uri="{BB962C8B-B14F-4D97-AF65-F5344CB8AC3E}">
        <p14:creationId xmlns:p14="http://schemas.microsoft.com/office/powerpoint/2010/main" val="345923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968D78-0469-4C0A-A6A1-C6FADCBDFDF0}" type="datetimeFigureOut">
              <a:rPr lang="en-US" smtClean="0"/>
              <a:t>2/3/2022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A45FC00-13BC-482C-9036-02092A2E9C35}" type="slidenum">
              <a:rPr lang="en-US" smtClean="0"/>
              <a:t>‹#›</a:t>
            </a:fld>
            <a:endParaRPr lang="en-US"/>
          </a:p>
        </p:txBody>
      </p:sp>
    </p:spTree>
    <p:extLst>
      <p:ext uri="{BB962C8B-B14F-4D97-AF65-F5344CB8AC3E}">
        <p14:creationId xmlns:p14="http://schemas.microsoft.com/office/powerpoint/2010/main" val="2039333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AAF7-944E-4292-96D2-F4C95630CBFC}"/>
              </a:ext>
            </a:extLst>
          </p:cNvPr>
          <p:cNvSpPr>
            <a:spLocks noGrp="1"/>
          </p:cNvSpPr>
          <p:nvPr>
            <p:ph type="ctrTitle"/>
          </p:nvPr>
        </p:nvSpPr>
        <p:spPr>
          <a:xfrm>
            <a:off x="684212" y="685799"/>
            <a:ext cx="8001000" cy="2204157"/>
          </a:xfrm>
        </p:spPr>
        <p:txBody>
          <a:bodyPr/>
          <a:lstStyle/>
          <a:p>
            <a:r>
              <a:rPr lang="en-US" dirty="0">
                <a:solidFill>
                  <a:schemeClr val="bg2">
                    <a:lumMod val="20000"/>
                    <a:lumOff val="80000"/>
                  </a:schemeClr>
                </a:solidFill>
                <a:latin typeface="Bodoni MT Black" panose="02070A03080606020203" pitchFamily="18" charset="0"/>
              </a:rPr>
              <a:t>INGENIOUS</a:t>
            </a:r>
          </a:p>
        </p:txBody>
      </p:sp>
      <p:sp>
        <p:nvSpPr>
          <p:cNvPr id="3" name="Subtitle 2">
            <a:extLst>
              <a:ext uri="{FF2B5EF4-FFF2-40B4-BE49-F238E27FC236}">
                <a16:creationId xmlns:a16="http://schemas.microsoft.com/office/drawing/2014/main" id="{6B0BA0C7-541C-41B5-A029-F26A39C3C79A}"/>
              </a:ext>
            </a:extLst>
          </p:cNvPr>
          <p:cNvSpPr>
            <a:spLocks noGrp="1"/>
          </p:cNvSpPr>
          <p:nvPr>
            <p:ph type="subTitle" idx="1"/>
          </p:nvPr>
        </p:nvSpPr>
        <p:spPr>
          <a:xfrm>
            <a:off x="684212" y="2968979"/>
            <a:ext cx="6400800" cy="3203222"/>
          </a:xfrm>
        </p:spPr>
        <p:txBody>
          <a:bodyPr>
            <a:normAutofit/>
          </a:bodyPr>
          <a:lstStyle/>
          <a:p>
            <a:r>
              <a:rPr lang="en-US" dirty="0">
                <a:solidFill>
                  <a:schemeClr val="tx1">
                    <a:lumMod val="95000"/>
                  </a:schemeClr>
                </a:solidFill>
              </a:rPr>
              <a:t>INCUBATING THE IDEAS</a:t>
            </a:r>
          </a:p>
          <a:p>
            <a:endParaRPr lang="en-US" dirty="0">
              <a:solidFill>
                <a:schemeClr val="tx1">
                  <a:lumMod val="95000"/>
                </a:schemeClr>
              </a:solidFill>
            </a:endParaRPr>
          </a:p>
          <a:p>
            <a:endParaRPr lang="en-US" dirty="0">
              <a:solidFill>
                <a:schemeClr val="tx1">
                  <a:lumMod val="95000"/>
                </a:schemeClr>
              </a:solidFill>
            </a:endParaRPr>
          </a:p>
          <a:p>
            <a:endParaRPr lang="en-US" dirty="0">
              <a:solidFill>
                <a:schemeClr val="tx1">
                  <a:lumMod val="95000"/>
                </a:schemeClr>
              </a:solidFill>
            </a:endParaRPr>
          </a:p>
          <a:p>
            <a:r>
              <a:rPr lang="en-US" sz="1800" dirty="0">
                <a:solidFill>
                  <a:schemeClr val="tx1">
                    <a:lumMod val="95000"/>
                  </a:schemeClr>
                </a:solidFill>
              </a:rPr>
              <a:t>Presented By:</a:t>
            </a:r>
          </a:p>
          <a:p>
            <a:r>
              <a:rPr lang="en-US" sz="1800">
                <a:solidFill>
                  <a:schemeClr val="tx1">
                    <a:lumMod val="95000"/>
                  </a:schemeClr>
                </a:solidFill>
              </a:rPr>
              <a:t>Muhammad Hamza Siddiqui</a:t>
            </a:r>
          </a:p>
          <a:p>
            <a:r>
              <a:rPr lang="en-US" sz="1800" dirty="0">
                <a:solidFill>
                  <a:schemeClr val="tx1">
                    <a:lumMod val="95000"/>
                  </a:schemeClr>
                </a:solidFill>
              </a:rPr>
              <a:t>Kashif Mughal</a:t>
            </a:r>
          </a:p>
        </p:txBody>
      </p:sp>
      <p:pic>
        <p:nvPicPr>
          <p:cNvPr id="5" name="Picture 4">
            <a:extLst>
              <a:ext uri="{FF2B5EF4-FFF2-40B4-BE49-F238E27FC236}">
                <a16:creationId xmlns:a16="http://schemas.microsoft.com/office/drawing/2014/main" id="{1B3D2E84-8D18-4525-AF78-802FC9BFF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089" y="4456343"/>
            <a:ext cx="1666361" cy="1715858"/>
          </a:xfrm>
          <a:prstGeom prst="rect">
            <a:avLst/>
          </a:prstGeom>
        </p:spPr>
      </p:pic>
    </p:spTree>
    <p:extLst>
      <p:ext uri="{BB962C8B-B14F-4D97-AF65-F5344CB8AC3E}">
        <p14:creationId xmlns:p14="http://schemas.microsoft.com/office/powerpoint/2010/main" val="301317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EA60-0443-44FE-AE4E-DA3182684376}"/>
              </a:ext>
            </a:extLst>
          </p:cNvPr>
          <p:cNvSpPr>
            <a:spLocks noGrp="1"/>
          </p:cNvSpPr>
          <p:nvPr>
            <p:ph type="title"/>
          </p:nvPr>
        </p:nvSpPr>
        <p:spPr>
          <a:xfrm>
            <a:off x="684212" y="945445"/>
            <a:ext cx="8534400" cy="1507067"/>
          </a:xfrm>
        </p:spPr>
        <p:txBody>
          <a:bodyPr/>
          <a:lstStyle/>
          <a:p>
            <a:r>
              <a:rPr lang="en-US" dirty="0"/>
              <a:t>OUR IDEA</a:t>
            </a:r>
          </a:p>
        </p:txBody>
      </p:sp>
      <p:sp>
        <p:nvSpPr>
          <p:cNvPr id="3" name="Content Placeholder 2">
            <a:extLst>
              <a:ext uri="{FF2B5EF4-FFF2-40B4-BE49-F238E27FC236}">
                <a16:creationId xmlns:a16="http://schemas.microsoft.com/office/drawing/2014/main" id="{7BD6AAF6-776D-453C-8189-91E963FD5AC2}"/>
              </a:ext>
            </a:extLst>
          </p:cNvPr>
          <p:cNvSpPr>
            <a:spLocks noGrp="1"/>
          </p:cNvSpPr>
          <p:nvPr>
            <p:ph idx="1"/>
          </p:nvPr>
        </p:nvSpPr>
        <p:spPr>
          <a:xfrm>
            <a:off x="684212" y="2452513"/>
            <a:ext cx="8534400" cy="2672644"/>
          </a:xfrm>
        </p:spPr>
        <p:txBody>
          <a:bodyPr/>
          <a:lstStyle/>
          <a:p>
            <a:r>
              <a:rPr lang="en-GB" dirty="0">
                <a:solidFill>
                  <a:schemeClr val="bg2">
                    <a:lumMod val="20000"/>
                    <a:lumOff val="80000"/>
                  </a:schemeClr>
                </a:solidFill>
              </a:rPr>
              <a:t>This platform will help you to implement your project idea and it will also help you to find the professional candidates required for your project work. It will also help you find Investors to collaborate on your projects.</a:t>
            </a:r>
            <a:endParaRPr lang="en-US" dirty="0">
              <a:solidFill>
                <a:schemeClr val="bg2">
                  <a:lumMod val="20000"/>
                  <a:lumOff val="80000"/>
                </a:schemeClr>
              </a:solidFill>
            </a:endParaRPr>
          </a:p>
        </p:txBody>
      </p:sp>
    </p:spTree>
    <p:extLst>
      <p:ext uri="{BB962C8B-B14F-4D97-AF65-F5344CB8AC3E}">
        <p14:creationId xmlns:p14="http://schemas.microsoft.com/office/powerpoint/2010/main" val="371414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6660-FB1A-4DA2-97D0-5B0A47D82BCA}"/>
              </a:ext>
            </a:extLst>
          </p:cNvPr>
          <p:cNvSpPr>
            <a:spLocks noGrp="1"/>
          </p:cNvSpPr>
          <p:nvPr>
            <p:ph type="title"/>
          </p:nvPr>
        </p:nvSpPr>
        <p:spPr>
          <a:xfrm>
            <a:off x="684212" y="685800"/>
            <a:ext cx="8534400" cy="1507067"/>
          </a:xfrm>
        </p:spPr>
        <p:txBody>
          <a:bodyPr/>
          <a:lstStyle/>
          <a:p>
            <a:r>
              <a:rPr lang="en-US" dirty="0"/>
              <a:t>DESCRIPTION</a:t>
            </a:r>
          </a:p>
        </p:txBody>
      </p:sp>
      <p:sp>
        <p:nvSpPr>
          <p:cNvPr id="3" name="Content Placeholder 2">
            <a:extLst>
              <a:ext uri="{FF2B5EF4-FFF2-40B4-BE49-F238E27FC236}">
                <a16:creationId xmlns:a16="http://schemas.microsoft.com/office/drawing/2014/main" id="{86318565-7FC3-435D-A040-34DD6E2F8912}"/>
              </a:ext>
            </a:extLst>
          </p:cNvPr>
          <p:cNvSpPr>
            <a:spLocks noGrp="1"/>
          </p:cNvSpPr>
          <p:nvPr>
            <p:ph idx="1"/>
          </p:nvPr>
        </p:nvSpPr>
        <p:spPr>
          <a:xfrm>
            <a:off x="684212" y="2311400"/>
            <a:ext cx="8534400" cy="3615267"/>
          </a:xfrm>
        </p:spPr>
        <p:txBody>
          <a:bodyPr>
            <a:normAutofit lnSpcReduction="10000"/>
          </a:bodyPr>
          <a:lstStyle/>
          <a:p>
            <a:r>
              <a:rPr lang="en-GB" dirty="0">
                <a:solidFill>
                  <a:schemeClr val="bg2">
                    <a:lumMod val="20000"/>
                    <a:lumOff val="80000"/>
                  </a:schemeClr>
                </a:solidFill>
              </a:rPr>
              <a:t>The Basic idea of this web app is that we are trying to create such type of platform or environment where authenticated users can post their innovative project ideas as well as they can view and request to collaborate in projects posted by any other user. You can then inspect the user who is willing to collaborate with you that either he meets your requirements or not by calling him in an online video interview using WebRTC. Another key feature is that besides the professional support you can also ask for financial support on your idea and any user who likes your idea and wants to invest in your project can reach you. Random users can like your posts and can also provide their precious suggestions for your idea.</a:t>
            </a:r>
            <a:endParaRPr lang="en-US" dirty="0">
              <a:solidFill>
                <a:schemeClr val="bg2">
                  <a:lumMod val="20000"/>
                  <a:lumOff val="80000"/>
                </a:schemeClr>
              </a:solidFill>
            </a:endParaRPr>
          </a:p>
        </p:txBody>
      </p:sp>
    </p:spTree>
    <p:extLst>
      <p:ext uri="{BB962C8B-B14F-4D97-AF65-F5344CB8AC3E}">
        <p14:creationId xmlns:p14="http://schemas.microsoft.com/office/powerpoint/2010/main" val="131853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CF4B-9B9B-483C-BDDF-63401331D5D0}"/>
              </a:ext>
            </a:extLst>
          </p:cNvPr>
          <p:cNvSpPr>
            <a:spLocks noGrp="1"/>
          </p:cNvSpPr>
          <p:nvPr>
            <p:ph type="title"/>
          </p:nvPr>
        </p:nvSpPr>
        <p:spPr>
          <a:xfrm>
            <a:off x="684212" y="685800"/>
            <a:ext cx="8534400" cy="1507067"/>
          </a:xfrm>
        </p:spPr>
        <p:txBody>
          <a:bodyPr/>
          <a:lstStyle/>
          <a:p>
            <a:r>
              <a:rPr lang="en-US" dirty="0"/>
              <a:t>Key Features</a:t>
            </a:r>
          </a:p>
        </p:txBody>
      </p:sp>
      <p:sp>
        <p:nvSpPr>
          <p:cNvPr id="3" name="Content Placeholder 2">
            <a:extLst>
              <a:ext uri="{FF2B5EF4-FFF2-40B4-BE49-F238E27FC236}">
                <a16:creationId xmlns:a16="http://schemas.microsoft.com/office/drawing/2014/main" id="{D8CCC1FD-7FFC-44F0-9B2E-887F97C029BF}"/>
              </a:ext>
            </a:extLst>
          </p:cNvPr>
          <p:cNvSpPr>
            <a:spLocks noGrp="1"/>
          </p:cNvSpPr>
          <p:nvPr>
            <p:ph idx="1"/>
          </p:nvPr>
        </p:nvSpPr>
        <p:spPr>
          <a:xfrm>
            <a:off x="684212" y="2192867"/>
            <a:ext cx="8534400" cy="2904067"/>
          </a:xfrm>
        </p:spPr>
        <p:txBody>
          <a:bodyPr/>
          <a:lstStyle/>
          <a:p>
            <a:r>
              <a:rPr lang="en-GB" dirty="0">
                <a:solidFill>
                  <a:schemeClr val="bg2">
                    <a:lumMod val="20000"/>
                    <a:lumOff val="80000"/>
                  </a:schemeClr>
                </a:solidFill>
              </a:rPr>
              <a:t>- Authentication (Google / Email &amp; Password)</a:t>
            </a:r>
          </a:p>
          <a:p>
            <a:r>
              <a:rPr lang="en-GB" dirty="0">
                <a:solidFill>
                  <a:schemeClr val="bg2">
                    <a:lumMod val="20000"/>
                    <a:lumOff val="80000"/>
                  </a:schemeClr>
                </a:solidFill>
              </a:rPr>
              <a:t>- Users’ Professional Profile</a:t>
            </a:r>
          </a:p>
          <a:p>
            <a:r>
              <a:rPr lang="en-GB" dirty="0">
                <a:solidFill>
                  <a:schemeClr val="bg2">
                    <a:lumMod val="20000"/>
                    <a:lumOff val="80000"/>
                  </a:schemeClr>
                </a:solidFill>
              </a:rPr>
              <a:t>- News Feed (Ideas / Projects)</a:t>
            </a:r>
          </a:p>
          <a:p>
            <a:r>
              <a:rPr lang="en-GB" dirty="0">
                <a:solidFill>
                  <a:schemeClr val="bg2">
                    <a:lumMod val="20000"/>
                    <a:lumOff val="80000"/>
                  </a:schemeClr>
                </a:solidFill>
              </a:rPr>
              <a:t>- Collaboration Request Mechanism</a:t>
            </a:r>
          </a:p>
          <a:p>
            <a:r>
              <a:rPr lang="en-GB" dirty="0">
                <a:solidFill>
                  <a:schemeClr val="bg2">
                    <a:lumMod val="20000"/>
                    <a:lumOff val="80000"/>
                  </a:schemeClr>
                </a:solidFill>
              </a:rPr>
              <a:t>- Interview System using WebRTC</a:t>
            </a:r>
            <a:endParaRPr lang="en-US" dirty="0">
              <a:solidFill>
                <a:schemeClr val="bg2">
                  <a:lumMod val="20000"/>
                  <a:lumOff val="80000"/>
                </a:schemeClr>
              </a:solidFill>
            </a:endParaRPr>
          </a:p>
        </p:txBody>
      </p:sp>
    </p:spTree>
    <p:extLst>
      <p:ext uri="{BB962C8B-B14F-4D97-AF65-F5344CB8AC3E}">
        <p14:creationId xmlns:p14="http://schemas.microsoft.com/office/powerpoint/2010/main" val="18531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BDEA-F272-4857-A0E6-C0350E732A1B}"/>
              </a:ext>
            </a:extLst>
          </p:cNvPr>
          <p:cNvSpPr>
            <a:spLocks noGrp="1"/>
          </p:cNvSpPr>
          <p:nvPr>
            <p:ph type="title"/>
          </p:nvPr>
        </p:nvSpPr>
        <p:spPr>
          <a:xfrm>
            <a:off x="684212" y="685800"/>
            <a:ext cx="8534400" cy="1507067"/>
          </a:xfrm>
        </p:spPr>
        <p:txBody>
          <a:bodyPr/>
          <a:lstStyle/>
          <a:p>
            <a:r>
              <a:rPr lang="en-US" dirty="0"/>
              <a:t>Tools &amp; technologies</a:t>
            </a:r>
          </a:p>
        </p:txBody>
      </p:sp>
      <p:sp>
        <p:nvSpPr>
          <p:cNvPr id="3" name="Content Placeholder 2">
            <a:extLst>
              <a:ext uri="{FF2B5EF4-FFF2-40B4-BE49-F238E27FC236}">
                <a16:creationId xmlns:a16="http://schemas.microsoft.com/office/drawing/2014/main" id="{4165C440-6722-4926-AA46-AEA7F44BE2F7}"/>
              </a:ext>
            </a:extLst>
          </p:cNvPr>
          <p:cNvSpPr>
            <a:spLocks noGrp="1"/>
          </p:cNvSpPr>
          <p:nvPr>
            <p:ph idx="1"/>
          </p:nvPr>
        </p:nvSpPr>
        <p:spPr>
          <a:xfrm>
            <a:off x="684212" y="1896533"/>
            <a:ext cx="8534400" cy="4481689"/>
          </a:xfrm>
        </p:spPr>
        <p:txBody>
          <a:bodyPr>
            <a:normAutofit/>
          </a:bodyPr>
          <a:lstStyle/>
          <a:p>
            <a:r>
              <a:rPr lang="en-US" dirty="0">
                <a:solidFill>
                  <a:schemeClr val="bg2">
                    <a:lumMod val="20000"/>
                    <a:lumOff val="80000"/>
                  </a:schemeClr>
                </a:solidFill>
              </a:rPr>
              <a:t>- React</a:t>
            </a:r>
          </a:p>
          <a:p>
            <a:r>
              <a:rPr lang="en-US" dirty="0">
                <a:solidFill>
                  <a:schemeClr val="bg2">
                    <a:lumMod val="20000"/>
                    <a:lumOff val="80000"/>
                  </a:schemeClr>
                </a:solidFill>
              </a:rPr>
              <a:t>- Firebase Auth</a:t>
            </a:r>
          </a:p>
          <a:p>
            <a:r>
              <a:rPr lang="en-US" dirty="0">
                <a:solidFill>
                  <a:schemeClr val="bg2">
                    <a:lumMod val="20000"/>
                    <a:lumOff val="80000"/>
                  </a:schemeClr>
                </a:solidFill>
              </a:rPr>
              <a:t>- Firebase DB</a:t>
            </a:r>
          </a:p>
          <a:p>
            <a:r>
              <a:rPr lang="en-US" dirty="0">
                <a:solidFill>
                  <a:schemeClr val="bg2">
                    <a:lumMod val="20000"/>
                    <a:lumOff val="80000"/>
                  </a:schemeClr>
                </a:solidFill>
              </a:rPr>
              <a:t>- Git Hub and Git</a:t>
            </a:r>
          </a:p>
          <a:p>
            <a:r>
              <a:rPr lang="en-US" dirty="0">
                <a:solidFill>
                  <a:schemeClr val="bg2">
                    <a:lumMod val="20000"/>
                    <a:lumOff val="80000"/>
                  </a:schemeClr>
                </a:solidFill>
              </a:rPr>
              <a:t>- Material UI</a:t>
            </a:r>
          </a:p>
          <a:p>
            <a:r>
              <a:rPr lang="en-US" dirty="0">
                <a:solidFill>
                  <a:schemeClr val="bg2">
                    <a:lumMod val="20000"/>
                    <a:lumOff val="80000"/>
                  </a:schemeClr>
                </a:solidFill>
              </a:rPr>
              <a:t>- Formic</a:t>
            </a:r>
          </a:p>
          <a:p>
            <a:r>
              <a:rPr lang="en-US" dirty="0">
                <a:solidFill>
                  <a:schemeClr val="bg2">
                    <a:lumMod val="20000"/>
                    <a:lumOff val="80000"/>
                  </a:schemeClr>
                </a:solidFill>
              </a:rPr>
              <a:t>- WebRTC</a:t>
            </a:r>
          </a:p>
          <a:p>
            <a:r>
              <a:rPr lang="en-US" dirty="0">
                <a:solidFill>
                  <a:schemeClr val="bg2">
                    <a:lumMod val="20000"/>
                    <a:lumOff val="80000"/>
                  </a:schemeClr>
                </a:solidFill>
              </a:rPr>
              <a:t>- Redux</a:t>
            </a:r>
          </a:p>
          <a:p>
            <a:r>
              <a:rPr lang="en-US" dirty="0">
                <a:solidFill>
                  <a:schemeClr val="bg2">
                    <a:lumMod val="20000"/>
                    <a:lumOff val="80000"/>
                  </a:schemeClr>
                </a:solidFill>
              </a:rPr>
              <a:t>- VS Code</a:t>
            </a:r>
          </a:p>
        </p:txBody>
      </p:sp>
    </p:spTree>
    <p:extLst>
      <p:ext uri="{BB962C8B-B14F-4D97-AF65-F5344CB8AC3E}">
        <p14:creationId xmlns:p14="http://schemas.microsoft.com/office/powerpoint/2010/main" val="335699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4CE1-D135-4D1A-8340-E128A54904D5}"/>
              </a:ext>
            </a:extLst>
          </p:cNvPr>
          <p:cNvSpPr>
            <a:spLocks noGrp="1"/>
          </p:cNvSpPr>
          <p:nvPr>
            <p:ph type="title"/>
          </p:nvPr>
        </p:nvSpPr>
        <p:spPr>
          <a:xfrm>
            <a:off x="684212" y="685801"/>
            <a:ext cx="8534400" cy="736600"/>
          </a:xfrm>
        </p:spPr>
        <p:txBody>
          <a:bodyPr/>
          <a:lstStyle/>
          <a:p>
            <a:r>
              <a:rPr lang="en-US" dirty="0"/>
              <a:t>mockup</a:t>
            </a:r>
          </a:p>
        </p:txBody>
      </p:sp>
      <p:pic>
        <p:nvPicPr>
          <p:cNvPr id="5" name="Content Placeholder 4">
            <a:extLst>
              <a:ext uri="{FF2B5EF4-FFF2-40B4-BE49-F238E27FC236}">
                <a16:creationId xmlns:a16="http://schemas.microsoft.com/office/drawing/2014/main" id="{6072FC18-5354-4BD5-98B8-DEB032E67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422401"/>
            <a:ext cx="10678512" cy="4955821"/>
          </a:xfrm>
        </p:spPr>
      </p:pic>
    </p:spTree>
    <p:extLst>
      <p:ext uri="{BB962C8B-B14F-4D97-AF65-F5344CB8AC3E}">
        <p14:creationId xmlns:p14="http://schemas.microsoft.com/office/powerpoint/2010/main" val="426234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C746-061A-4704-A4F6-BE1346AFB6BD}"/>
              </a:ext>
            </a:extLst>
          </p:cNvPr>
          <p:cNvSpPr>
            <a:spLocks noGrp="1"/>
          </p:cNvSpPr>
          <p:nvPr>
            <p:ph type="title"/>
          </p:nvPr>
        </p:nvSpPr>
        <p:spPr>
          <a:xfrm>
            <a:off x="1582912" y="1377244"/>
            <a:ext cx="7150277" cy="1507067"/>
          </a:xfrm>
        </p:spPr>
        <p:txBody>
          <a:bodyPr/>
          <a:lstStyle/>
          <a:p>
            <a:r>
              <a:rPr lang="en-US" dirty="0"/>
              <a:t>Link of the site</a:t>
            </a:r>
          </a:p>
        </p:txBody>
      </p:sp>
      <p:sp>
        <p:nvSpPr>
          <p:cNvPr id="3" name="Content Placeholder 2">
            <a:extLst>
              <a:ext uri="{FF2B5EF4-FFF2-40B4-BE49-F238E27FC236}">
                <a16:creationId xmlns:a16="http://schemas.microsoft.com/office/drawing/2014/main" id="{4781142A-77FC-40BC-8A51-28CF8833DB68}"/>
              </a:ext>
            </a:extLst>
          </p:cNvPr>
          <p:cNvSpPr>
            <a:spLocks noGrp="1"/>
          </p:cNvSpPr>
          <p:nvPr>
            <p:ph idx="1"/>
          </p:nvPr>
        </p:nvSpPr>
        <p:spPr>
          <a:xfrm>
            <a:off x="1582912" y="2884311"/>
            <a:ext cx="8534400" cy="2102557"/>
          </a:xfrm>
        </p:spPr>
        <p:txBody>
          <a:bodyPr/>
          <a:lstStyle/>
          <a:p>
            <a:r>
              <a:rPr lang="en-US" dirty="0">
                <a:solidFill>
                  <a:schemeClr val="bg2">
                    <a:lumMod val="20000"/>
                    <a:lumOff val="80000"/>
                  </a:schemeClr>
                </a:solidFill>
              </a:rPr>
              <a:t>https://ingenious-ecd53.web.app</a:t>
            </a:r>
          </a:p>
        </p:txBody>
      </p:sp>
    </p:spTree>
    <p:extLst>
      <p:ext uri="{BB962C8B-B14F-4D97-AF65-F5344CB8AC3E}">
        <p14:creationId xmlns:p14="http://schemas.microsoft.com/office/powerpoint/2010/main" val="1341629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429</TotalTime>
  <Words>261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Bodoni MT Black</vt:lpstr>
      <vt:lpstr>Century Gothic</vt:lpstr>
      <vt:lpstr>Wingdings 3</vt:lpstr>
      <vt:lpstr>Slice</vt:lpstr>
      <vt:lpstr>INGENIOUS</vt:lpstr>
      <vt:lpstr>OUR IDEA</vt:lpstr>
      <vt:lpstr>DESCRIPTION</vt:lpstr>
      <vt:lpstr>Key Features</vt:lpstr>
      <vt:lpstr>Tools &amp; technologies</vt:lpstr>
      <vt:lpstr>mockup</vt:lpstr>
      <vt:lpstr>Link of the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INGENIOUS</dc:title>
  <dc:creator>Muhammmad Hamza Siddiqui</dc:creator>
  <cp:lastModifiedBy>Muhammmad Hamza Siddiqui</cp:lastModifiedBy>
  <cp:revision>4</cp:revision>
  <dcterms:created xsi:type="dcterms:W3CDTF">2021-07-30T06:27:24Z</dcterms:created>
  <dcterms:modified xsi:type="dcterms:W3CDTF">2022-02-03T14:22:26Z</dcterms:modified>
</cp:coreProperties>
</file>