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House price </a:t>
            </a:r>
            <a:r>
              <a:rPr lang="en-US" dirty="0" err="1" smtClean="0"/>
              <a:t>rprediction</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Muhammad Muzammil</a:t>
            </a:r>
          </a:p>
          <a:p>
            <a:r>
              <a:rPr lang="en-US" dirty="0" smtClean="0"/>
              <a:t>Danish </a:t>
            </a:r>
            <a:r>
              <a:rPr lang="en-US" dirty="0" err="1" smtClean="0"/>
              <a:t>jamal</a:t>
            </a:r>
            <a:endParaRPr lang="en-US" dirty="0" smtClean="0"/>
          </a:p>
          <a:p>
            <a:r>
              <a:rPr lang="en-US" dirty="0" smtClean="0"/>
              <a:t>Muhammad Mustafa</a:t>
            </a:r>
          </a:p>
          <a:p>
            <a:endParaRPr lang="en-US" dirty="0"/>
          </a:p>
        </p:txBody>
      </p:sp>
    </p:spTree>
    <p:extLst>
      <p:ext uri="{BB962C8B-B14F-4D97-AF65-F5344CB8AC3E}">
        <p14:creationId xmlns:p14="http://schemas.microsoft.com/office/powerpoint/2010/main" val="183920327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scatter plot</a:t>
            </a:r>
            <a:endParaRPr lang="en-US" dirty="0"/>
          </a:p>
        </p:txBody>
      </p:sp>
      <p:pic>
        <p:nvPicPr>
          <p:cNvPr id="4" name="Content Placeholder 3"/>
          <p:cNvPicPr>
            <a:picLocks noGrp="1" noChangeAspect="1"/>
          </p:cNvPicPr>
          <p:nvPr>
            <p:ph idx="1"/>
          </p:nvPr>
        </p:nvPicPr>
        <p:blipFill>
          <a:blip r:embed="rId2"/>
          <a:stretch>
            <a:fillRect/>
          </a:stretch>
        </p:blipFill>
        <p:spPr>
          <a:xfrm>
            <a:off x="540144" y="2091626"/>
            <a:ext cx="5734821" cy="3449638"/>
          </a:xfrm>
          <a:prstGeom prst="rect">
            <a:avLst/>
          </a:prstGeom>
        </p:spPr>
      </p:pic>
      <p:pic>
        <p:nvPicPr>
          <p:cNvPr id="6" name="Picture 5"/>
          <p:cNvPicPr>
            <a:picLocks noChangeAspect="1"/>
          </p:cNvPicPr>
          <p:nvPr/>
        </p:nvPicPr>
        <p:blipFill>
          <a:blip r:embed="rId3"/>
          <a:stretch>
            <a:fillRect/>
          </a:stretch>
        </p:blipFill>
        <p:spPr>
          <a:xfrm>
            <a:off x="6593747" y="2091625"/>
            <a:ext cx="5321646" cy="3449639"/>
          </a:xfrm>
          <a:prstGeom prst="rect">
            <a:avLst/>
          </a:prstGeom>
        </p:spPr>
      </p:pic>
    </p:spTree>
    <p:extLst>
      <p:ext uri="{BB962C8B-B14F-4D97-AF65-F5344CB8AC3E}">
        <p14:creationId xmlns:p14="http://schemas.microsoft.com/office/powerpoint/2010/main" val="240865459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marL="0" indent="0" algn="ctr">
              <a:buNone/>
            </a:pPr>
            <a:r>
              <a:rPr lang="en-US" sz="4000" dirty="0" smtClean="0"/>
              <a:t>THANK YOU!!!</a:t>
            </a:r>
          </a:p>
          <a:p>
            <a:endParaRPr lang="en-US" dirty="0"/>
          </a:p>
        </p:txBody>
      </p:sp>
    </p:spTree>
    <p:extLst>
      <p:ext uri="{BB962C8B-B14F-4D97-AF65-F5344CB8AC3E}">
        <p14:creationId xmlns:p14="http://schemas.microsoft.com/office/powerpoint/2010/main" val="18022849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Our method brings the </a:t>
            </a:r>
            <a:r>
              <a:rPr lang="en-US" dirty="0"/>
              <a:t>latest research on prediction markets to further their utilization by economic forecasters. Thus, there is a need to predict the efficient house pricing for real estate customers with respect to their budgets and priorities. </a:t>
            </a:r>
            <a:endParaRPr lang="en-US" dirty="0" smtClean="0"/>
          </a:p>
          <a:p>
            <a:r>
              <a:rPr lang="en-US" dirty="0" smtClean="0"/>
              <a:t>Our system </a:t>
            </a:r>
            <a:r>
              <a:rPr lang="en-US" dirty="0"/>
              <a:t>efficiently analyses previous market trends and price ranges, to predict future prices. This topic brings together the latest research on prediction markets to further their utilization by economic forecasters. </a:t>
            </a:r>
            <a:endParaRPr lang="en-US" dirty="0" smtClean="0"/>
          </a:p>
          <a:p>
            <a:r>
              <a:rPr lang="en-US" dirty="0" smtClean="0"/>
              <a:t>It </a:t>
            </a:r>
            <a:r>
              <a:rPr lang="en-US" dirty="0"/>
              <a:t>provides a description of prediction markets, and also the current markets which are useful in understanding the market which helps in making useful predictions. </a:t>
            </a:r>
            <a:endParaRPr lang="en-US" dirty="0" smtClean="0"/>
          </a:p>
          <a:p>
            <a:r>
              <a:rPr lang="en-US" dirty="0" smtClean="0"/>
              <a:t>Thus</a:t>
            </a:r>
            <a:r>
              <a:rPr lang="en-US" dirty="0"/>
              <a:t>, there is a need to predict the efficient house pricing for real estate customers with respect to their budgets and priorities. </a:t>
            </a:r>
          </a:p>
        </p:txBody>
      </p:sp>
    </p:spTree>
    <p:extLst>
      <p:ext uri="{BB962C8B-B14F-4D97-AF65-F5344CB8AC3E}">
        <p14:creationId xmlns:p14="http://schemas.microsoft.com/office/powerpoint/2010/main" val="276239615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7" name="Content Placeholder 6"/>
          <p:cNvSpPr>
            <a:spLocks noGrp="1"/>
          </p:cNvSpPr>
          <p:nvPr>
            <p:ph idx="1"/>
          </p:nvPr>
        </p:nvSpPr>
        <p:spPr/>
        <p:txBody>
          <a:bodyPr/>
          <a:lstStyle/>
          <a:p>
            <a:r>
              <a:rPr lang="en-US" dirty="0" smtClean="0"/>
              <a:t>The dataset was taken from </a:t>
            </a:r>
            <a:r>
              <a:rPr lang="en-US" dirty="0" err="1" smtClean="0"/>
              <a:t>Kaggle</a:t>
            </a:r>
            <a:r>
              <a:rPr lang="en-US" dirty="0" smtClean="0"/>
              <a:t>. It had more than 20000 values and it had 21 attributes.</a:t>
            </a:r>
          </a:p>
          <a:p>
            <a:r>
              <a:rPr lang="en-US" dirty="0" smtClean="0"/>
              <a:t>The data set explained everything one needs to know when buying a house. </a:t>
            </a:r>
          </a:p>
          <a:p>
            <a:endParaRPr lang="en-US" dirty="0" smtClean="0"/>
          </a:p>
          <a:p>
            <a:endParaRPr lang="en-US" dirty="0"/>
          </a:p>
        </p:txBody>
      </p:sp>
      <p:pic>
        <p:nvPicPr>
          <p:cNvPr id="9"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156" y="3398594"/>
            <a:ext cx="9291638" cy="2229729"/>
          </a:xfrm>
          <a:prstGeom prst="rect">
            <a:avLst/>
          </a:prstGeom>
        </p:spPr>
      </p:pic>
    </p:spTree>
    <p:extLst>
      <p:ext uri="{BB962C8B-B14F-4D97-AF65-F5344CB8AC3E}">
        <p14:creationId xmlns:p14="http://schemas.microsoft.com/office/powerpoint/2010/main" val="22853144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objective of this project is to predict the house prices so as to minimize the problems faced by the </a:t>
            </a:r>
            <a:r>
              <a:rPr lang="en-US" dirty="0" smtClean="0"/>
              <a:t>customer.</a:t>
            </a:r>
          </a:p>
          <a:p>
            <a:r>
              <a:rPr lang="en-US" dirty="0"/>
              <a:t>Data mining algorithms can be used to help investors to invest in an appropriate estate according to their mentioned requirements. Also the new system will be cost and time efficient. This will have simple operations. The proposed system works on Linear Regression Algorithm</a:t>
            </a:r>
            <a:r>
              <a:rPr lang="en-US" dirty="0" smtClean="0"/>
              <a:t>.</a:t>
            </a:r>
          </a:p>
          <a:p>
            <a:r>
              <a:rPr lang="en-US" dirty="0" smtClean="0"/>
              <a:t>Our system </a:t>
            </a:r>
            <a:r>
              <a:rPr lang="en-US" dirty="0"/>
              <a:t>uses linear regression algorithm to predict prices by analyzing current house prices, thereby forecasting the future prices according to the user’s requirements. </a:t>
            </a:r>
          </a:p>
        </p:txBody>
      </p:sp>
    </p:spTree>
    <p:extLst>
      <p:ext uri="{BB962C8B-B14F-4D97-AF65-F5344CB8AC3E}">
        <p14:creationId xmlns:p14="http://schemas.microsoft.com/office/powerpoint/2010/main" val="37802221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house and featured location</a:t>
            </a:r>
            <a:endParaRPr lang="en-US" dirty="0"/>
          </a:p>
        </p:txBody>
      </p:sp>
      <p:sp>
        <p:nvSpPr>
          <p:cNvPr id="3" name="Content Placeholder 2"/>
          <p:cNvSpPr>
            <a:spLocks noGrp="1"/>
          </p:cNvSpPr>
          <p:nvPr>
            <p:ph idx="1"/>
          </p:nvPr>
        </p:nvSpPr>
        <p:spPr/>
        <p:txBody>
          <a:bodyPr/>
          <a:lstStyle/>
          <a:p>
            <a:r>
              <a:rPr lang="en-US" dirty="0" smtClean="0"/>
              <a:t>The scatter plots show how many bedrooms are common in a house an what location is suitable.</a:t>
            </a:r>
            <a:endParaRPr lang="en-US" dirty="0"/>
          </a:p>
        </p:txBody>
      </p:sp>
      <p:pic>
        <p:nvPicPr>
          <p:cNvPr id="4" name="Picture 3"/>
          <p:cNvPicPr/>
          <p:nvPr/>
        </p:nvPicPr>
        <p:blipFill>
          <a:blip r:embed="rId2"/>
          <a:stretch>
            <a:fillRect/>
          </a:stretch>
        </p:blipFill>
        <p:spPr>
          <a:xfrm>
            <a:off x="6550113" y="2803021"/>
            <a:ext cx="4777812" cy="2898492"/>
          </a:xfrm>
          <a:prstGeom prst="rect">
            <a:avLst/>
          </a:prstGeom>
        </p:spPr>
      </p:pic>
      <p:pic>
        <p:nvPicPr>
          <p:cNvPr id="5" name="Picture 4"/>
          <p:cNvPicPr/>
          <p:nvPr/>
        </p:nvPicPr>
        <p:blipFill>
          <a:blip r:embed="rId3"/>
          <a:stretch>
            <a:fillRect/>
          </a:stretch>
        </p:blipFill>
        <p:spPr>
          <a:xfrm>
            <a:off x="1256706" y="2803021"/>
            <a:ext cx="4840480" cy="2898492"/>
          </a:xfrm>
          <a:prstGeom prst="rect">
            <a:avLst/>
          </a:prstGeom>
        </p:spPr>
      </p:pic>
    </p:spTree>
    <p:extLst>
      <p:ext uri="{BB962C8B-B14F-4D97-AF65-F5344CB8AC3E}">
        <p14:creationId xmlns:p14="http://schemas.microsoft.com/office/powerpoint/2010/main" val="62758945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attributes and their variation with price</a:t>
            </a:r>
            <a:endParaRPr lang="en-US" dirty="0"/>
          </a:p>
        </p:txBody>
      </p:sp>
      <p:sp>
        <p:nvSpPr>
          <p:cNvPr id="3" name="Content Placeholder 2"/>
          <p:cNvSpPr>
            <a:spLocks noGrp="1"/>
          </p:cNvSpPr>
          <p:nvPr>
            <p:ph idx="1"/>
          </p:nvPr>
        </p:nvSpPr>
        <p:spPr/>
        <p:txBody>
          <a:bodyPr/>
          <a:lstStyle/>
          <a:p>
            <a:r>
              <a:rPr lang="en-US" dirty="0" smtClean="0"/>
              <a:t>This graph shows the variation of price with the area of the house in square feet.</a:t>
            </a:r>
            <a:endParaRPr lang="en-US" dirty="0"/>
          </a:p>
        </p:txBody>
      </p:sp>
      <p:pic>
        <p:nvPicPr>
          <p:cNvPr id="5" name="Picture 4"/>
          <p:cNvPicPr/>
          <p:nvPr/>
        </p:nvPicPr>
        <p:blipFill>
          <a:blip r:embed="rId2"/>
          <a:stretch>
            <a:fillRect/>
          </a:stretch>
        </p:blipFill>
        <p:spPr>
          <a:xfrm>
            <a:off x="3124200" y="2709643"/>
            <a:ext cx="5943600" cy="3162651"/>
          </a:xfrm>
          <a:prstGeom prst="rect">
            <a:avLst/>
          </a:prstGeom>
        </p:spPr>
      </p:pic>
    </p:spTree>
    <p:extLst>
      <p:ext uri="{BB962C8B-B14F-4D97-AF65-F5344CB8AC3E}">
        <p14:creationId xmlns:p14="http://schemas.microsoft.com/office/powerpoint/2010/main" val="39690031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and price</a:t>
            </a:r>
            <a:endParaRPr lang="en-US" dirty="0"/>
          </a:p>
        </p:txBody>
      </p:sp>
      <p:sp>
        <p:nvSpPr>
          <p:cNvPr id="3" name="Content Placeholder 2"/>
          <p:cNvSpPr>
            <a:spLocks noGrp="1"/>
          </p:cNvSpPr>
          <p:nvPr>
            <p:ph idx="1"/>
          </p:nvPr>
        </p:nvSpPr>
        <p:spPr/>
        <p:txBody>
          <a:bodyPr/>
          <a:lstStyle/>
          <a:p>
            <a:r>
              <a:rPr lang="en-US" dirty="0" smtClean="0"/>
              <a:t>The following graphs show the most suitable location and how much price is asked in that area. Price being represented in 100,000</a:t>
            </a:r>
            <a:endParaRPr lang="en-US" dirty="0"/>
          </a:p>
        </p:txBody>
      </p:sp>
      <p:pic>
        <p:nvPicPr>
          <p:cNvPr id="4" name="Picture 3"/>
          <p:cNvPicPr/>
          <p:nvPr/>
        </p:nvPicPr>
        <p:blipFill>
          <a:blip r:embed="rId2"/>
          <a:stretch>
            <a:fillRect/>
          </a:stretch>
        </p:blipFill>
        <p:spPr>
          <a:xfrm>
            <a:off x="6677637" y="2832334"/>
            <a:ext cx="4898472" cy="2971800"/>
          </a:xfrm>
          <a:prstGeom prst="rect">
            <a:avLst/>
          </a:prstGeom>
        </p:spPr>
      </p:pic>
      <p:pic>
        <p:nvPicPr>
          <p:cNvPr id="5" name="Picture 4"/>
          <p:cNvPicPr/>
          <p:nvPr/>
        </p:nvPicPr>
        <p:blipFill>
          <a:blip r:embed="rId3"/>
          <a:stretch>
            <a:fillRect/>
          </a:stretch>
        </p:blipFill>
        <p:spPr>
          <a:xfrm>
            <a:off x="1316863" y="2832334"/>
            <a:ext cx="5050380" cy="2971800"/>
          </a:xfrm>
          <a:prstGeom prst="rect">
            <a:avLst/>
          </a:prstGeom>
        </p:spPr>
      </p:pic>
    </p:spTree>
    <p:extLst>
      <p:ext uri="{BB962C8B-B14F-4D97-AF65-F5344CB8AC3E}">
        <p14:creationId xmlns:p14="http://schemas.microsoft.com/office/powerpoint/2010/main" val="225630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155" y="2016125"/>
            <a:ext cx="6583277" cy="3449638"/>
          </a:xfrm>
        </p:spPr>
      </p:pic>
    </p:spTree>
    <p:extLst>
      <p:ext uri="{BB962C8B-B14F-4D97-AF65-F5344CB8AC3E}">
        <p14:creationId xmlns:p14="http://schemas.microsoft.com/office/powerpoint/2010/main" val="27336244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algorithm</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We import our dependencies , for linear regression we use </a:t>
            </a:r>
            <a:r>
              <a:rPr lang="en-US" dirty="0" err="1"/>
              <a:t>sklearn</a:t>
            </a:r>
            <a:r>
              <a:rPr lang="en-US" dirty="0"/>
              <a:t> (built in python library) and import linear regression from it</a:t>
            </a:r>
            <a:r>
              <a:rPr lang="en-US" dirty="0" smtClean="0"/>
              <a:t>.</a:t>
            </a:r>
          </a:p>
          <a:p>
            <a:pPr lvl="0"/>
            <a:r>
              <a:rPr lang="en-US" dirty="0"/>
              <a:t>We again import another dependency to split our data into train and test.</a:t>
            </a:r>
          </a:p>
          <a:p>
            <a:pPr lvl="0"/>
            <a:r>
              <a:rPr lang="en-US" dirty="0"/>
              <a:t>I have made my train data as 90% and 10% of the data to be my test data, and randomized the splitting of data by using </a:t>
            </a:r>
            <a:r>
              <a:rPr lang="en-US" dirty="0" err="1"/>
              <a:t>random_state</a:t>
            </a:r>
            <a:r>
              <a:rPr lang="en-US" dirty="0"/>
              <a:t>.</a:t>
            </a:r>
          </a:p>
          <a:p>
            <a:pPr lvl="0"/>
            <a:r>
              <a:rPr lang="en-US" dirty="0"/>
              <a:t>So now, we have train data , test data and labels for both let us fit our train and test data into linear regression model.</a:t>
            </a:r>
          </a:p>
          <a:p>
            <a:r>
              <a:rPr lang="en-US" dirty="0"/>
              <a:t>After fitting our data to the model we can check the score of our data </a:t>
            </a:r>
            <a:r>
              <a:rPr lang="en-US" dirty="0" err="1"/>
              <a:t>ie</a:t>
            </a:r>
            <a:r>
              <a:rPr lang="en-US" dirty="0"/>
              <a:t> , prediction. in this case the prediction is </a:t>
            </a:r>
            <a:r>
              <a:rPr lang="en-US" b="1" dirty="0"/>
              <a:t>73%</a:t>
            </a:r>
            <a:endParaRPr lang="en-US" dirty="0"/>
          </a:p>
          <a:p>
            <a:pPr lvl="0"/>
            <a:endParaRPr lang="en-US" dirty="0" smtClean="0"/>
          </a:p>
          <a:p>
            <a:pPr lvl="0"/>
            <a:endParaRPr lang="en-US" dirty="0"/>
          </a:p>
        </p:txBody>
      </p:sp>
    </p:spTree>
    <p:extLst>
      <p:ext uri="{BB962C8B-B14F-4D97-AF65-F5344CB8AC3E}">
        <p14:creationId xmlns:p14="http://schemas.microsoft.com/office/powerpoint/2010/main" val="1841794666"/>
      </p:ext>
    </p:extLst>
  </p:cSld>
  <p:clrMapOvr>
    <a:masterClrMapping/>
  </p:clrMapOvr>
  <p:transition spd="slow">
    <p:wheel spokes="1"/>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31</TotalTime>
  <Words>477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Rockwell</vt:lpstr>
      <vt:lpstr>Gallery</vt:lpstr>
      <vt:lpstr>House price rprediction</vt:lpstr>
      <vt:lpstr>INtroduction</vt:lpstr>
      <vt:lpstr>Data set</vt:lpstr>
      <vt:lpstr>Proposed system</vt:lpstr>
      <vt:lpstr>Most common house and featured location</vt:lpstr>
      <vt:lpstr>Common attributes and their variation with price</vt:lpstr>
      <vt:lpstr>Location and price</vt:lpstr>
      <vt:lpstr>heatmap</vt:lpstr>
      <vt:lpstr>Linear regression algorithm</vt:lpstr>
      <vt:lpstr>Linear regression scatter plot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rprediction</dc:title>
  <dc:creator>Muhammad</dc:creator>
  <cp:lastModifiedBy>Muhammad</cp:lastModifiedBy>
  <cp:revision>6</cp:revision>
  <dcterms:created xsi:type="dcterms:W3CDTF">2023-01-18T14:34:34Z</dcterms:created>
  <dcterms:modified xsi:type="dcterms:W3CDTF">2023-01-18T20:55:57Z</dcterms:modified>
</cp:coreProperties>
</file>