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0571163" cy="147304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A4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35" d="100"/>
          <a:sy n="35" d="100"/>
        </p:scale>
        <p:origin x="227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2837" y="2410742"/>
            <a:ext cx="8985489" cy="5128366"/>
          </a:xfrm>
        </p:spPr>
        <p:txBody>
          <a:bodyPr anchor="b"/>
          <a:lstStyle>
            <a:lvl1pPr algn="ctr">
              <a:defRPr sz="693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1396" y="7736878"/>
            <a:ext cx="7928372" cy="3556439"/>
          </a:xfrm>
        </p:spPr>
        <p:txBody>
          <a:bodyPr/>
          <a:lstStyle>
            <a:lvl1pPr marL="0" indent="0" algn="ctr">
              <a:buNone/>
              <a:defRPr sz="2775"/>
            </a:lvl1pPr>
            <a:lvl2pPr marL="528569" indent="0" algn="ctr">
              <a:buNone/>
              <a:defRPr sz="2312"/>
            </a:lvl2pPr>
            <a:lvl3pPr marL="1057138" indent="0" algn="ctr">
              <a:buNone/>
              <a:defRPr sz="2081"/>
            </a:lvl3pPr>
            <a:lvl4pPr marL="1585707" indent="0" algn="ctr">
              <a:buNone/>
              <a:defRPr sz="1850"/>
            </a:lvl4pPr>
            <a:lvl5pPr marL="2114276" indent="0" algn="ctr">
              <a:buNone/>
              <a:defRPr sz="1850"/>
            </a:lvl5pPr>
            <a:lvl6pPr marL="2642845" indent="0" algn="ctr">
              <a:buNone/>
              <a:defRPr sz="1850"/>
            </a:lvl6pPr>
            <a:lvl7pPr marL="3171414" indent="0" algn="ctr">
              <a:buNone/>
              <a:defRPr sz="1850"/>
            </a:lvl7pPr>
            <a:lvl8pPr marL="3699982" indent="0" algn="ctr">
              <a:buNone/>
              <a:defRPr sz="1850"/>
            </a:lvl8pPr>
            <a:lvl9pPr marL="4228551" indent="0" algn="ctr">
              <a:buNone/>
              <a:defRPr sz="185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98633-880A-4D0E-B32B-3FB6C0DD0460}" type="datetimeFigureOut">
              <a:rPr lang="en-US" smtClean="0"/>
              <a:t>6/17/2018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0FBBC-22EB-4BAC-ABC7-61274AFE8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417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98633-880A-4D0E-B32B-3FB6C0DD0460}" type="datetimeFigureOut">
              <a:rPr lang="en-US" smtClean="0"/>
              <a:t>6/17/2018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0FBBC-22EB-4BAC-ABC7-61274AFE8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846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64989" y="784258"/>
            <a:ext cx="2279407" cy="124833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6768" y="784258"/>
            <a:ext cx="6706082" cy="124833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98633-880A-4D0E-B32B-3FB6C0DD0460}" type="datetimeFigureOut">
              <a:rPr lang="en-US" smtClean="0"/>
              <a:t>6/17/2018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0FBBC-22EB-4BAC-ABC7-61274AFE8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14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98633-880A-4D0E-B32B-3FB6C0DD0460}" type="datetimeFigureOut">
              <a:rPr lang="en-US" smtClean="0"/>
              <a:t>6/17/2018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0FBBC-22EB-4BAC-ABC7-61274AFE8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265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1262" y="3672378"/>
            <a:ext cx="9117628" cy="6127442"/>
          </a:xfrm>
        </p:spPr>
        <p:txBody>
          <a:bodyPr anchor="b"/>
          <a:lstStyle>
            <a:lvl1pPr>
              <a:defRPr sz="693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1262" y="9857788"/>
            <a:ext cx="9117628" cy="3222277"/>
          </a:xfrm>
        </p:spPr>
        <p:txBody>
          <a:bodyPr/>
          <a:lstStyle>
            <a:lvl1pPr marL="0" indent="0">
              <a:buNone/>
              <a:defRPr sz="2775">
                <a:solidFill>
                  <a:schemeClr val="tx1"/>
                </a:solidFill>
              </a:defRPr>
            </a:lvl1pPr>
            <a:lvl2pPr marL="528569" indent="0">
              <a:buNone/>
              <a:defRPr sz="2312">
                <a:solidFill>
                  <a:schemeClr val="tx1">
                    <a:tint val="75000"/>
                  </a:schemeClr>
                </a:solidFill>
              </a:defRPr>
            </a:lvl2pPr>
            <a:lvl3pPr marL="1057138" indent="0">
              <a:buNone/>
              <a:defRPr sz="2081">
                <a:solidFill>
                  <a:schemeClr val="tx1">
                    <a:tint val="75000"/>
                  </a:schemeClr>
                </a:solidFill>
              </a:defRPr>
            </a:lvl3pPr>
            <a:lvl4pPr marL="1585707" indent="0">
              <a:buNone/>
              <a:defRPr sz="1850">
                <a:solidFill>
                  <a:schemeClr val="tx1">
                    <a:tint val="75000"/>
                  </a:schemeClr>
                </a:solidFill>
              </a:defRPr>
            </a:lvl4pPr>
            <a:lvl5pPr marL="2114276" indent="0">
              <a:buNone/>
              <a:defRPr sz="1850">
                <a:solidFill>
                  <a:schemeClr val="tx1">
                    <a:tint val="75000"/>
                  </a:schemeClr>
                </a:solidFill>
              </a:defRPr>
            </a:lvl5pPr>
            <a:lvl6pPr marL="2642845" indent="0">
              <a:buNone/>
              <a:defRPr sz="1850">
                <a:solidFill>
                  <a:schemeClr val="tx1">
                    <a:tint val="75000"/>
                  </a:schemeClr>
                </a:solidFill>
              </a:defRPr>
            </a:lvl6pPr>
            <a:lvl7pPr marL="3171414" indent="0">
              <a:buNone/>
              <a:defRPr sz="1850">
                <a:solidFill>
                  <a:schemeClr val="tx1">
                    <a:tint val="75000"/>
                  </a:schemeClr>
                </a:solidFill>
              </a:defRPr>
            </a:lvl7pPr>
            <a:lvl8pPr marL="3699982" indent="0">
              <a:buNone/>
              <a:defRPr sz="1850">
                <a:solidFill>
                  <a:schemeClr val="tx1">
                    <a:tint val="75000"/>
                  </a:schemeClr>
                </a:solidFill>
              </a:defRPr>
            </a:lvl8pPr>
            <a:lvl9pPr marL="4228551" indent="0">
              <a:buNone/>
              <a:defRPr sz="18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98633-880A-4D0E-B32B-3FB6C0DD0460}" type="datetimeFigureOut">
              <a:rPr lang="en-US" smtClean="0"/>
              <a:t>6/17/2018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0FBBC-22EB-4BAC-ABC7-61274AFE8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18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6768" y="3921290"/>
            <a:ext cx="4492744" cy="93463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1651" y="3921290"/>
            <a:ext cx="4492744" cy="93463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98633-880A-4D0E-B32B-3FB6C0DD0460}" type="datetimeFigureOut">
              <a:rPr lang="en-US" smtClean="0"/>
              <a:t>6/17/2018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0FBBC-22EB-4BAC-ABC7-61274AFE8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37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8144" y="784261"/>
            <a:ext cx="9117628" cy="28471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8145" y="3610998"/>
            <a:ext cx="4472097" cy="1769694"/>
          </a:xfrm>
        </p:spPr>
        <p:txBody>
          <a:bodyPr anchor="b"/>
          <a:lstStyle>
            <a:lvl1pPr marL="0" indent="0">
              <a:buNone/>
              <a:defRPr sz="2775" b="1"/>
            </a:lvl1pPr>
            <a:lvl2pPr marL="528569" indent="0">
              <a:buNone/>
              <a:defRPr sz="2312" b="1"/>
            </a:lvl2pPr>
            <a:lvl3pPr marL="1057138" indent="0">
              <a:buNone/>
              <a:defRPr sz="2081" b="1"/>
            </a:lvl3pPr>
            <a:lvl4pPr marL="1585707" indent="0">
              <a:buNone/>
              <a:defRPr sz="1850" b="1"/>
            </a:lvl4pPr>
            <a:lvl5pPr marL="2114276" indent="0">
              <a:buNone/>
              <a:defRPr sz="1850" b="1"/>
            </a:lvl5pPr>
            <a:lvl6pPr marL="2642845" indent="0">
              <a:buNone/>
              <a:defRPr sz="1850" b="1"/>
            </a:lvl6pPr>
            <a:lvl7pPr marL="3171414" indent="0">
              <a:buNone/>
              <a:defRPr sz="1850" b="1"/>
            </a:lvl7pPr>
            <a:lvl8pPr marL="3699982" indent="0">
              <a:buNone/>
              <a:defRPr sz="1850" b="1"/>
            </a:lvl8pPr>
            <a:lvl9pPr marL="4228551" indent="0">
              <a:buNone/>
              <a:defRPr sz="185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8145" y="5380693"/>
            <a:ext cx="4472097" cy="79141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351652" y="3610998"/>
            <a:ext cx="4494121" cy="1769694"/>
          </a:xfrm>
        </p:spPr>
        <p:txBody>
          <a:bodyPr anchor="b"/>
          <a:lstStyle>
            <a:lvl1pPr marL="0" indent="0">
              <a:buNone/>
              <a:defRPr sz="2775" b="1"/>
            </a:lvl1pPr>
            <a:lvl2pPr marL="528569" indent="0">
              <a:buNone/>
              <a:defRPr sz="2312" b="1"/>
            </a:lvl2pPr>
            <a:lvl3pPr marL="1057138" indent="0">
              <a:buNone/>
              <a:defRPr sz="2081" b="1"/>
            </a:lvl3pPr>
            <a:lvl4pPr marL="1585707" indent="0">
              <a:buNone/>
              <a:defRPr sz="1850" b="1"/>
            </a:lvl4pPr>
            <a:lvl5pPr marL="2114276" indent="0">
              <a:buNone/>
              <a:defRPr sz="1850" b="1"/>
            </a:lvl5pPr>
            <a:lvl6pPr marL="2642845" indent="0">
              <a:buNone/>
              <a:defRPr sz="1850" b="1"/>
            </a:lvl6pPr>
            <a:lvl7pPr marL="3171414" indent="0">
              <a:buNone/>
              <a:defRPr sz="1850" b="1"/>
            </a:lvl7pPr>
            <a:lvl8pPr marL="3699982" indent="0">
              <a:buNone/>
              <a:defRPr sz="1850" b="1"/>
            </a:lvl8pPr>
            <a:lvl9pPr marL="4228551" indent="0">
              <a:buNone/>
              <a:defRPr sz="185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51652" y="5380693"/>
            <a:ext cx="4494121" cy="79141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98633-880A-4D0E-B32B-3FB6C0DD0460}" type="datetimeFigureOut">
              <a:rPr lang="en-US" smtClean="0"/>
              <a:t>6/17/2018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0FBBC-22EB-4BAC-ABC7-61274AFE8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118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98633-880A-4D0E-B32B-3FB6C0DD0460}" type="datetimeFigureOut">
              <a:rPr lang="en-US" smtClean="0"/>
              <a:t>6/17/2018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0FBBC-22EB-4BAC-ABC7-61274AFE8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804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98633-880A-4D0E-B32B-3FB6C0DD0460}" type="datetimeFigureOut">
              <a:rPr lang="en-US" smtClean="0"/>
              <a:t>6/17/2018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0FBBC-22EB-4BAC-ABC7-61274AFE8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504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8144" y="982028"/>
            <a:ext cx="3409475" cy="3437096"/>
          </a:xfrm>
        </p:spPr>
        <p:txBody>
          <a:bodyPr anchor="b"/>
          <a:lstStyle>
            <a:lvl1pPr>
              <a:defRPr sz="3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4121" y="2120910"/>
            <a:ext cx="5351651" cy="10468141"/>
          </a:xfrm>
        </p:spPr>
        <p:txBody>
          <a:bodyPr/>
          <a:lstStyle>
            <a:lvl1pPr>
              <a:defRPr sz="3700"/>
            </a:lvl1pPr>
            <a:lvl2pPr>
              <a:defRPr sz="3237"/>
            </a:lvl2pPr>
            <a:lvl3pPr>
              <a:defRPr sz="2775"/>
            </a:lvl3pPr>
            <a:lvl4pPr>
              <a:defRPr sz="2312"/>
            </a:lvl4pPr>
            <a:lvl5pPr>
              <a:defRPr sz="2312"/>
            </a:lvl5pPr>
            <a:lvl6pPr>
              <a:defRPr sz="2312"/>
            </a:lvl6pPr>
            <a:lvl7pPr>
              <a:defRPr sz="2312"/>
            </a:lvl7pPr>
            <a:lvl8pPr>
              <a:defRPr sz="2312"/>
            </a:lvl8pPr>
            <a:lvl9pPr>
              <a:defRPr sz="2312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8144" y="4419124"/>
            <a:ext cx="3409475" cy="8186974"/>
          </a:xfrm>
        </p:spPr>
        <p:txBody>
          <a:bodyPr/>
          <a:lstStyle>
            <a:lvl1pPr marL="0" indent="0">
              <a:buNone/>
              <a:defRPr sz="1850"/>
            </a:lvl1pPr>
            <a:lvl2pPr marL="528569" indent="0">
              <a:buNone/>
              <a:defRPr sz="1619"/>
            </a:lvl2pPr>
            <a:lvl3pPr marL="1057138" indent="0">
              <a:buNone/>
              <a:defRPr sz="1387"/>
            </a:lvl3pPr>
            <a:lvl4pPr marL="1585707" indent="0">
              <a:buNone/>
              <a:defRPr sz="1156"/>
            </a:lvl4pPr>
            <a:lvl5pPr marL="2114276" indent="0">
              <a:buNone/>
              <a:defRPr sz="1156"/>
            </a:lvl5pPr>
            <a:lvl6pPr marL="2642845" indent="0">
              <a:buNone/>
              <a:defRPr sz="1156"/>
            </a:lvl6pPr>
            <a:lvl7pPr marL="3171414" indent="0">
              <a:buNone/>
              <a:defRPr sz="1156"/>
            </a:lvl7pPr>
            <a:lvl8pPr marL="3699982" indent="0">
              <a:buNone/>
              <a:defRPr sz="1156"/>
            </a:lvl8pPr>
            <a:lvl9pPr marL="4228551" indent="0">
              <a:buNone/>
              <a:defRPr sz="1156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98633-880A-4D0E-B32B-3FB6C0DD0460}" type="datetimeFigureOut">
              <a:rPr lang="en-US" smtClean="0"/>
              <a:t>6/17/2018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0FBBC-22EB-4BAC-ABC7-61274AFE8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652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8144" y="982028"/>
            <a:ext cx="3409475" cy="3437096"/>
          </a:xfrm>
        </p:spPr>
        <p:txBody>
          <a:bodyPr anchor="b"/>
          <a:lstStyle>
            <a:lvl1pPr>
              <a:defRPr sz="3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94121" y="2120910"/>
            <a:ext cx="5351651" cy="10468141"/>
          </a:xfrm>
        </p:spPr>
        <p:txBody>
          <a:bodyPr anchor="t"/>
          <a:lstStyle>
            <a:lvl1pPr marL="0" indent="0">
              <a:buNone/>
              <a:defRPr sz="3700"/>
            </a:lvl1pPr>
            <a:lvl2pPr marL="528569" indent="0">
              <a:buNone/>
              <a:defRPr sz="3237"/>
            </a:lvl2pPr>
            <a:lvl3pPr marL="1057138" indent="0">
              <a:buNone/>
              <a:defRPr sz="2775"/>
            </a:lvl3pPr>
            <a:lvl4pPr marL="1585707" indent="0">
              <a:buNone/>
              <a:defRPr sz="2312"/>
            </a:lvl4pPr>
            <a:lvl5pPr marL="2114276" indent="0">
              <a:buNone/>
              <a:defRPr sz="2312"/>
            </a:lvl5pPr>
            <a:lvl6pPr marL="2642845" indent="0">
              <a:buNone/>
              <a:defRPr sz="2312"/>
            </a:lvl6pPr>
            <a:lvl7pPr marL="3171414" indent="0">
              <a:buNone/>
              <a:defRPr sz="2312"/>
            </a:lvl7pPr>
            <a:lvl8pPr marL="3699982" indent="0">
              <a:buNone/>
              <a:defRPr sz="2312"/>
            </a:lvl8pPr>
            <a:lvl9pPr marL="4228551" indent="0">
              <a:buNone/>
              <a:defRPr sz="231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8144" y="4419124"/>
            <a:ext cx="3409475" cy="8186974"/>
          </a:xfrm>
        </p:spPr>
        <p:txBody>
          <a:bodyPr/>
          <a:lstStyle>
            <a:lvl1pPr marL="0" indent="0">
              <a:buNone/>
              <a:defRPr sz="1850"/>
            </a:lvl1pPr>
            <a:lvl2pPr marL="528569" indent="0">
              <a:buNone/>
              <a:defRPr sz="1619"/>
            </a:lvl2pPr>
            <a:lvl3pPr marL="1057138" indent="0">
              <a:buNone/>
              <a:defRPr sz="1387"/>
            </a:lvl3pPr>
            <a:lvl4pPr marL="1585707" indent="0">
              <a:buNone/>
              <a:defRPr sz="1156"/>
            </a:lvl4pPr>
            <a:lvl5pPr marL="2114276" indent="0">
              <a:buNone/>
              <a:defRPr sz="1156"/>
            </a:lvl5pPr>
            <a:lvl6pPr marL="2642845" indent="0">
              <a:buNone/>
              <a:defRPr sz="1156"/>
            </a:lvl6pPr>
            <a:lvl7pPr marL="3171414" indent="0">
              <a:buNone/>
              <a:defRPr sz="1156"/>
            </a:lvl7pPr>
            <a:lvl8pPr marL="3699982" indent="0">
              <a:buNone/>
              <a:defRPr sz="1156"/>
            </a:lvl8pPr>
            <a:lvl9pPr marL="4228551" indent="0">
              <a:buNone/>
              <a:defRPr sz="1156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98633-880A-4D0E-B32B-3FB6C0DD0460}" type="datetimeFigureOut">
              <a:rPr lang="en-US" smtClean="0"/>
              <a:t>6/17/2018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0FBBC-22EB-4BAC-ABC7-61274AFE8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352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6768" y="784261"/>
            <a:ext cx="9117628" cy="28471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6768" y="3921290"/>
            <a:ext cx="9117628" cy="9346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6767" y="13652914"/>
            <a:ext cx="2378512" cy="7842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8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98633-880A-4D0E-B32B-3FB6C0DD0460}" type="datetimeFigureOut">
              <a:rPr lang="en-US" smtClean="0"/>
              <a:t>6/17/2018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01698" y="13652914"/>
            <a:ext cx="3567768" cy="7842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8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65884" y="13652914"/>
            <a:ext cx="2378512" cy="7842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8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80FBBC-22EB-4BAC-ABC7-61274AFE8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623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57138" rtl="0" eaLnBrk="1" latinLnBrk="0" hangingPunct="1">
        <a:lnSpc>
          <a:spcPct val="90000"/>
        </a:lnSpc>
        <a:spcBef>
          <a:spcPct val="0"/>
        </a:spcBef>
        <a:buNone/>
        <a:defRPr sz="508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4284" indent="-264284" algn="l" defTabSz="1057138" rtl="0" eaLnBrk="1" latinLnBrk="0" hangingPunct="1">
        <a:lnSpc>
          <a:spcPct val="90000"/>
        </a:lnSpc>
        <a:spcBef>
          <a:spcPts val="1156"/>
        </a:spcBef>
        <a:buFont typeface="Arial" panose="020B0604020202020204" pitchFamily="34" charset="0"/>
        <a:buChar char="•"/>
        <a:defRPr sz="3237" kern="1200">
          <a:solidFill>
            <a:schemeClr val="tx1"/>
          </a:solidFill>
          <a:latin typeface="+mn-lt"/>
          <a:ea typeface="+mn-ea"/>
          <a:cs typeface="+mn-cs"/>
        </a:defRPr>
      </a:lvl1pPr>
      <a:lvl2pPr marL="792853" indent="-264284" algn="l" defTabSz="1057138" rtl="0" eaLnBrk="1" latinLnBrk="0" hangingPunct="1">
        <a:lnSpc>
          <a:spcPct val="90000"/>
        </a:lnSpc>
        <a:spcBef>
          <a:spcPts val="578"/>
        </a:spcBef>
        <a:buFont typeface="Arial" panose="020B0604020202020204" pitchFamily="34" charset="0"/>
        <a:buChar char="•"/>
        <a:defRPr sz="2775" kern="1200">
          <a:solidFill>
            <a:schemeClr val="tx1"/>
          </a:solidFill>
          <a:latin typeface="+mn-lt"/>
          <a:ea typeface="+mn-ea"/>
          <a:cs typeface="+mn-cs"/>
        </a:defRPr>
      </a:lvl2pPr>
      <a:lvl3pPr marL="1321422" indent="-264284" algn="l" defTabSz="1057138" rtl="0" eaLnBrk="1" latinLnBrk="0" hangingPunct="1">
        <a:lnSpc>
          <a:spcPct val="90000"/>
        </a:lnSpc>
        <a:spcBef>
          <a:spcPts val="578"/>
        </a:spcBef>
        <a:buFont typeface="Arial" panose="020B0604020202020204" pitchFamily="34" charset="0"/>
        <a:buChar char="•"/>
        <a:defRPr sz="2312" kern="1200">
          <a:solidFill>
            <a:schemeClr val="tx1"/>
          </a:solidFill>
          <a:latin typeface="+mn-lt"/>
          <a:ea typeface="+mn-ea"/>
          <a:cs typeface="+mn-cs"/>
        </a:defRPr>
      </a:lvl3pPr>
      <a:lvl4pPr marL="1849991" indent="-264284" algn="l" defTabSz="1057138" rtl="0" eaLnBrk="1" latinLnBrk="0" hangingPunct="1">
        <a:lnSpc>
          <a:spcPct val="90000"/>
        </a:lnSpc>
        <a:spcBef>
          <a:spcPts val="578"/>
        </a:spcBef>
        <a:buFont typeface="Arial" panose="020B0604020202020204" pitchFamily="34" charset="0"/>
        <a:buChar char="•"/>
        <a:defRPr sz="2081" kern="1200">
          <a:solidFill>
            <a:schemeClr val="tx1"/>
          </a:solidFill>
          <a:latin typeface="+mn-lt"/>
          <a:ea typeface="+mn-ea"/>
          <a:cs typeface="+mn-cs"/>
        </a:defRPr>
      </a:lvl4pPr>
      <a:lvl5pPr marL="2378560" indent="-264284" algn="l" defTabSz="1057138" rtl="0" eaLnBrk="1" latinLnBrk="0" hangingPunct="1">
        <a:lnSpc>
          <a:spcPct val="90000"/>
        </a:lnSpc>
        <a:spcBef>
          <a:spcPts val="578"/>
        </a:spcBef>
        <a:buFont typeface="Arial" panose="020B0604020202020204" pitchFamily="34" charset="0"/>
        <a:buChar char="•"/>
        <a:defRPr sz="2081" kern="1200">
          <a:solidFill>
            <a:schemeClr val="tx1"/>
          </a:solidFill>
          <a:latin typeface="+mn-lt"/>
          <a:ea typeface="+mn-ea"/>
          <a:cs typeface="+mn-cs"/>
        </a:defRPr>
      </a:lvl5pPr>
      <a:lvl6pPr marL="2907129" indent="-264284" algn="l" defTabSz="1057138" rtl="0" eaLnBrk="1" latinLnBrk="0" hangingPunct="1">
        <a:lnSpc>
          <a:spcPct val="90000"/>
        </a:lnSpc>
        <a:spcBef>
          <a:spcPts val="578"/>
        </a:spcBef>
        <a:buFont typeface="Arial" panose="020B0604020202020204" pitchFamily="34" charset="0"/>
        <a:buChar char="•"/>
        <a:defRPr sz="2081" kern="1200">
          <a:solidFill>
            <a:schemeClr val="tx1"/>
          </a:solidFill>
          <a:latin typeface="+mn-lt"/>
          <a:ea typeface="+mn-ea"/>
          <a:cs typeface="+mn-cs"/>
        </a:defRPr>
      </a:lvl6pPr>
      <a:lvl7pPr marL="3435698" indent="-264284" algn="l" defTabSz="1057138" rtl="0" eaLnBrk="1" latinLnBrk="0" hangingPunct="1">
        <a:lnSpc>
          <a:spcPct val="90000"/>
        </a:lnSpc>
        <a:spcBef>
          <a:spcPts val="578"/>
        </a:spcBef>
        <a:buFont typeface="Arial" panose="020B0604020202020204" pitchFamily="34" charset="0"/>
        <a:buChar char="•"/>
        <a:defRPr sz="2081" kern="1200">
          <a:solidFill>
            <a:schemeClr val="tx1"/>
          </a:solidFill>
          <a:latin typeface="+mn-lt"/>
          <a:ea typeface="+mn-ea"/>
          <a:cs typeface="+mn-cs"/>
        </a:defRPr>
      </a:lvl7pPr>
      <a:lvl8pPr marL="3964267" indent="-264284" algn="l" defTabSz="1057138" rtl="0" eaLnBrk="1" latinLnBrk="0" hangingPunct="1">
        <a:lnSpc>
          <a:spcPct val="90000"/>
        </a:lnSpc>
        <a:spcBef>
          <a:spcPts val="578"/>
        </a:spcBef>
        <a:buFont typeface="Arial" panose="020B0604020202020204" pitchFamily="34" charset="0"/>
        <a:buChar char="•"/>
        <a:defRPr sz="2081" kern="1200">
          <a:solidFill>
            <a:schemeClr val="tx1"/>
          </a:solidFill>
          <a:latin typeface="+mn-lt"/>
          <a:ea typeface="+mn-ea"/>
          <a:cs typeface="+mn-cs"/>
        </a:defRPr>
      </a:lvl8pPr>
      <a:lvl9pPr marL="4492836" indent="-264284" algn="l" defTabSz="1057138" rtl="0" eaLnBrk="1" latinLnBrk="0" hangingPunct="1">
        <a:lnSpc>
          <a:spcPct val="90000"/>
        </a:lnSpc>
        <a:spcBef>
          <a:spcPts val="578"/>
        </a:spcBef>
        <a:buFont typeface="Arial" panose="020B0604020202020204" pitchFamily="34" charset="0"/>
        <a:buChar char="•"/>
        <a:defRPr sz="208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57138" rtl="0" eaLnBrk="1" latinLnBrk="0" hangingPunct="1">
        <a:defRPr sz="2081" kern="1200">
          <a:solidFill>
            <a:schemeClr val="tx1"/>
          </a:solidFill>
          <a:latin typeface="+mn-lt"/>
          <a:ea typeface="+mn-ea"/>
          <a:cs typeface="+mn-cs"/>
        </a:defRPr>
      </a:lvl1pPr>
      <a:lvl2pPr marL="528569" algn="l" defTabSz="1057138" rtl="0" eaLnBrk="1" latinLnBrk="0" hangingPunct="1">
        <a:defRPr sz="2081" kern="1200">
          <a:solidFill>
            <a:schemeClr val="tx1"/>
          </a:solidFill>
          <a:latin typeface="+mn-lt"/>
          <a:ea typeface="+mn-ea"/>
          <a:cs typeface="+mn-cs"/>
        </a:defRPr>
      </a:lvl2pPr>
      <a:lvl3pPr marL="1057138" algn="l" defTabSz="1057138" rtl="0" eaLnBrk="1" latinLnBrk="0" hangingPunct="1">
        <a:defRPr sz="2081" kern="1200">
          <a:solidFill>
            <a:schemeClr val="tx1"/>
          </a:solidFill>
          <a:latin typeface="+mn-lt"/>
          <a:ea typeface="+mn-ea"/>
          <a:cs typeface="+mn-cs"/>
        </a:defRPr>
      </a:lvl3pPr>
      <a:lvl4pPr marL="1585707" algn="l" defTabSz="1057138" rtl="0" eaLnBrk="1" latinLnBrk="0" hangingPunct="1">
        <a:defRPr sz="2081" kern="1200">
          <a:solidFill>
            <a:schemeClr val="tx1"/>
          </a:solidFill>
          <a:latin typeface="+mn-lt"/>
          <a:ea typeface="+mn-ea"/>
          <a:cs typeface="+mn-cs"/>
        </a:defRPr>
      </a:lvl4pPr>
      <a:lvl5pPr marL="2114276" algn="l" defTabSz="1057138" rtl="0" eaLnBrk="1" latinLnBrk="0" hangingPunct="1">
        <a:defRPr sz="2081" kern="1200">
          <a:solidFill>
            <a:schemeClr val="tx1"/>
          </a:solidFill>
          <a:latin typeface="+mn-lt"/>
          <a:ea typeface="+mn-ea"/>
          <a:cs typeface="+mn-cs"/>
        </a:defRPr>
      </a:lvl5pPr>
      <a:lvl6pPr marL="2642845" algn="l" defTabSz="1057138" rtl="0" eaLnBrk="1" latinLnBrk="0" hangingPunct="1">
        <a:defRPr sz="2081" kern="1200">
          <a:solidFill>
            <a:schemeClr val="tx1"/>
          </a:solidFill>
          <a:latin typeface="+mn-lt"/>
          <a:ea typeface="+mn-ea"/>
          <a:cs typeface="+mn-cs"/>
        </a:defRPr>
      </a:lvl6pPr>
      <a:lvl7pPr marL="3171414" algn="l" defTabSz="1057138" rtl="0" eaLnBrk="1" latinLnBrk="0" hangingPunct="1">
        <a:defRPr sz="2081" kern="1200">
          <a:solidFill>
            <a:schemeClr val="tx1"/>
          </a:solidFill>
          <a:latin typeface="+mn-lt"/>
          <a:ea typeface="+mn-ea"/>
          <a:cs typeface="+mn-cs"/>
        </a:defRPr>
      </a:lvl7pPr>
      <a:lvl8pPr marL="3699982" algn="l" defTabSz="1057138" rtl="0" eaLnBrk="1" latinLnBrk="0" hangingPunct="1">
        <a:defRPr sz="2081" kern="1200">
          <a:solidFill>
            <a:schemeClr val="tx1"/>
          </a:solidFill>
          <a:latin typeface="+mn-lt"/>
          <a:ea typeface="+mn-ea"/>
          <a:cs typeface="+mn-cs"/>
        </a:defRPr>
      </a:lvl8pPr>
      <a:lvl9pPr marL="4228551" algn="l" defTabSz="1057138" rtl="0" eaLnBrk="1" latinLnBrk="0" hangingPunct="1">
        <a:defRPr sz="208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3484C4FF-A45E-45F4-93D4-93BBC6E3A9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" y="0"/>
            <a:ext cx="10570247" cy="1473168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047AD68-6F28-41A1-9874-980B3F823D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0570247" cy="1473168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7BECB4F-CC20-4D3C-9AAD-07E66C4AFB6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769"/>
          <a:stretch/>
        </p:blipFill>
        <p:spPr>
          <a:xfrm>
            <a:off x="2857181" y="1801091"/>
            <a:ext cx="4813902" cy="5010912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8BEC9990-A4AB-45EF-A726-27AA8F0F6C6E}"/>
              </a:ext>
            </a:extLst>
          </p:cNvPr>
          <p:cNvSpPr/>
          <p:nvPr/>
        </p:nvSpPr>
        <p:spPr>
          <a:xfrm>
            <a:off x="6433251" y="1033850"/>
            <a:ext cx="2863394" cy="4231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150" dirty="0">
                <a:solidFill>
                  <a:schemeClr val="bg1"/>
                </a:solidFill>
                <a:latin typeface="Caviar Dreams" panose="020B0402020204020504" pitchFamily="34" charset="0"/>
              </a:rPr>
              <a:t>WWW.YOURSITE.COM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088959E-AB2E-45E0-BFF8-E09DE247F9D0}"/>
              </a:ext>
            </a:extLst>
          </p:cNvPr>
          <p:cNvSpPr/>
          <p:nvPr/>
        </p:nvSpPr>
        <p:spPr>
          <a:xfrm>
            <a:off x="2743200" y="9914441"/>
            <a:ext cx="5098471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145" dirty="0">
                <a:solidFill>
                  <a:srgbClr val="FAA41E"/>
                </a:solidFill>
                <a:latin typeface="Caviar Dreams" panose="020B0402020204020504" pitchFamily="34" charset="0"/>
              </a:rPr>
              <a:t>LOREM IPSUM DOLOR SET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4504227-49F2-43E7-8BF8-8E88B4F40C43}"/>
              </a:ext>
            </a:extLst>
          </p:cNvPr>
          <p:cNvSpPr/>
          <p:nvPr/>
        </p:nvSpPr>
        <p:spPr>
          <a:xfrm>
            <a:off x="2715491" y="10577162"/>
            <a:ext cx="5098471" cy="5755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150" dirty="0">
                <a:solidFill>
                  <a:srgbClr val="FAA41E"/>
                </a:solidFill>
                <a:latin typeface="Caviar Dreams" panose="020B0402020204020504" pitchFamily="34" charset="0"/>
              </a:rPr>
              <a:t>1002345678901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EBEE932-B7F9-4CA7-A9D5-5B4EC7697508}"/>
              </a:ext>
            </a:extLst>
          </p:cNvPr>
          <p:cNvSpPr/>
          <p:nvPr/>
        </p:nvSpPr>
        <p:spPr>
          <a:xfrm>
            <a:off x="1662545" y="12366941"/>
            <a:ext cx="7232073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500" dirty="0">
                <a:solidFill>
                  <a:schemeClr val="bg1">
                    <a:lumMod val="65000"/>
                  </a:schemeClr>
                </a:solidFill>
                <a:latin typeface="Caviar Dreams" panose="020B0402020204020504" pitchFamily="34" charset="0"/>
              </a:rPr>
              <a:t>Lorem ipsum dolor sit </a:t>
            </a:r>
            <a:r>
              <a:rPr lang="en-US" sz="2500" dirty="0" err="1">
                <a:solidFill>
                  <a:schemeClr val="bg1">
                    <a:lumMod val="65000"/>
                  </a:schemeClr>
                </a:solidFill>
                <a:latin typeface="Caviar Dreams" panose="020B0402020204020504" pitchFamily="34" charset="0"/>
              </a:rPr>
              <a:t>amet</a:t>
            </a:r>
            <a:r>
              <a:rPr lang="en-US" sz="2500" dirty="0">
                <a:solidFill>
                  <a:schemeClr val="bg1">
                    <a:lumMod val="65000"/>
                  </a:schemeClr>
                </a:solidFill>
                <a:latin typeface="Caviar Dreams" panose="020B0402020204020504" pitchFamily="34" charset="0"/>
              </a:rPr>
              <a:t>, </a:t>
            </a:r>
            <a:r>
              <a:rPr lang="en-US" sz="2500" dirty="0" err="1">
                <a:solidFill>
                  <a:schemeClr val="bg1">
                    <a:lumMod val="65000"/>
                  </a:schemeClr>
                </a:solidFill>
                <a:latin typeface="Caviar Dreams" panose="020B0402020204020504" pitchFamily="34" charset="0"/>
              </a:rPr>
              <a:t>consectetur</a:t>
            </a:r>
            <a:r>
              <a:rPr lang="en-US" sz="2500" dirty="0">
                <a:solidFill>
                  <a:schemeClr val="bg1">
                    <a:lumMod val="65000"/>
                  </a:schemeClr>
                </a:solidFill>
                <a:latin typeface="Caviar Dreams" panose="020B0402020204020504" pitchFamily="34" charset="0"/>
              </a:rPr>
              <a:t> </a:t>
            </a:r>
            <a:r>
              <a:rPr lang="en-US" sz="2500" dirty="0" err="1">
                <a:solidFill>
                  <a:schemeClr val="bg1">
                    <a:lumMod val="65000"/>
                  </a:schemeClr>
                </a:solidFill>
                <a:latin typeface="Caviar Dreams" panose="020B0402020204020504" pitchFamily="34" charset="0"/>
              </a:rPr>
              <a:t>adipiscing</a:t>
            </a:r>
            <a:r>
              <a:rPr lang="en-US" sz="2500" dirty="0">
                <a:solidFill>
                  <a:schemeClr val="bg1">
                    <a:lumMod val="65000"/>
                  </a:schemeClr>
                </a:solidFill>
                <a:latin typeface="Caviar Dreams" panose="020B0402020204020504" pitchFamily="34" charset="0"/>
              </a:rPr>
              <a:t> </a:t>
            </a:r>
            <a:r>
              <a:rPr lang="en-US" sz="2500" dirty="0" err="1">
                <a:solidFill>
                  <a:schemeClr val="bg1">
                    <a:lumMod val="65000"/>
                  </a:schemeClr>
                </a:solidFill>
                <a:latin typeface="Caviar Dreams" panose="020B0402020204020504" pitchFamily="34" charset="0"/>
              </a:rPr>
              <a:t>elit</a:t>
            </a:r>
            <a:r>
              <a:rPr lang="en-US" sz="2500" dirty="0">
                <a:solidFill>
                  <a:schemeClr val="bg1">
                    <a:lumMod val="65000"/>
                  </a:schemeClr>
                </a:solidFill>
                <a:latin typeface="Caviar Dreams" panose="020B0402020204020504" pitchFamily="34" charset="0"/>
              </a:rPr>
              <a:t>, sed do </a:t>
            </a:r>
            <a:r>
              <a:rPr lang="en-US" sz="2500" dirty="0" err="1">
                <a:solidFill>
                  <a:schemeClr val="bg1">
                    <a:lumMod val="65000"/>
                  </a:schemeClr>
                </a:solidFill>
                <a:latin typeface="Caviar Dreams" panose="020B0402020204020504" pitchFamily="34" charset="0"/>
              </a:rPr>
              <a:t>eiusmod</a:t>
            </a:r>
            <a:r>
              <a:rPr lang="en-US" sz="2500" dirty="0">
                <a:solidFill>
                  <a:schemeClr val="bg1">
                    <a:lumMod val="65000"/>
                  </a:schemeClr>
                </a:solidFill>
                <a:latin typeface="Caviar Dreams" panose="020B0402020204020504" pitchFamily="34" charset="0"/>
              </a:rPr>
              <a:t> </a:t>
            </a:r>
            <a:r>
              <a:rPr lang="en-US" sz="2500" dirty="0" err="1">
                <a:solidFill>
                  <a:schemeClr val="bg1">
                    <a:lumMod val="65000"/>
                  </a:schemeClr>
                </a:solidFill>
                <a:latin typeface="Caviar Dreams" panose="020B0402020204020504" pitchFamily="34" charset="0"/>
              </a:rPr>
              <a:t>tempor</a:t>
            </a:r>
            <a:r>
              <a:rPr lang="en-US" sz="2500" dirty="0">
                <a:solidFill>
                  <a:schemeClr val="bg1">
                    <a:lumMod val="65000"/>
                  </a:schemeClr>
                </a:solidFill>
                <a:latin typeface="Caviar Dreams" panose="020B0402020204020504" pitchFamily="34" charset="0"/>
              </a:rPr>
              <a:t> </a:t>
            </a:r>
            <a:r>
              <a:rPr lang="en-US" sz="2500" dirty="0" err="1">
                <a:solidFill>
                  <a:schemeClr val="bg1">
                    <a:lumMod val="65000"/>
                  </a:schemeClr>
                </a:solidFill>
                <a:latin typeface="Caviar Dreams" panose="020B0402020204020504" pitchFamily="34" charset="0"/>
              </a:rPr>
              <a:t>incididunt</a:t>
            </a:r>
            <a:r>
              <a:rPr lang="en-US" sz="2500" dirty="0">
                <a:solidFill>
                  <a:schemeClr val="bg1">
                    <a:lumMod val="65000"/>
                  </a:schemeClr>
                </a:solidFill>
                <a:latin typeface="Caviar Dreams" panose="020B0402020204020504" pitchFamily="34" charset="0"/>
              </a:rPr>
              <a:t> </a:t>
            </a:r>
            <a:r>
              <a:rPr lang="en-US" sz="2500" dirty="0" err="1">
                <a:solidFill>
                  <a:schemeClr val="bg1">
                    <a:lumMod val="65000"/>
                  </a:schemeClr>
                </a:solidFill>
                <a:latin typeface="Caviar Dreams" panose="020B0402020204020504" pitchFamily="34" charset="0"/>
              </a:rPr>
              <a:t>ut</a:t>
            </a:r>
            <a:r>
              <a:rPr lang="en-US" sz="2500" dirty="0">
                <a:solidFill>
                  <a:schemeClr val="bg1">
                    <a:lumMod val="65000"/>
                  </a:schemeClr>
                </a:solidFill>
                <a:latin typeface="Caviar Dreams" panose="020B0402020204020504" pitchFamily="34" charset="0"/>
              </a:rPr>
              <a:t> </a:t>
            </a:r>
            <a:r>
              <a:rPr lang="en-US" sz="2500" dirty="0" err="1">
                <a:solidFill>
                  <a:schemeClr val="bg1">
                    <a:lumMod val="65000"/>
                  </a:schemeClr>
                </a:solidFill>
                <a:latin typeface="Caviar Dreams" panose="020B0402020204020504" pitchFamily="34" charset="0"/>
              </a:rPr>
              <a:t>labore</a:t>
            </a:r>
            <a:r>
              <a:rPr lang="en-US" sz="2500" dirty="0">
                <a:solidFill>
                  <a:schemeClr val="bg1">
                    <a:lumMod val="65000"/>
                  </a:schemeClr>
                </a:solidFill>
                <a:latin typeface="Caviar Dreams" panose="020B0402020204020504" pitchFamily="34" charset="0"/>
              </a:rPr>
              <a:t> et dolore magna </a:t>
            </a:r>
            <a:r>
              <a:rPr lang="en-US" sz="2500" dirty="0" err="1">
                <a:solidFill>
                  <a:schemeClr val="bg1">
                    <a:lumMod val="65000"/>
                  </a:schemeClr>
                </a:solidFill>
                <a:latin typeface="Caviar Dreams" panose="020B0402020204020504" pitchFamily="34" charset="0"/>
              </a:rPr>
              <a:t>aliqua</a:t>
            </a:r>
            <a:r>
              <a:rPr lang="en-US" sz="2500" dirty="0">
                <a:solidFill>
                  <a:schemeClr val="bg1">
                    <a:lumMod val="65000"/>
                  </a:schemeClr>
                </a:solidFill>
                <a:latin typeface="Caviar Dreams" panose="020B0402020204020504" pitchFamily="34" charset="0"/>
              </a:rPr>
              <a:t>.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338134F3-B39E-49AB-87A4-89BBA290CEF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045" y="11828583"/>
            <a:ext cx="8412480" cy="38119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AB70D70E-1ADE-4BB8-9B25-661AEA98DDDE}"/>
              </a:ext>
            </a:extLst>
          </p:cNvPr>
          <p:cNvSpPr/>
          <p:nvPr/>
        </p:nvSpPr>
        <p:spPr>
          <a:xfrm>
            <a:off x="863723" y="1033850"/>
            <a:ext cx="3301898" cy="4231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150" dirty="0">
                <a:solidFill>
                  <a:schemeClr val="bg1"/>
                </a:solidFill>
                <a:latin typeface="Caviar Dreams" panose="020B0402020204020504" pitchFamily="34" charset="0"/>
              </a:rPr>
              <a:t>+12 3456 7891 0112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52AF89A-596D-464A-BF96-EB5B947CE250}"/>
              </a:ext>
            </a:extLst>
          </p:cNvPr>
          <p:cNvSpPr/>
          <p:nvPr/>
        </p:nvSpPr>
        <p:spPr>
          <a:xfrm>
            <a:off x="3530896" y="8070026"/>
            <a:ext cx="3507214" cy="5755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dirty="0">
                <a:solidFill>
                  <a:schemeClr val="bg1"/>
                </a:solidFill>
                <a:latin typeface="Caviar Dreams" panose="020B0402020204020504" pitchFamily="34" charset="0"/>
              </a:rPr>
              <a:t>GRAPHIC DESIGNER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D995964-09BE-4ED2-9829-4BA54939AA6F}"/>
              </a:ext>
            </a:extLst>
          </p:cNvPr>
          <p:cNvSpPr/>
          <p:nvPr/>
        </p:nvSpPr>
        <p:spPr>
          <a:xfrm>
            <a:off x="1888963" y="6677721"/>
            <a:ext cx="700565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0" b="1" dirty="0">
                <a:solidFill>
                  <a:schemeClr val="bg1"/>
                </a:solidFill>
                <a:latin typeface="Caviar Dreams" panose="020B0402020204020504" pitchFamily="34" charset="0"/>
              </a:rPr>
              <a:t>JOHN SMITH</a:t>
            </a:r>
          </a:p>
        </p:txBody>
      </p:sp>
    </p:spTree>
    <p:extLst>
      <p:ext uri="{BB962C8B-B14F-4D97-AF65-F5344CB8AC3E}">
        <p14:creationId xmlns:p14="http://schemas.microsoft.com/office/powerpoint/2010/main" val="9339552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</TotalTime>
  <Words>41</Words>
  <Application>Microsoft Office PowerPoint</Application>
  <PresentationFormat>Custom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Caviar Dreams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Muzammil</dc:creator>
  <cp:lastModifiedBy>Muzammil</cp:lastModifiedBy>
  <cp:revision>5</cp:revision>
  <dcterms:created xsi:type="dcterms:W3CDTF">2018-06-17T18:21:08Z</dcterms:created>
  <dcterms:modified xsi:type="dcterms:W3CDTF">2018-06-17T19:06:09Z</dcterms:modified>
</cp:coreProperties>
</file>