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1" r:id="rId4"/>
    <p:sldId id="259" r:id="rId5"/>
    <p:sldId id="260" r:id="rId6"/>
    <p:sldId id="269" r:id="rId7"/>
    <p:sldId id="270" r:id="rId8"/>
    <p:sldId id="271" r:id="rId9"/>
    <p:sldId id="273" r:id="rId10"/>
    <p:sldId id="274" r:id="rId11"/>
    <p:sldId id="275" r:id="rId12"/>
    <p:sldId id="272" r:id="rId13"/>
    <p:sldId id="276" r:id="rId14"/>
    <p:sldId id="268" r:id="rId15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Arimo" panose="020B0604020202020204" charset="0"/>
      <p:regular r:id="rId19"/>
      <p:bold r:id="rId20"/>
      <p:italic r:id="rId21"/>
      <p:boldItalic r:id="rId22"/>
    </p:embeddedFont>
    <p:embeddedFont>
      <p:font typeface="Bebas Neue" panose="020B0606020202050201" pitchFamily="34" charset="0"/>
      <p:regular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ExtraBold" panose="00000900000000000000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43C"/>
    <a:srgbClr val="4C6A78"/>
    <a:srgbClr val="E0B4A4"/>
    <a:srgbClr val="A7B3B2"/>
    <a:srgbClr val="F0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6357" autoAdjust="0"/>
  </p:normalViewPr>
  <p:slideViewPr>
    <p:cSldViewPr snapToGrid="0">
      <p:cViewPr varScale="1">
        <p:scale>
          <a:sx n="155" d="100"/>
          <a:sy n="155" d="100"/>
        </p:scale>
        <p:origin x="634" y="91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64" Type="http://customschemas.google.com/relationships/presentationmetadata" Target="metadata"/><Relationship Id="rId69" Type="http://schemas.microsoft.com/office/2018/10/relationships/authors" Target="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25/11/2024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2357507F-6C42-D6DC-3653-7F7F3DFE4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9FAB1C9B-E45A-C7FD-EF08-D52C5FA90A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2C1B8B88-C4CB-E8F4-B039-F74EA7B7CA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0751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55FCD7B3-D1E7-8C39-483C-BDF617E71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BEAEF5CC-EC0F-3256-44CF-C3AFB30D28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CF3738A1-F6D2-797A-DC72-6A7E38D725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463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171C4BC2-388B-B79B-1CDB-8AEF7F039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34D23E7B-998B-25F1-1AD5-206A7EDBA1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19745D63-CC98-648E-A812-07FBFF708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480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F3A202F8-8017-EDD2-E3AB-75E480D8F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6EB91F2F-F478-5D01-F2C7-888D40EFA3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CF652D0F-2A9A-815C-84E3-75B3DBC544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498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119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A26BF750-12D8-8CBC-C263-877DB33B5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1A13C804-CC33-3680-581F-BD87EAA3D8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05B959E3-38D1-B12D-BC91-94DFBD5BBB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1791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88CAE3E1-6E07-C859-8D1E-DE0FC2843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D56DC523-2586-0B54-F38D-F406F6B310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D872B7BB-8FB3-7014-8A52-E88F7A208A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728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7D7AC037-8F53-831D-1A0A-5AC6DA4BC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386DCA5C-CFC4-1A54-0BD1-0DB96A0D9B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6544C2D2-0231-B66C-AB3A-9DA6E4E96A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1225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1C832FCE-28F8-4E45-214A-DC91C0FA1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42B17318-B418-42BF-D687-D571B38AF9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6D2E76F7-CA21-6437-6551-CAF9FED1E7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195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D8233E44-D3DF-43C4-A7B5-5BEC33D21FA6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4" name="Group 283">
            <a:extLst>
              <a:ext uri="{FF2B5EF4-FFF2-40B4-BE49-F238E27FC236}">
                <a16:creationId xmlns:a16="http://schemas.microsoft.com/office/drawing/2014/main" id="{FEDC3551-890A-F083-B564-6E1D4675BABB}"/>
              </a:ext>
            </a:extLst>
          </p:cNvPr>
          <p:cNvGrpSpPr/>
          <p:nvPr userDrawn="1"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9FC52FF2-765A-8D90-DE21-01FBCA3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CDA05B6A-B80E-B5ED-3AE3-CE4FBCE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A7CAC858-2232-7A55-8973-7C9A5663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3F2CF98C-BB48-C545-30C3-7410963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7413F4A8-4181-9112-1C1F-BCC1766037DC}"/>
              </a:ext>
            </a:extLst>
          </p:cNvPr>
          <p:cNvGrpSpPr/>
          <p:nvPr userDrawn="1"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287" name="Oval 357">
              <a:extLst>
                <a:ext uri="{FF2B5EF4-FFF2-40B4-BE49-F238E27FC236}">
                  <a16:creationId xmlns:a16="http://schemas.microsoft.com/office/drawing/2014/main" id="{854A60CD-81C3-DA56-1D8D-5282BD70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58">
              <a:extLst>
                <a:ext uri="{FF2B5EF4-FFF2-40B4-BE49-F238E27FC236}">
                  <a16:creationId xmlns:a16="http://schemas.microsoft.com/office/drawing/2014/main" id="{DD72D7BA-EE33-AC52-6450-011659F6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59">
              <a:extLst>
                <a:ext uri="{FF2B5EF4-FFF2-40B4-BE49-F238E27FC236}">
                  <a16:creationId xmlns:a16="http://schemas.microsoft.com/office/drawing/2014/main" id="{FD99C857-90CA-EBCF-D0D1-7F12A8C7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0">
              <a:extLst>
                <a:ext uri="{FF2B5EF4-FFF2-40B4-BE49-F238E27FC236}">
                  <a16:creationId xmlns:a16="http://schemas.microsoft.com/office/drawing/2014/main" id="{1DF382DC-D007-0393-56E5-C1BDF938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1">
              <a:extLst>
                <a:ext uri="{FF2B5EF4-FFF2-40B4-BE49-F238E27FC236}">
                  <a16:creationId xmlns:a16="http://schemas.microsoft.com/office/drawing/2014/main" id="{0332A23B-5E77-28BA-8888-77BBA275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62">
              <a:extLst>
                <a:ext uri="{FF2B5EF4-FFF2-40B4-BE49-F238E27FC236}">
                  <a16:creationId xmlns:a16="http://schemas.microsoft.com/office/drawing/2014/main" id="{D2318061-2883-186F-A07A-A6C69F7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63">
              <a:extLst>
                <a:ext uri="{FF2B5EF4-FFF2-40B4-BE49-F238E27FC236}">
                  <a16:creationId xmlns:a16="http://schemas.microsoft.com/office/drawing/2014/main" id="{3B321C53-AD8B-1E32-565F-F0820587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64">
              <a:extLst>
                <a:ext uri="{FF2B5EF4-FFF2-40B4-BE49-F238E27FC236}">
                  <a16:creationId xmlns:a16="http://schemas.microsoft.com/office/drawing/2014/main" id="{D7AAE601-6230-F6DB-D958-688619C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65">
              <a:extLst>
                <a:ext uri="{FF2B5EF4-FFF2-40B4-BE49-F238E27FC236}">
                  <a16:creationId xmlns:a16="http://schemas.microsoft.com/office/drawing/2014/main" id="{6FA439C8-C3BD-1CD9-68A7-47D0D241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77">
              <a:extLst>
                <a:ext uri="{FF2B5EF4-FFF2-40B4-BE49-F238E27FC236}">
                  <a16:creationId xmlns:a16="http://schemas.microsoft.com/office/drawing/2014/main" id="{DF1E9D25-0C3F-0B8E-91D1-0970D15F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78">
              <a:extLst>
                <a:ext uri="{FF2B5EF4-FFF2-40B4-BE49-F238E27FC236}">
                  <a16:creationId xmlns:a16="http://schemas.microsoft.com/office/drawing/2014/main" id="{27CB2677-3C87-5A48-0FF6-AFFF92D1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Oval 379">
              <a:extLst>
                <a:ext uri="{FF2B5EF4-FFF2-40B4-BE49-F238E27FC236}">
                  <a16:creationId xmlns:a16="http://schemas.microsoft.com/office/drawing/2014/main" id="{94D30B59-4D5A-4141-3F50-7CE228B0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Oval 380">
              <a:extLst>
                <a:ext uri="{FF2B5EF4-FFF2-40B4-BE49-F238E27FC236}">
                  <a16:creationId xmlns:a16="http://schemas.microsoft.com/office/drawing/2014/main" id="{27DFE1F6-8A00-5390-1187-577A9DCA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1">
              <a:extLst>
                <a:ext uri="{FF2B5EF4-FFF2-40B4-BE49-F238E27FC236}">
                  <a16:creationId xmlns:a16="http://schemas.microsoft.com/office/drawing/2014/main" id="{2A028B3D-CA26-FDE8-B970-81247C69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82">
              <a:extLst>
                <a:ext uri="{FF2B5EF4-FFF2-40B4-BE49-F238E27FC236}">
                  <a16:creationId xmlns:a16="http://schemas.microsoft.com/office/drawing/2014/main" id="{EDE0FB8E-C217-AFD8-58E3-8C5B2A796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83">
              <a:extLst>
                <a:ext uri="{FF2B5EF4-FFF2-40B4-BE49-F238E27FC236}">
                  <a16:creationId xmlns:a16="http://schemas.microsoft.com/office/drawing/2014/main" id="{D2845F67-400D-27C6-352D-01035DC1D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84">
              <a:extLst>
                <a:ext uri="{FF2B5EF4-FFF2-40B4-BE49-F238E27FC236}">
                  <a16:creationId xmlns:a16="http://schemas.microsoft.com/office/drawing/2014/main" id="{5F2DE5D9-D023-D4B5-50DC-9EF640D1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85">
              <a:extLst>
                <a:ext uri="{FF2B5EF4-FFF2-40B4-BE49-F238E27FC236}">
                  <a16:creationId xmlns:a16="http://schemas.microsoft.com/office/drawing/2014/main" id="{3034083D-1A5E-C804-4DAC-C2EF75EE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397">
              <a:extLst>
                <a:ext uri="{FF2B5EF4-FFF2-40B4-BE49-F238E27FC236}">
                  <a16:creationId xmlns:a16="http://schemas.microsoft.com/office/drawing/2014/main" id="{C11CD43E-5764-B297-80D9-C1F2E2C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8">
              <a:extLst>
                <a:ext uri="{FF2B5EF4-FFF2-40B4-BE49-F238E27FC236}">
                  <a16:creationId xmlns:a16="http://schemas.microsoft.com/office/drawing/2014/main" id="{CA11FC51-FFEE-510B-433B-D63060E9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Oval 399">
              <a:extLst>
                <a:ext uri="{FF2B5EF4-FFF2-40B4-BE49-F238E27FC236}">
                  <a16:creationId xmlns:a16="http://schemas.microsoft.com/office/drawing/2014/main" id="{5632CB16-99EF-64C7-30A4-680D29D6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400">
              <a:extLst>
                <a:ext uri="{FF2B5EF4-FFF2-40B4-BE49-F238E27FC236}">
                  <a16:creationId xmlns:a16="http://schemas.microsoft.com/office/drawing/2014/main" id="{3EE265E8-8CB7-27EF-317C-DECFB47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1">
              <a:extLst>
                <a:ext uri="{FF2B5EF4-FFF2-40B4-BE49-F238E27FC236}">
                  <a16:creationId xmlns:a16="http://schemas.microsoft.com/office/drawing/2014/main" id="{89E67B44-DB4A-9865-C6CE-7C935F84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2">
              <a:extLst>
                <a:ext uri="{FF2B5EF4-FFF2-40B4-BE49-F238E27FC236}">
                  <a16:creationId xmlns:a16="http://schemas.microsoft.com/office/drawing/2014/main" id="{8663AE0E-61B5-3FFB-C47B-3D10E7C2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3">
              <a:extLst>
                <a:ext uri="{FF2B5EF4-FFF2-40B4-BE49-F238E27FC236}">
                  <a16:creationId xmlns:a16="http://schemas.microsoft.com/office/drawing/2014/main" id="{4972585C-1D08-D2DB-5425-012036A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4">
              <a:extLst>
                <a:ext uri="{FF2B5EF4-FFF2-40B4-BE49-F238E27FC236}">
                  <a16:creationId xmlns:a16="http://schemas.microsoft.com/office/drawing/2014/main" id="{C37782ED-CE95-95B5-3B07-02DC6709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5">
              <a:extLst>
                <a:ext uri="{FF2B5EF4-FFF2-40B4-BE49-F238E27FC236}">
                  <a16:creationId xmlns:a16="http://schemas.microsoft.com/office/drawing/2014/main" id="{5DC7D07F-275C-3AC0-DBF1-EE6852C2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18">
              <a:extLst>
                <a:ext uri="{FF2B5EF4-FFF2-40B4-BE49-F238E27FC236}">
                  <a16:creationId xmlns:a16="http://schemas.microsoft.com/office/drawing/2014/main" id="{0B13BCAC-1CFF-A570-634D-A25EC47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19">
              <a:extLst>
                <a:ext uri="{FF2B5EF4-FFF2-40B4-BE49-F238E27FC236}">
                  <a16:creationId xmlns:a16="http://schemas.microsoft.com/office/drawing/2014/main" id="{B021C2AD-FD94-B619-7C8D-1FE04FBA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0">
              <a:extLst>
                <a:ext uri="{FF2B5EF4-FFF2-40B4-BE49-F238E27FC236}">
                  <a16:creationId xmlns:a16="http://schemas.microsoft.com/office/drawing/2014/main" id="{7A46687E-E7BD-4FBF-5A60-B9924175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1">
              <a:extLst>
                <a:ext uri="{FF2B5EF4-FFF2-40B4-BE49-F238E27FC236}">
                  <a16:creationId xmlns:a16="http://schemas.microsoft.com/office/drawing/2014/main" id="{26B5959E-07CC-CCE6-8A27-D426D044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2">
              <a:extLst>
                <a:ext uri="{FF2B5EF4-FFF2-40B4-BE49-F238E27FC236}">
                  <a16:creationId xmlns:a16="http://schemas.microsoft.com/office/drawing/2014/main" id="{764AD0B1-E478-F777-DA01-1B79A9D8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Oval 423">
              <a:extLst>
                <a:ext uri="{FF2B5EF4-FFF2-40B4-BE49-F238E27FC236}">
                  <a16:creationId xmlns:a16="http://schemas.microsoft.com/office/drawing/2014/main" id="{A9316B60-F54B-E757-BA72-09B41050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24">
              <a:extLst>
                <a:ext uri="{FF2B5EF4-FFF2-40B4-BE49-F238E27FC236}">
                  <a16:creationId xmlns:a16="http://schemas.microsoft.com/office/drawing/2014/main" id="{C838BD51-D045-5926-5A6C-0A1D8820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25">
              <a:extLst>
                <a:ext uri="{FF2B5EF4-FFF2-40B4-BE49-F238E27FC236}">
                  <a16:creationId xmlns:a16="http://schemas.microsoft.com/office/drawing/2014/main" id="{3BECAFB3-B640-B7A7-5652-0D49E3AC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26">
              <a:extLst>
                <a:ext uri="{FF2B5EF4-FFF2-40B4-BE49-F238E27FC236}">
                  <a16:creationId xmlns:a16="http://schemas.microsoft.com/office/drawing/2014/main" id="{6D9AF534-D791-7CC6-5A63-9312709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38">
              <a:extLst>
                <a:ext uri="{FF2B5EF4-FFF2-40B4-BE49-F238E27FC236}">
                  <a16:creationId xmlns:a16="http://schemas.microsoft.com/office/drawing/2014/main" id="{3CE7963F-2093-A83D-F84D-35D5C981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39">
              <a:extLst>
                <a:ext uri="{FF2B5EF4-FFF2-40B4-BE49-F238E27FC236}">
                  <a16:creationId xmlns:a16="http://schemas.microsoft.com/office/drawing/2014/main" id="{AC898CFF-0C05-6026-ACB4-A825CE93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40">
              <a:extLst>
                <a:ext uri="{FF2B5EF4-FFF2-40B4-BE49-F238E27FC236}">
                  <a16:creationId xmlns:a16="http://schemas.microsoft.com/office/drawing/2014/main" id="{30D2BFBC-DFCE-2A5F-C40E-D4FDBB11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1">
              <a:extLst>
                <a:ext uri="{FF2B5EF4-FFF2-40B4-BE49-F238E27FC236}">
                  <a16:creationId xmlns:a16="http://schemas.microsoft.com/office/drawing/2014/main" id="{CD36F45B-D90C-E763-4723-3C10B10B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2">
              <a:extLst>
                <a:ext uri="{FF2B5EF4-FFF2-40B4-BE49-F238E27FC236}">
                  <a16:creationId xmlns:a16="http://schemas.microsoft.com/office/drawing/2014/main" id="{EFBD7F8A-7356-CEF5-837F-50B41B43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Oval 443">
              <a:extLst>
                <a:ext uri="{FF2B5EF4-FFF2-40B4-BE49-F238E27FC236}">
                  <a16:creationId xmlns:a16="http://schemas.microsoft.com/office/drawing/2014/main" id="{19814A7C-0B1E-F263-DBDC-405A0A54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Oval 444">
              <a:extLst>
                <a:ext uri="{FF2B5EF4-FFF2-40B4-BE49-F238E27FC236}">
                  <a16:creationId xmlns:a16="http://schemas.microsoft.com/office/drawing/2014/main" id="{5808FEC4-47F0-E30B-476A-14FE39EF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45">
              <a:extLst>
                <a:ext uri="{FF2B5EF4-FFF2-40B4-BE49-F238E27FC236}">
                  <a16:creationId xmlns:a16="http://schemas.microsoft.com/office/drawing/2014/main" id="{00868AA2-D972-0810-5022-C9AA32591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46">
              <a:extLst>
                <a:ext uri="{FF2B5EF4-FFF2-40B4-BE49-F238E27FC236}">
                  <a16:creationId xmlns:a16="http://schemas.microsoft.com/office/drawing/2014/main" id="{3731C75D-4500-7DE3-B4D2-F35A671E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58">
              <a:extLst>
                <a:ext uri="{FF2B5EF4-FFF2-40B4-BE49-F238E27FC236}">
                  <a16:creationId xmlns:a16="http://schemas.microsoft.com/office/drawing/2014/main" id="{7D75C381-EC72-3D7E-2166-58934675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59">
              <a:extLst>
                <a:ext uri="{FF2B5EF4-FFF2-40B4-BE49-F238E27FC236}">
                  <a16:creationId xmlns:a16="http://schemas.microsoft.com/office/drawing/2014/main" id="{F8A838B7-A95C-C085-5C88-C6499FD4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0">
              <a:extLst>
                <a:ext uri="{FF2B5EF4-FFF2-40B4-BE49-F238E27FC236}">
                  <a16:creationId xmlns:a16="http://schemas.microsoft.com/office/drawing/2014/main" id="{C7AF0470-3DAA-8BD7-B836-69622D25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1">
              <a:extLst>
                <a:ext uri="{FF2B5EF4-FFF2-40B4-BE49-F238E27FC236}">
                  <a16:creationId xmlns:a16="http://schemas.microsoft.com/office/drawing/2014/main" id="{41AADC33-5272-6440-6CEA-3BEA2D84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2">
              <a:extLst>
                <a:ext uri="{FF2B5EF4-FFF2-40B4-BE49-F238E27FC236}">
                  <a16:creationId xmlns:a16="http://schemas.microsoft.com/office/drawing/2014/main" id="{346CC0A1-324C-2DF1-610D-BFC9EC1E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63">
              <a:extLst>
                <a:ext uri="{FF2B5EF4-FFF2-40B4-BE49-F238E27FC236}">
                  <a16:creationId xmlns:a16="http://schemas.microsoft.com/office/drawing/2014/main" id="{E342B639-BC9D-3056-B021-5DDF2A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64">
              <a:extLst>
                <a:ext uri="{FF2B5EF4-FFF2-40B4-BE49-F238E27FC236}">
                  <a16:creationId xmlns:a16="http://schemas.microsoft.com/office/drawing/2014/main" id="{E96D5D0E-A8F2-0835-73B7-B8BA120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65">
              <a:extLst>
                <a:ext uri="{FF2B5EF4-FFF2-40B4-BE49-F238E27FC236}">
                  <a16:creationId xmlns:a16="http://schemas.microsoft.com/office/drawing/2014/main" id="{99E2F8F4-47E9-D15A-59ED-513D3AA8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66">
              <a:extLst>
                <a:ext uri="{FF2B5EF4-FFF2-40B4-BE49-F238E27FC236}">
                  <a16:creationId xmlns:a16="http://schemas.microsoft.com/office/drawing/2014/main" id="{A9B2779B-5355-C591-94E0-AE25CBCF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78">
              <a:extLst>
                <a:ext uri="{FF2B5EF4-FFF2-40B4-BE49-F238E27FC236}">
                  <a16:creationId xmlns:a16="http://schemas.microsoft.com/office/drawing/2014/main" id="{C28C3F78-CDB7-C4D3-DAF2-C158108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79">
              <a:extLst>
                <a:ext uri="{FF2B5EF4-FFF2-40B4-BE49-F238E27FC236}">
                  <a16:creationId xmlns:a16="http://schemas.microsoft.com/office/drawing/2014/main" id="{86C455A4-39A1-77A8-85A2-C8109AEB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0">
              <a:extLst>
                <a:ext uri="{FF2B5EF4-FFF2-40B4-BE49-F238E27FC236}">
                  <a16:creationId xmlns:a16="http://schemas.microsoft.com/office/drawing/2014/main" id="{48D5FEDB-36CC-F02B-B576-9820587D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1">
              <a:extLst>
                <a:ext uri="{FF2B5EF4-FFF2-40B4-BE49-F238E27FC236}">
                  <a16:creationId xmlns:a16="http://schemas.microsoft.com/office/drawing/2014/main" id="{C4F76CC8-D0C1-B624-9AE6-B1049114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82">
              <a:extLst>
                <a:ext uri="{FF2B5EF4-FFF2-40B4-BE49-F238E27FC236}">
                  <a16:creationId xmlns:a16="http://schemas.microsoft.com/office/drawing/2014/main" id="{A6A62C6A-DB9D-B774-1AFB-8FC99590F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83">
              <a:extLst>
                <a:ext uri="{FF2B5EF4-FFF2-40B4-BE49-F238E27FC236}">
                  <a16:creationId xmlns:a16="http://schemas.microsoft.com/office/drawing/2014/main" id="{BA103E8C-BAC4-F33B-7812-E3088D1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84">
              <a:extLst>
                <a:ext uri="{FF2B5EF4-FFF2-40B4-BE49-F238E27FC236}">
                  <a16:creationId xmlns:a16="http://schemas.microsoft.com/office/drawing/2014/main" id="{639CB2A7-F69E-6FD7-96BF-F3DA336E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485">
              <a:extLst>
                <a:ext uri="{FF2B5EF4-FFF2-40B4-BE49-F238E27FC236}">
                  <a16:creationId xmlns:a16="http://schemas.microsoft.com/office/drawing/2014/main" id="{1D440ADA-8C1E-1619-11E9-50246DD0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Oval 486">
              <a:extLst>
                <a:ext uri="{FF2B5EF4-FFF2-40B4-BE49-F238E27FC236}">
                  <a16:creationId xmlns:a16="http://schemas.microsoft.com/office/drawing/2014/main" id="{1FF11037-3C80-47B9-DF7E-FA601D83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Oval 498">
              <a:extLst>
                <a:ext uri="{FF2B5EF4-FFF2-40B4-BE49-F238E27FC236}">
                  <a16:creationId xmlns:a16="http://schemas.microsoft.com/office/drawing/2014/main" id="{B0DD1C67-F2A0-52A2-B84C-C92A78D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Oval 499">
              <a:extLst>
                <a:ext uri="{FF2B5EF4-FFF2-40B4-BE49-F238E27FC236}">
                  <a16:creationId xmlns:a16="http://schemas.microsoft.com/office/drawing/2014/main" id="{B6486C25-24A6-88DD-95D5-F7C345E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0">
              <a:extLst>
                <a:ext uri="{FF2B5EF4-FFF2-40B4-BE49-F238E27FC236}">
                  <a16:creationId xmlns:a16="http://schemas.microsoft.com/office/drawing/2014/main" id="{0F2BF4CC-652D-420E-35FA-BB3D6554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1">
              <a:extLst>
                <a:ext uri="{FF2B5EF4-FFF2-40B4-BE49-F238E27FC236}">
                  <a16:creationId xmlns:a16="http://schemas.microsoft.com/office/drawing/2014/main" id="{844C8F2B-0238-C125-7408-1E7F5366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2">
              <a:extLst>
                <a:ext uri="{FF2B5EF4-FFF2-40B4-BE49-F238E27FC236}">
                  <a16:creationId xmlns:a16="http://schemas.microsoft.com/office/drawing/2014/main" id="{533FCA49-5A13-1B4C-89D6-5BE8506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03">
              <a:extLst>
                <a:ext uri="{FF2B5EF4-FFF2-40B4-BE49-F238E27FC236}">
                  <a16:creationId xmlns:a16="http://schemas.microsoft.com/office/drawing/2014/main" id="{C723EFE2-537D-FEEB-3FCF-5A9EF428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04">
              <a:extLst>
                <a:ext uri="{FF2B5EF4-FFF2-40B4-BE49-F238E27FC236}">
                  <a16:creationId xmlns:a16="http://schemas.microsoft.com/office/drawing/2014/main" id="{82CBACCC-1851-9487-7D34-35858E19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05">
              <a:extLst>
                <a:ext uri="{FF2B5EF4-FFF2-40B4-BE49-F238E27FC236}">
                  <a16:creationId xmlns:a16="http://schemas.microsoft.com/office/drawing/2014/main" id="{35B68258-44A5-DE9C-ABCD-EE1A67A6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06">
              <a:extLst>
                <a:ext uri="{FF2B5EF4-FFF2-40B4-BE49-F238E27FC236}">
                  <a16:creationId xmlns:a16="http://schemas.microsoft.com/office/drawing/2014/main" id="{926E34D2-640E-6EE9-B9CA-62B37250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Oval 518">
              <a:extLst>
                <a:ext uri="{FF2B5EF4-FFF2-40B4-BE49-F238E27FC236}">
                  <a16:creationId xmlns:a16="http://schemas.microsoft.com/office/drawing/2014/main" id="{8CD4C38D-1FBF-3E96-3806-6AFAC178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19">
              <a:extLst>
                <a:ext uri="{FF2B5EF4-FFF2-40B4-BE49-F238E27FC236}">
                  <a16:creationId xmlns:a16="http://schemas.microsoft.com/office/drawing/2014/main" id="{0EE20D84-F12F-9E0F-0B23-826621B0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0">
              <a:extLst>
                <a:ext uri="{FF2B5EF4-FFF2-40B4-BE49-F238E27FC236}">
                  <a16:creationId xmlns:a16="http://schemas.microsoft.com/office/drawing/2014/main" id="{B946905E-0D3F-1AA7-9A44-BBEDF71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1">
              <a:extLst>
                <a:ext uri="{FF2B5EF4-FFF2-40B4-BE49-F238E27FC236}">
                  <a16:creationId xmlns:a16="http://schemas.microsoft.com/office/drawing/2014/main" id="{B93F3207-F823-3168-6824-064BC64E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2">
              <a:extLst>
                <a:ext uri="{FF2B5EF4-FFF2-40B4-BE49-F238E27FC236}">
                  <a16:creationId xmlns:a16="http://schemas.microsoft.com/office/drawing/2014/main" id="{6633FB73-D025-39B2-FDD8-0B7D214F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23">
              <a:extLst>
                <a:ext uri="{FF2B5EF4-FFF2-40B4-BE49-F238E27FC236}">
                  <a16:creationId xmlns:a16="http://schemas.microsoft.com/office/drawing/2014/main" id="{6FB64B2F-CC1F-D90D-653B-9282837F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24">
              <a:extLst>
                <a:ext uri="{FF2B5EF4-FFF2-40B4-BE49-F238E27FC236}">
                  <a16:creationId xmlns:a16="http://schemas.microsoft.com/office/drawing/2014/main" id="{6491D525-D5C4-8768-44D6-95BFB491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25">
              <a:extLst>
                <a:ext uri="{FF2B5EF4-FFF2-40B4-BE49-F238E27FC236}">
                  <a16:creationId xmlns:a16="http://schemas.microsoft.com/office/drawing/2014/main" id="{D8C3BDA2-0F56-35F9-3F1D-D92D47F2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26">
              <a:extLst>
                <a:ext uri="{FF2B5EF4-FFF2-40B4-BE49-F238E27FC236}">
                  <a16:creationId xmlns:a16="http://schemas.microsoft.com/office/drawing/2014/main" id="{1293162B-13BC-C418-79A6-5C6F82FF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38">
              <a:extLst>
                <a:ext uri="{FF2B5EF4-FFF2-40B4-BE49-F238E27FC236}">
                  <a16:creationId xmlns:a16="http://schemas.microsoft.com/office/drawing/2014/main" id="{3CDFF3D2-5D99-729B-FFEC-FDDFB0C7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39">
              <a:extLst>
                <a:ext uri="{FF2B5EF4-FFF2-40B4-BE49-F238E27FC236}">
                  <a16:creationId xmlns:a16="http://schemas.microsoft.com/office/drawing/2014/main" id="{79C3F17B-2859-4FF6-D077-D88CCD30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Oval 540">
              <a:extLst>
                <a:ext uri="{FF2B5EF4-FFF2-40B4-BE49-F238E27FC236}">
                  <a16:creationId xmlns:a16="http://schemas.microsoft.com/office/drawing/2014/main" id="{AD6E7A58-6663-0FD0-EC2A-F46C7DEB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Oval 541">
              <a:extLst>
                <a:ext uri="{FF2B5EF4-FFF2-40B4-BE49-F238E27FC236}">
                  <a16:creationId xmlns:a16="http://schemas.microsoft.com/office/drawing/2014/main" id="{B4206378-5FF9-0373-4C33-349CECDE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2">
              <a:extLst>
                <a:ext uri="{FF2B5EF4-FFF2-40B4-BE49-F238E27FC236}">
                  <a16:creationId xmlns:a16="http://schemas.microsoft.com/office/drawing/2014/main" id="{3C424545-73F0-5160-CB22-9377F310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43">
              <a:extLst>
                <a:ext uri="{FF2B5EF4-FFF2-40B4-BE49-F238E27FC236}">
                  <a16:creationId xmlns:a16="http://schemas.microsoft.com/office/drawing/2014/main" id="{67D5A224-B369-A3CC-C073-7B5CE73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44">
              <a:extLst>
                <a:ext uri="{FF2B5EF4-FFF2-40B4-BE49-F238E27FC236}">
                  <a16:creationId xmlns:a16="http://schemas.microsoft.com/office/drawing/2014/main" id="{9A3290F1-7D4E-A0E6-65FE-0340D39F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45">
              <a:extLst>
                <a:ext uri="{FF2B5EF4-FFF2-40B4-BE49-F238E27FC236}">
                  <a16:creationId xmlns:a16="http://schemas.microsoft.com/office/drawing/2014/main" id="{B56AAEDE-24D7-4386-7458-0998CEA7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46">
              <a:extLst>
                <a:ext uri="{FF2B5EF4-FFF2-40B4-BE49-F238E27FC236}">
                  <a16:creationId xmlns:a16="http://schemas.microsoft.com/office/drawing/2014/main" id="{CD0919A5-7F09-7618-DC57-36A3ACDD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58">
              <a:extLst>
                <a:ext uri="{FF2B5EF4-FFF2-40B4-BE49-F238E27FC236}">
                  <a16:creationId xmlns:a16="http://schemas.microsoft.com/office/drawing/2014/main" id="{BE8D593F-787D-83B8-B565-D4E4E60B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59">
              <a:extLst>
                <a:ext uri="{FF2B5EF4-FFF2-40B4-BE49-F238E27FC236}">
                  <a16:creationId xmlns:a16="http://schemas.microsoft.com/office/drawing/2014/main" id="{F75865B6-2CA2-109D-3D2A-C6083983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Oval 560">
              <a:extLst>
                <a:ext uri="{FF2B5EF4-FFF2-40B4-BE49-F238E27FC236}">
                  <a16:creationId xmlns:a16="http://schemas.microsoft.com/office/drawing/2014/main" id="{CB9916F1-AB4A-583A-4B01-08A14469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Oval 561">
              <a:extLst>
                <a:ext uri="{FF2B5EF4-FFF2-40B4-BE49-F238E27FC236}">
                  <a16:creationId xmlns:a16="http://schemas.microsoft.com/office/drawing/2014/main" id="{B5376169-C494-4BD6-66D9-A5ACDEA7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2">
              <a:extLst>
                <a:ext uri="{FF2B5EF4-FFF2-40B4-BE49-F238E27FC236}">
                  <a16:creationId xmlns:a16="http://schemas.microsoft.com/office/drawing/2014/main" id="{8102451F-96B3-BAF8-3166-8B2E81F1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63">
              <a:extLst>
                <a:ext uri="{FF2B5EF4-FFF2-40B4-BE49-F238E27FC236}">
                  <a16:creationId xmlns:a16="http://schemas.microsoft.com/office/drawing/2014/main" id="{B41D3A78-0368-BA96-E0F2-A32916FE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64">
              <a:extLst>
                <a:ext uri="{FF2B5EF4-FFF2-40B4-BE49-F238E27FC236}">
                  <a16:creationId xmlns:a16="http://schemas.microsoft.com/office/drawing/2014/main" id="{C4766303-AE74-9407-46BF-85AA8590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65">
              <a:extLst>
                <a:ext uri="{FF2B5EF4-FFF2-40B4-BE49-F238E27FC236}">
                  <a16:creationId xmlns:a16="http://schemas.microsoft.com/office/drawing/2014/main" id="{CE1E6F12-DBD1-0023-B4E7-9BFA6BAB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66">
              <a:extLst>
                <a:ext uri="{FF2B5EF4-FFF2-40B4-BE49-F238E27FC236}">
                  <a16:creationId xmlns:a16="http://schemas.microsoft.com/office/drawing/2014/main" id="{575D266F-DDA8-FD70-4B8A-9ACE923E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78">
              <a:extLst>
                <a:ext uri="{FF2B5EF4-FFF2-40B4-BE49-F238E27FC236}">
                  <a16:creationId xmlns:a16="http://schemas.microsoft.com/office/drawing/2014/main" id="{125CE159-6DCA-CA27-7DDA-981ACC9A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579">
              <a:extLst>
                <a:ext uri="{FF2B5EF4-FFF2-40B4-BE49-F238E27FC236}">
                  <a16:creationId xmlns:a16="http://schemas.microsoft.com/office/drawing/2014/main" id="{A8FFCA21-C4C9-F7F3-2970-D912D8F6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0">
              <a:extLst>
                <a:ext uri="{FF2B5EF4-FFF2-40B4-BE49-F238E27FC236}">
                  <a16:creationId xmlns:a16="http://schemas.microsoft.com/office/drawing/2014/main" id="{B22A6798-D125-9871-8124-35886208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1">
              <a:extLst>
                <a:ext uri="{FF2B5EF4-FFF2-40B4-BE49-F238E27FC236}">
                  <a16:creationId xmlns:a16="http://schemas.microsoft.com/office/drawing/2014/main" id="{03CC8649-501B-C9C6-2B3F-144EECA9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2">
              <a:extLst>
                <a:ext uri="{FF2B5EF4-FFF2-40B4-BE49-F238E27FC236}">
                  <a16:creationId xmlns:a16="http://schemas.microsoft.com/office/drawing/2014/main" id="{5FE625A6-520C-4793-2C4D-1C94C7B9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Oval 583">
              <a:extLst>
                <a:ext uri="{FF2B5EF4-FFF2-40B4-BE49-F238E27FC236}">
                  <a16:creationId xmlns:a16="http://schemas.microsoft.com/office/drawing/2014/main" id="{33F1ED4C-6BF8-761D-917E-5BF8657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84">
              <a:extLst>
                <a:ext uri="{FF2B5EF4-FFF2-40B4-BE49-F238E27FC236}">
                  <a16:creationId xmlns:a16="http://schemas.microsoft.com/office/drawing/2014/main" id="{DEDAB198-A4B4-DDF8-21F2-25C33ABF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585">
              <a:extLst>
                <a:ext uri="{FF2B5EF4-FFF2-40B4-BE49-F238E27FC236}">
                  <a16:creationId xmlns:a16="http://schemas.microsoft.com/office/drawing/2014/main" id="{EC188A2F-2D80-73F2-BF06-79699985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586">
              <a:extLst>
                <a:ext uri="{FF2B5EF4-FFF2-40B4-BE49-F238E27FC236}">
                  <a16:creationId xmlns:a16="http://schemas.microsoft.com/office/drawing/2014/main" id="{699E8E68-988C-32D1-3AB3-F8A2D7E0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598">
              <a:extLst>
                <a:ext uri="{FF2B5EF4-FFF2-40B4-BE49-F238E27FC236}">
                  <a16:creationId xmlns:a16="http://schemas.microsoft.com/office/drawing/2014/main" id="{565C55CF-C135-9AA4-C48D-96951544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Freeform 599">
              <a:extLst>
                <a:ext uri="{FF2B5EF4-FFF2-40B4-BE49-F238E27FC236}">
                  <a16:creationId xmlns:a16="http://schemas.microsoft.com/office/drawing/2014/main" id="{8BD9DDCD-CC2B-A1D9-9031-DB3F60B2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Freeform 600">
              <a:extLst>
                <a:ext uri="{FF2B5EF4-FFF2-40B4-BE49-F238E27FC236}">
                  <a16:creationId xmlns:a16="http://schemas.microsoft.com/office/drawing/2014/main" id="{A3F4C5A3-2CE4-053E-B4ED-058ACE8E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1">
              <a:extLst>
                <a:ext uri="{FF2B5EF4-FFF2-40B4-BE49-F238E27FC236}">
                  <a16:creationId xmlns:a16="http://schemas.microsoft.com/office/drawing/2014/main" id="{D412C261-1395-FC70-660F-13BF460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2">
              <a:extLst>
                <a:ext uri="{FF2B5EF4-FFF2-40B4-BE49-F238E27FC236}">
                  <a16:creationId xmlns:a16="http://schemas.microsoft.com/office/drawing/2014/main" id="{654C88B9-7E58-3016-96A2-F5915B14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Oval 603">
              <a:extLst>
                <a:ext uri="{FF2B5EF4-FFF2-40B4-BE49-F238E27FC236}">
                  <a16:creationId xmlns:a16="http://schemas.microsoft.com/office/drawing/2014/main" id="{ADFA4A2D-5B47-3641-89A9-1E453BAE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Oval 604">
              <a:extLst>
                <a:ext uri="{FF2B5EF4-FFF2-40B4-BE49-F238E27FC236}">
                  <a16:creationId xmlns:a16="http://schemas.microsoft.com/office/drawing/2014/main" id="{BB02B951-C161-1320-4C0E-784482FD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605">
              <a:extLst>
                <a:ext uri="{FF2B5EF4-FFF2-40B4-BE49-F238E27FC236}">
                  <a16:creationId xmlns:a16="http://schemas.microsoft.com/office/drawing/2014/main" id="{DE69210E-1BCC-1FC8-C95F-4A916BE2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606">
              <a:extLst>
                <a:ext uri="{FF2B5EF4-FFF2-40B4-BE49-F238E27FC236}">
                  <a16:creationId xmlns:a16="http://schemas.microsoft.com/office/drawing/2014/main" id="{9CD88471-9D47-FE97-9E85-3FF0F53F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267" name="Group 888">
            <a:extLst>
              <a:ext uri="{FF2B5EF4-FFF2-40B4-BE49-F238E27FC236}">
                <a16:creationId xmlns:a16="http://schemas.microsoft.com/office/drawing/2014/main" id="{124B21BF-B8A0-FB80-C279-B215D92FD9CC}"/>
              </a:ext>
            </a:extLst>
          </p:cNvPr>
          <p:cNvGrpSpPr/>
          <p:nvPr userDrawn="1"/>
        </p:nvGrpSpPr>
        <p:grpSpPr>
          <a:xfrm flipH="1" flipV="1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268" name="Freeform 880">
              <a:extLst>
                <a:ext uri="{FF2B5EF4-FFF2-40B4-BE49-F238E27FC236}">
                  <a16:creationId xmlns:a16="http://schemas.microsoft.com/office/drawing/2014/main" id="{F5793FBE-42E5-3D77-A19B-25186F2CB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882">
              <a:extLst>
                <a:ext uri="{FF2B5EF4-FFF2-40B4-BE49-F238E27FC236}">
                  <a16:creationId xmlns:a16="http://schemas.microsoft.com/office/drawing/2014/main" id="{68537F61-9193-3F88-5AC6-61DD0C0D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883">
              <a:extLst>
                <a:ext uri="{FF2B5EF4-FFF2-40B4-BE49-F238E27FC236}">
                  <a16:creationId xmlns:a16="http://schemas.microsoft.com/office/drawing/2014/main" id="{F08FB566-D591-44F7-228F-29F45FFE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884">
              <a:extLst>
                <a:ext uri="{FF2B5EF4-FFF2-40B4-BE49-F238E27FC236}">
                  <a16:creationId xmlns:a16="http://schemas.microsoft.com/office/drawing/2014/main" id="{518A5A0A-645E-61BA-39D0-E6D290D5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885">
              <a:extLst>
                <a:ext uri="{FF2B5EF4-FFF2-40B4-BE49-F238E27FC236}">
                  <a16:creationId xmlns:a16="http://schemas.microsoft.com/office/drawing/2014/main" id="{1EDC180E-67D3-EC7F-35F3-02908C8C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886">
              <a:extLst>
                <a:ext uri="{FF2B5EF4-FFF2-40B4-BE49-F238E27FC236}">
                  <a16:creationId xmlns:a16="http://schemas.microsoft.com/office/drawing/2014/main" id="{4FFC3B9B-85C9-76C7-6105-21869224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 userDrawn="1"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 userDrawn="1"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5168632" y="2581073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BA103533-DD08-19B9-786D-079AA5998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3" name="Group 895">
            <a:extLst>
              <a:ext uri="{FF2B5EF4-FFF2-40B4-BE49-F238E27FC236}">
                <a16:creationId xmlns:a16="http://schemas.microsoft.com/office/drawing/2014/main" id="{2522249B-51E6-3131-F40B-E462FE49CE1D}"/>
              </a:ext>
            </a:extLst>
          </p:cNvPr>
          <p:cNvGrpSpPr/>
          <p:nvPr userDrawn="1"/>
        </p:nvGrpSpPr>
        <p:grpSpPr>
          <a:xfrm>
            <a:off x="-15880" y="3526526"/>
            <a:ext cx="2300556" cy="2575530"/>
            <a:chOff x="3238240" y="323850"/>
            <a:chExt cx="1739901" cy="1947863"/>
          </a:xfrm>
        </p:grpSpPr>
        <p:sp>
          <p:nvSpPr>
            <p:cNvPr id="4" name="Freeform 352">
              <a:extLst>
                <a:ext uri="{FF2B5EF4-FFF2-40B4-BE49-F238E27FC236}">
                  <a16:creationId xmlns:a16="http://schemas.microsoft.com/office/drawing/2014/main" id="{2B0E972C-DD8E-14DD-8B04-053CBAEDC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D9AE9480-FBD0-7154-DBA8-46A14E2D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AA0ED537-B92C-D3E8-369C-8952D0E6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FC92FA4D-7ADD-E079-F49C-B2FDA9ADB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690D51D2-7BB1-C6B8-8384-16C76C5B0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4"/>
          <p:cNvSpPr txBox="1"/>
          <p:nvPr/>
        </p:nvSpPr>
        <p:spPr>
          <a:xfrm>
            <a:off x="2210700" y="3817988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CREDITS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: This presentation template was created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including icons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infographics &amp; images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none" strike="noStrike" cap="none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  <a:sym typeface="Anaheim"/>
            </a:endParaRPr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267" name="Freeform 881">
            <a:extLst>
              <a:ext uri="{FF2B5EF4-FFF2-40B4-BE49-F238E27FC236}">
                <a16:creationId xmlns:a16="http://schemas.microsoft.com/office/drawing/2014/main" id="{CD07CE67-A0CE-4903-DB87-83597F71C02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oup 894">
            <a:extLst>
              <a:ext uri="{FF2B5EF4-FFF2-40B4-BE49-F238E27FC236}">
                <a16:creationId xmlns:a16="http://schemas.microsoft.com/office/drawing/2014/main" id="{DDC2A4E4-3EC3-9D59-04A2-135E2CBDFB01}"/>
              </a:ext>
            </a:extLst>
          </p:cNvPr>
          <p:cNvGrpSpPr/>
          <p:nvPr userDrawn="1"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269" name="Freeform 353">
              <a:extLst>
                <a:ext uri="{FF2B5EF4-FFF2-40B4-BE49-F238E27FC236}">
                  <a16:creationId xmlns:a16="http://schemas.microsoft.com/office/drawing/2014/main" id="{4B946094-B962-B845-AEDB-40D8AC55E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4">
              <a:extLst>
                <a:ext uri="{FF2B5EF4-FFF2-40B4-BE49-F238E27FC236}">
                  <a16:creationId xmlns:a16="http://schemas.microsoft.com/office/drawing/2014/main" id="{7D241001-72CB-5258-A8E6-8806C6F3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5">
              <a:extLst>
                <a:ext uri="{FF2B5EF4-FFF2-40B4-BE49-F238E27FC236}">
                  <a16:creationId xmlns:a16="http://schemas.microsoft.com/office/drawing/2014/main" id="{4CFDB2B8-3ACA-83F7-84EC-3BF1DE605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6">
              <a:extLst>
                <a:ext uri="{FF2B5EF4-FFF2-40B4-BE49-F238E27FC236}">
                  <a16:creationId xmlns:a16="http://schemas.microsoft.com/office/drawing/2014/main" id="{4850CABB-B9E9-2F58-EC00-1282D70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3" name="Freeform 881">
            <a:extLst>
              <a:ext uri="{FF2B5EF4-FFF2-40B4-BE49-F238E27FC236}">
                <a16:creationId xmlns:a16="http://schemas.microsoft.com/office/drawing/2014/main" id="{92D3ECF8-8A4C-5150-5BA3-3A36BAEF7CD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366157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4" name="Group 888">
            <a:extLst>
              <a:ext uri="{FF2B5EF4-FFF2-40B4-BE49-F238E27FC236}">
                <a16:creationId xmlns:a16="http://schemas.microsoft.com/office/drawing/2014/main" id="{A34AA8EC-D8E1-E01A-8CE7-37F85327567A}"/>
              </a:ext>
            </a:extLst>
          </p:cNvPr>
          <p:cNvGrpSpPr/>
          <p:nvPr userDrawn="1"/>
        </p:nvGrpSpPr>
        <p:grpSpPr>
          <a:xfrm rot="10800000" flipH="1" flipV="1"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275" name="Freeform 880">
              <a:extLst>
                <a:ext uri="{FF2B5EF4-FFF2-40B4-BE49-F238E27FC236}">
                  <a16:creationId xmlns:a16="http://schemas.microsoft.com/office/drawing/2014/main" id="{D2EDAEB8-3E10-51AF-3586-BC40A8A9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882">
              <a:extLst>
                <a:ext uri="{FF2B5EF4-FFF2-40B4-BE49-F238E27FC236}">
                  <a16:creationId xmlns:a16="http://schemas.microsoft.com/office/drawing/2014/main" id="{B7DD0EA7-7760-28A8-272A-2EE47EF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883">
              <a:extLst>
                <a:ext uri="{FF2B5EF4-FFF2-40B4-BE49-F238E27FC236}">
                  <a16:creationId xmlns:a16="http://schemas.microsoft.com/office/drawing/2014/main" id="{C5E838E8-058D-786B-4CDB-4BFB9A86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884">
              <a:extLst>
                <a:ext uri="{FF2B5EF4-FFF2-40B4-BE49-F238E27FC236}">
                  <a16:creationId xmlns:a16="http://schemas.microsoft.com/office/drawing/2014/main" id="{1DBC26EE-9B08-056F-534F-C1C8F039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885">
              <a:extLst>
                <a:ext uri="{FF2B5EF4-FFF2-40B4-BE49-F238E27FC236}">
                  <a16:creationId xmlns:a16="http://schemas.microsoft.com/office/drawing/2014/main" id="{9BEC620B-8820-6A1E-797F-87936CD15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886">
              <a:extLst>
                <a:ext uri="{FF2B5EF4-FFF2-40B4-BE49-F238E27FC236}">
                  <a16:creationId xmlns:a16="http://schemas.microsoft.com/office/drawing/2014/main" id="{00D9F658-79C3-BEF7-65E2-2F6FDBC18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81" name="Freeform 881">
            <a:extLst>
              <a:ext uri="{FF2B5EF4-FFF2-40B4-BE49-F238E27FC236}">
                <a16:creationId xmlns:a16="http://schemas.microsoft.com/office/drawing/2014/main" id="{AE4F0815-069D-253E-13D2-ABEE2CF54D22}"/>
              </a:ext>
            </a:extLst>
          </p:cNvPr>
          <p:cNvSpPr>
            <a:spLocks/>
          </p:cNvSpPr>
          <p:nvPr userDrawn="1"/>
        </p:nvSpPr>
        <p:spPr bwMode="auto">
          <a:xfrm>
            <a:off x="7659258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BBF747B2-1D9C-B7DB-1C27-3CCD3F69ED4C}"/>
              </a:ext>
            </a:extLst>
          </p:cNvPr>
          <p:cNvGrpSpPr/>
          <p:nvPr userDrawn="1"/>
        </p:nvGrpSpPr>
        <p:grpSpPr>
          <a:xfrm>
            <a:off x="-520414" y="601973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83" name="Oval 357">
              <a:extLst>
                <a:ext uri="{FF2B5EF4-FFF2-40B4-BE49-F238E27FC236}">
                  <a16:creationId xmlns:a16="http://schemas.microsoft.com/office/drawing/2014/main" id="{EBA1D1F7-6FD0-6D9C-E33C-BC05A70A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58">
              <a:extLst>
                <a:ext uri="{FF2B5EF4-FFF2-40B4-BE49-F238E27FC236}">
                  <a16:creationId xmlns:a16="http://schemas.microsoft.com/office/drawing/2014/main" id="{4A85A2D2-8EFD-B2D0-5211-55AFE0BF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59">
              <a:extLst>
                <a:ext uri="{FF2B5EF4-FFF2-40B4-BE49-F238E27FC236}">
                  <a16:creationId xmlns:a16="http://schemas.microsoft.com/office/drawing/2014/main" id="{F164BCCA-3D9E-3C68-2648-20E9CF5B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60">
              <a:extLst>
                <a:ext uri="{FF2B5EF4-FFF2-40B4-BE49-F238E27FC236}">
                  <a16:creationId xmlns:a16="http://schemas.microsoft.com/office/drawing/2014/main" id="{E4CB3781-56EB-152D-78A3-8C3C9787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61">
              <a:extLst>
                <a:ext uri="{FF2B5EF4-FFF2-40B4-BE49-F238E27FC236}">
                  <a16:creationId xmlns:a16="http://schemas.microsoft.com/office/drawing/2014/main" id="{BB9471EB-9950-F3E3-E8D3-B24317F00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62">
              <a:extLst>
                <a:ext uri="{FF2B5EF4-FFF2-40B4-BE49-F238E27FC236}">
                  <a16:creationId xmlns:a16="http://schemas.microsoft.com/office/drawing/2014/main" id="{873BC226-3073-2EEF-2E48-EE43C82B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63">
              <a:extLst>
                <a:ext uri="{FF2B5EF4-FFF2-40B4-BE49-F238E27FC236}">
                  <a16:creationId xmlns:a16="http://schemas.microsoft.com/office/drawing/2014/main" id="{5DBA46A1-E1D8-7930-4A39-1D548550F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4">
              <a:extLst>
                <a:ext uri="{FF2B5EF4-FFF2-40B4-BE49-F238E27FC236}">
                  <a16:creationId xmlns:a16="http://schemas.microsoft.com/office/drawing/2014/main" id="{3D70B94B-FC6B-56AA-4A85-22E917B53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5">
              <a:extLst>
                <a:ext uri="{FF2B5EF4-FFF2-40B4-BE49-F238E27FC236}">
                  <a16:creationId xmlns:a16="http://schemas.microsoft.com/office/drawing/2014/main" id="{9024F47D-3579-4AEA-E5B1-908695BC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77">
              <a:extLst>
                <a:ext uri="{FF2B5EF4-FFF2-40B4-BE49-F238E27FC236}">
                  <a16:creationId xmlns:a16="http://schemas.microsoft.com/office/drawing/2014/main" id="{7C6D7304-55D9-956E-A0D1-5048CEAE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78">
              <a:extLst>
                <a:ext uri="{FF2B5EF4-FFF2-40B4-BE49-F238E27FC236}">
                  <a16:creationId xmlns:a16="http://schemas.microsoft.com/office/drawing/2014/main" id="{84A78E06-F8B0-4560-B18F-FD236FF72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Oval 379">
              <a:extLst>
                <a:ext uri="{FF2B5EF4-FFF2-40B4-BE49-F238E27FC236}">
                  <a16:creationId xmlns:a16="http://schemas.microsoft.com/office/drawing/2014/main" id="{D81A0B94-CB3A-52DE-E546-4D966F23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0">
              <a:extLst>
                <a:ext uri="{FF2B5EF4-FFF2-40B4-BE49-F238E27FC236}">
                  <a16:creationId xmlns:a16="http://schemas.microsoft.com/office/drawing/2014/main" id="{6B6C76D3-208F-E93D-4FF2-CC32DB0B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1">
              <a:extLst>
                <a:ext uri="{FF2B5EF4-FFF2-40B4-BE49-F238E27FC236}">
                  <a16:creationId xmlns:a16="http://schemas.microsoft.com/office/drawing/2014/main" id="{9D2143D5-F080-9943-1054-2EFA03C8B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2">
              <a:extLst>
                <a:ext uri="{FF2B5EF4-FFF2-40B4-BE49-F238E27FC236}">
                  <a16:creationId xmlns:a16="http://schemas.microsoft.com/office/drawing/2014/main" id="{0A1919D6-249F-BF4E-5E19-205C105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3">
              <a:extLst>
                <a:ext uri="{FF2B5EF4-FFF2-40B4-BE49-F238E27FC236}">
                  <a16:creationId xmlns:a16="http://schemas.microsoft.com/office/drawing/2014/main" id="{0C47FBA1-438E-3813-8836-AD11689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84">
              <a:extLst>
                <a:ext uri="{FF2B5EF4-FFF2-40B4-BE49-F238E27FC236}">
                  <a16:creationId xmlns:a16="http://schemas.microsoft.com/office/drawing/2014/main" id="{42CFE0BF-3A74-D6C5-81B3-E8297660B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5">
              <a:extLst>
                <a:ext uri="{FF2B5EF4-FFF2-40B4-BE49-F238E27FC236}">
                  <a16:creationId xmlns:a16="http://schemas.microsoft.com/office/drawing/2014/main" id="{60AACDE8-56C6-3D5B-68D9-C8186C2E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7">
              <a:extLst>
                <a:ext uri="{FF2B5EF4-FFF2-40B4-BE49-F238E27FC236}">
                  <a16:creationId xmlns:a16="http://schemas.microsoft.com/office/drawing/2014/main" id="{0C6A8FF4-58D8-4471-A050-3C612EB7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8">
              <a:extLst>
                <a:ext uri="{FF2B5EF4-FFF2-40B4-BE49-F238E27FC236}">
                  <a16:creationId xmlns:a16="http://schemas.microsoft.com/office/drawing/2014/main" id="{BF337BAD-C02A-24B1-65D2-3E2D4742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Oval 399">
              <a:extLst>
                <a:ext uri="{FF2B5EF4-FFF2-40B4-BE49-F238E27FC236}">
                  <a16:creationId xmlns:a16="http://schemas.microsoft.com/office/drawing/2014/main" id="{314DC416-C15F-2C02-A684-331DF42D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Oval 400">
              <a:extLst>
                <a:ext uri="{FF2B5EF4-FFF2-40B4-BE49-F238E27FC236}">
                  <a16:creationId xmlns:a16="http://schemas.microsoft.com/office/drawing/2014/main" id="{F915FA78-CC12-14F8-2B96-C324B2E9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01">
              <a:extLst>
                <a:ext uri="{FF2B5EF4-FFF2-40B4-BE49-F238E27FC236}">
                  <a16:creationId xmlns:a16="http://schemas.microsoft.com/office/drawing/2014/main" id="{FBF58333-D556-F0C8-C79C-5B2DCE763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02">
              <a:extLst>
                <a:ext uri="{FF2B5EF4-FFF2-40B4-BE49-F238E27FC236}">
                  <a16:creationId xmlns:a16="http://schemas.microsoft.com/office/drawing/2014/main" id="{DC1C384B-53D6-70BA-7393-ACE16DA02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03">
              <a:extLst>
                <a:ext uri="{FF2B5EF4-FFF2-40B4-BE49-F238E27FC236}">
                  <a16:creationId xmlns:a16="http://schemas.microsoft.com/office/drawing/2014/main" id="{91866BD0-017E-E9F0-2A53-9471905B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04">
              <a:extLst>
                <a:ext uri="{FF2B5EF4-FFF2-40B4-BE49-F238E27FC236}">
                  <a16:creationId xmlns:a16="http://schemas.microsoft.com/office/drawing/2014/main" id="{02261AE9-6914-93E4-3D2A-678430F2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5">
              <a:extLst>
                <a:ext uri="{FF2B5EF4-FFF2-40B4-BE49-F238E27FC236}">
                  <a16:creationId xmlns:a16="http://schemas.microsoft.com/office/drawing/2014/main" id="{AB0B4381-1A2F-00FD-D193-AD0BB1F35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18">
              <a:extLst>
                <a:ext uri="{FF2B5EF4-FFF2-40B4-BE49-F238E27FC236}">
                  <a16:creationId xmlns:a16="http://schemas.microsoft.com/office/drawing/2014/main" id="{44FAAD90-EFEA-95BB-57A4-E57F00D5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19">
              <a:extLst>
                <a:ext uri="{FF2B5EF4-FFF2-40B4-BE49-F238E27FC236}">
                  <a16:creationId xmlns:a16="http://schemas.microsoft.com/office/drawing/2014/main" id="{1A48D26D-27DE-B832-A3D2-513925ADD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20">
              <a:extLst>
                <a:ext uri="{FF2B5EF4-FFF2-40B4-BE49-F238E27FC236}">
                  <a16:creationId xmlns:a16="http://schemas.microsoft.com/office/drawing/2014/main" id="{6B8A84EC-18C3-719F-8167-E30B8A5B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21">
              <a:extLst>
                <a:ext uri="{FF2B5EF4-FFF2-40B4-BE49-F238E27FC236}">
                  <a16:creationId xmlns:a16="http://schemas.microsoft.com/office/drawing/2014/main" id="{3BDACCDA-4660-B8A6-2981-B8FEE539D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22">
              <a:extLst>
                <a:ext uri="{FF2B5EF4-FFF2-40B4-BE49-F238E27FC236}">
                  <a16:creationId xmlns:a16="http://schemas.microsoft.com/office/drawing/2014/main" id="{385216B2-1DF3-2741-4C5D-72537D4A0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Oval 423">
              <a:extLst>
                <a:ext uri="{FF2B5EF4-FFF2-40B4-BE49-F238E27FC236}">
                  <a16:creationId xmlns:a16="http://schemas.microsoft.com/office/drawing/2014/main" id="{8184A258-71D6-EC70-8BBA-99F739B2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4">
              <a:extLst>
                <a:ext uri="{FF2B5EF4-FFF2-40B4-BE49-F238E27FC236}">
                  <a16:creationId xmlns:a16="http://schemas.microsoft.com/office/drawing/2014/main" id="{B6995233-B135-8162-B948-667B3F1B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5">
              <a:extLst>
                <a:ext uri="{FF2B5EF4-FFF2-40B4-BE49-F238E27FC236}">
                  <a16:creationId xmlns:a16="http://schemas.microsoft.com/office/drawing/2014/main" id="{F9C83628-A69D-9DEC-F2E6-8CCDFFA7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6">
              <a:extLst>
                <a:ext uri="{FF2B5EF4-FFF2-40B4-BE49-F238E27FC236}">
                  <a16:creationId xmlns:a16="http://schemas.microsoft.com/office/drawing/2014/main" id="{3CB8137D-9653-C282-736E-D226FA90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38">
              <a:extLst>
                <a:ext uri="{FF2B5EF4-FFF2-40B4-BE49-F238E27FC236}">
                  <a16:creationId xmlns:a16="http://schemas.microsoft.com/office/drawing/2014/main" id="{23017872-F3AF-58BF-1C94-2858EA96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39">
              <a:extLst>
                <a:ext uri="{FF2B5EF4-FFF2-40B4-BE49-F238E27FC236}">
                  <a16:creationId xmlns:a16="http://schemas.microsoft.com/office/drawing/2014/main" id="{03764F1B-71F2-2652-2B87-255C2A93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40">
              <a:extLst>
                <a:ext uri="{FF2B5EF4-FFF2-40B4-BE49-F238E27FC236}">
                  <a16:creationId xmlns:a16="http://schemas.microsoft.com/office/drawing/2014/main" id="{14049D63-1CA9-E2C3-4F32-4E75BE14D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41">
              <a:extLst>
                <a:ext uri="{FF2B5EF4-FFF2-40B4-BE49-F238E27FC236}">
                  <a16:creationId xmlns:a16="http://schemas.microsoft.com/office/drawing/2014/main" id="{5D13754C-EA4A-671C-3D6D-A29623BC6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42">
              <a:extLst>
                <a:ext uri="{FF2B5EF4-FFF2-40B4-BE49-F238E27FC236}">
                  <a16:creationId xmlns:a16="http://schemas.microsoft.com/office/drawing/2014/main" id="{DC7E3679-911F-AFB8-7686-DAEE125B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Oval 443">
              <a:extLst>
                <a:ext uri="{FF2B5EF4-FFF2-40B4-BE49-F238E27FC236}">
                  <a16:creationId xmlns:a16="http://schemas.microsoft.com/office/drawing/2014/main" id="{B19C6193-06E2-CDD2-287A-1A871EB4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Oval 444">
              <a:extLst>
                <a:ext uri="{FF2B5EF4-FFF2-40B4-BE49-F238E27FC236}">
                  <a16:creationId xmlns:a16="http://schemas.microsoft.com/office/drawing/2014/main" id="{0B69EF6E-FC08-4C99-5D31-66D69562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5">
              <a:extLst>
                <a:ext uri="{FF2B5EF4-FFF2-40B4-BE49-F238E27FC236}">
                  <a16:creationId xmlns:a16="http://schemas.microsoft.com/office/drawing/2014/main" id="{508177C5-66E8-AF6B-FF53-5BAD0E97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6">
              <a:extLst>
                <a:ext uri="{FF2B5EF4-FFF2-40B4-BE49-F238E27FC236}">
                  <a16:creationId xmlns:a16="http://schemas.microsoft.com/office/drawing/2014/main" id="{C742B90D-F363-E5B3-4E77-82E791B03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58">
              <a:extLst>
                <a:ext uri="{FF2B5EF4-FFF2-40B4-BE49-F238E27FC236}">
                  <a16:creationId xmlns:a16="http://schemas.microsoft.com/office/drawing/2014/main" id="{C5017C0A-499D-8DEF-FCE7-7C9F46DA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59">
              <a:extLst>
                <a:ext uri="{FF2B5EF4-FFF2-40B4-BE49-F238E27FC236}">
                  <a16:creationId xmlns:a16="http://schemas.microsoft.com/office/drawing/2014/main" id="{EF6F8D8A-4EF0-D56F-8A0E-DFD584D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60">
              <a:extLst>
                <a:ext uri="{FF2B5EF4-FFF2-40B4-BE49-F238E27FC236}">
                  <a16:creationId xmlns:a16="http://schemas.microsoft.com/office/drawing/2014/main" id="{8D165EC8-8D80-4D3D-0F5A-D30F02E9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61">
              <a:extLst>
                <a:ext uri="{FF2B5EF4-FFF2-40B4-BE49-F238E27FC236}">
                  <a16:creationId xmlns:a16="http://schemas.microsoft.com/office/drawing/2014/main" id="{09A862CC-1D0F-92AB-DDF3-DD8BA250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62">
              <a:extLst>
                <a:ext uri="{FF2B5EF4-FFF2-40B4-BE49-F238E27FC236}">
                  <a16:creationId xmlns:a16="http://schemas.microsoft.com/office/drawing/2014/main" id="{774EF4E9-5C3B-ED0C-3A6C-5ED22908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63">
              <a:extLst>
                <a:ext uri="{FF2B5EF4-FFF2-40B4-BE49-F238E27FC236}">
                  <a16:creationId xmlns:a16="http://schemas.microsoft.com/office/drawing/2014/main" id="{B2B27D14-0A27-3133-F4A9-8D45696A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4">
              <a:extLst>
                <a:ext uri="{FF2B5EF4-FFF2-40B4-BE49-F238E27FC236}">
                  <a16:creationId xmlns:a16="http://schemas.microsoft.com/office/drawing/2014/main" id="{12485B84-10A7-79C5-DCE4-BF7C3BF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5">
              <a:extLst>
                <a:ext uri="{FF2B5EF4-FFF2-40B4-BE49-F238E27FC236}">
                  <a16:creationId xmlns:a16="http://schemas.microsoft.com/office/drawing/2014/main" id="{7477BA86-729E-ED43-96E9-8471C3E1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6">
              <a:extLst>
                <a:ext uri="{FF2B5EF4-FFF2-40B4-BE49-F238E27FC236}">
                  <a16:creationId xmlns:a16="http://schemas.microsoft.com/office/drawing/2014/main" id="{02457140-1F98-979E-1ECF-C49AC2D7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78">
              <a:extLst>
                <a:ext uri="{FF2B5EF4-FFF2-40B4-BE49-F238E27FC236}">
                  <a16:creationId xmlns:a16="http://schemas.microsoft.com/office/drawing/2014/main" id="{4EFD45CE-7A4A-C644-59E8-32322765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79">
              <a:extLst>
                <a:ext uri="{FF2B5EF4-FFF2-40B4-BE49-F238E27FC236}">
                  <a16:creationId xmlns:a16="http://schemas.microsoft.com/office/drawing/2014/main" id="{6E7D431D-3792-1DBF-FED9-33D803EE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80">
              <a:extLst>
                <a:ext uri="{FF2B5EF4-FFF2-40B4-BE49-F238E27FC236}">
                  <a16:creationId xmlns:a16="http://schemas.microsoft.com/office/drawing/2014/main" id="{8646E9C1-DF7E-7D8E-41E5-010459D9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81">
              <a:extLst>
                <a:ext uri="{FF2B5EF4-FFF2-40B4-BE49-F238E27FC236}">
                  <a16:creationId xmlns:a16="http://schemas.microsoft.com/office/drawing/2014/main" id="{BDCA1011-F2AE-0F48-599D-2FA61D44A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82">
              <a:extLst>
                <a:ext uri="{FF2B5EF4-FFF2-40B4-BE49-F238E27FC236}">
                  <a16:creationId xmlns:a16="http://schemas.microsoft.com/office/drawing/2014/main" id="{FB346557-0019-3A6F-5934-C8698C1B2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83">
              <a:extLst>
                <a:ext uri="{FF2B5EF4-FFF2-40B4-BE49-F238E27FC236}">
                  <a16:creationId xmlns:a16="http://schemas.microsoft.com/office/drawing/2014/main" id="{1042206D-BA22-D569-B34E-3F12ED20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4">
              <a:extLst>
                <a:ext uri="{FF2B5EF4-FFF2-40B4-BE49-F238E27FC236}">
                  <a16:creationId xmlns:a16="http://schemas.microsoft.com/office/drawing/2014/main" id="{E668136A-D097-F33A-F9FB-72E50F809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5">
              <a:extLst>
                <a:ext uri="{FF2B5EF4-FFF2-40B4-BE49-F238E27FC236}">
                  <a16:creationId xmlns:a16="http://schemas.microsoft.com/office/drawing/2014/main" id="{CBA64D5E-8A82-B3C5-1131-6B8F1DDF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Oval 486">
              <a:extLst>
                <a:ext uri="{FF2B5EF4-FFF2-40B4-BE49-F238E27FC236}">
                  <a16:creationId xmlns:a16="http://schemas.microsoft.com/office/drawing/2014/main" id="{85A07191-0ED5-D777-A0D8-05C3E7EFB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Oval 498">
              <a:extLst>
                <a:ext uri="{FF2B5EF4-FFF2-40B4-BE49-F238E27FC236}">
                  <a16:creationId xmlns:a16="http://schemas.microsoft.com/office/drawing/2014/main" id="{DF73834D-4CB3-303C-51CC-4D3E7BECE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Oval 499">
              <a:extLst>
                <a:ext uri="{FF2B5EF4-FFF2-40B4-BE49-F238E27FC236}">
                  <a16:creationId xmlns:a16="http://schemas.microsoft.com/office/drawing/2014/main" id="{C20E27AF-6B06-168F-D8ED-B7C8EDBC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00">
              <a:extLst>
                <a:ext uri="{FF2B5EF4-FFF2-40B4-BE49-F238E27FC236}">
                  <a16:creationId xmlns:a16="http://schemas.microsoft.com/office/drawing/2014/main" id="{EB8F8884-CD50-A432-DA98-31684B05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01">
              <a:extLst>
                <a:ext uri="{FF2B5EF4-FFF2-40B4-BE49-F238E27FC236}">
                  <a16:creationId xmlns:a16="http://schemas.microsoft.com/office/drawing/2014/main" id="{F3D96D2C-E950-177F-1DC8-5B9149C1B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02">
              <a:extLst>
                <a:ext uri="{FF2B5EF4-FFF2-40B4-BE49-F238E27FC236}">
                  <a16:creationId xmlns:a16="http://schemas.microsoft.com/office/drawing/2014/main" id="{1046D7C0-064F-7057-C2EE-05DDBABA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03">
              <a:extLst>
                <a:ext uri="{FF2B5EF4-FFF2-40B4-BE49-F238E27FC236}">
                  <a16:creationId xmlns:a16="http://schemas.microsoft.com/office/drawing/2014/main" id="{4DA51C87-D1A1-D7CA-BBEE-204C4997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4">
              <a:extLst>
                <a:ext uri="{FF2B5EF4-FFF2-40B4-BE49-F238E27FC236}">
                  <a16:creationId xmlns:a16="http://schemas.microsoft.com/office/drawing/2014/main" id="{2FE7EE23-CD2F-2729-7595-25747E64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5">
              <a:extLst>
                <a:ext uri="{FF2B5EF4-FFF2-40B4-BE49-F238E27FC236}">
                  <a16:creationId xmlns:a16="http://schemas.microsoft.com/office/drawing/2014/main" id="{2304E7EB-7D95-9E6B-F1B7-ED51E235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6">
              <a:extLst>
                <a:ext uri="{FF2B5EF4-FFF2-40B4-BE49-F238E27FC236}">
                  <a16:creationId xmlns:a16="http://schemas.microsoft.com/office/drawing/2014/main" id="{9501C552-8EC2-6522-487D-4AD27ADE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Oval 518">
              <a:extLst>
                <a:ext uri="{FF2B5EF4-FFF2-40B4-BE49-F238E27FC236}">
                  <a16:creationId xmlns:a16="http://schemas.microsoft.com/office/drawing/2014/main" id="{BF11335A-9C37-188E-5DFF-25ECC198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19">
              <a:extLst>
                <a:ext uri="{FF2B5EF4-FFF2-40B4-BE49-F238E27FC236}">
                  <a16:creationId xmlns:a16="http://schemas.microsoft.com/office/drawing/2014/main" id="{A3F8E7BA-E59A-6DB3-8502-B6B8C66D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20">
              <a:extLst>
                <a:ext uri="{FF2B5EF4-FFF2-40B4-BE49-F238E27FC236}">
                  <a16:creationId xmlns:a16="http://schemas.microsoft.com/office/drawing/2014/main" id="{BD381D6D-88E6-BB70-E03F-81CEEC8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21">
              <a:extLst>
                <a:ext uri="{FF2B5EF4-FFF2-40B4-BE49-F238E27FC236}">
                  <a16:creationId xmlns:a16="http://schemas.microsoft.com/office/drawing/2014/main" id="{2F7E00B3-0AB0-C388-FDDC-7C42D41D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22">
              <a:extLst>
                <a:ext uri="{FF2B5EF4-FFF2-40B4-BE49-F238E27FC236}">
                  <a16:creationId xmlns:a16="http://schemas.microsoft.com/office/drawing/2014/main" id="{8E685689-866C-2ED9-2541-AFA61D31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23">
              <a:extLst>
                <a:ext uri="{FF2B5EF4-FFF2-40B4-BE49-F238E27FC236}">
                  <a16:creationId xmlns:a16="http://schemas.microsoft.com/office/drawing/2014/main" id="{BC5E4DC0-D306-D82D-7426-C7BA7152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4">
              <a:extLst>
                <a:ext uri="{FF2B5EF4-FFF2-40B4-BE49-F238E27FC236}">
                  <a16:creationId xmlns:a16="http://schemas.microsoft.com/office/drawing/2014/main" id="{9A8E5959-C20F-CAF0-2513-58087343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5">
              <a:extLst>
                <a:ext uri="{FF2B5EF4-FFF2-40B4-BE49-F238E27FC236}">
                  <a16:creationId xmlns:a16="http://schemas.microsoft.com/office/drawing/2014/main" id="{76808B77-2FBD-DC22-8B4D-BC972C160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6">
              <a:extLst>
                <a:ext uri="{FF2B5EF4-FFF2-40B4-BE49-F238E27FC236}">
                  <a16:creationId xmlns:a16="http://schemas.microsoft.com/office/drawing/2014/main" id="{E8D09CFD-407B-004B-0EAA-5E18DB4FA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38">
              <a:extLst>
                <a:ext uri="{FF2B5EF4-FFF2-40B4-BE49-F238E27FC236}">
                  <a16:creationId xmlns:a16="http://schemas.microsoft.com/office/drawing/2014/main" id="{377059CD-C932-EF35-507A-3EDBAA7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39">
              <a:extLst>
                <a:ext uri="{FF2B5EF4-FFF2-40B4-BE49-F238E27FC236}">
                  <a16:creationId xmlns:a16="http://schemas.microsoft.com/office/drawing/2014/main" id="{22198EB1-AD74-46D0-18CC-212392A1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Oval 540">
              <a:extLst>
                <a:ext uri="{FF2B5EF4-FFF2-40B4-BE49-F238E27FC236}">
                  <a16:creationId xmlns:a16="http://schemas.microsoft.com/office/drawing/2014/main" id="{C49D10F0-AEBE-49C4-D991-4D964292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Oval 541">
              <a:extLst>
                <a:ext uri="{FF2B5EF4-FFF2-40B4-BE49-F238E27FC236}">
                  <a16:creationId xmlns:a16="http://schemas.microsoft.com/office/drawing/2014/main" id="{6954906C-9523-FF10-F1BF-1763FBF6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42">
              <a:extLst>
                <a:ext uri="{FF2B5EF4-FFF2-40B4-BE49-F238E27FC236}">
                  <a16:creationId xmlns:a16="http://schemas.microsoft.com/office/drawing/2014/main" id="{5E5735B4-39A1-2D60-7B97-822D3350D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43">
              <a:extLst>
                <a:ext uri="{FF2B5EF4-FFF2-40B4-BE49-F238E27FC236}">
                  <a16:creationId xmlns:a16="http://schemas.microsoft.com/office/drawing/2014/main" id="{6E7504B8-801C-A651-5218-99D580F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44">
              <a:extLst>
                <a:ext uri="{FF2B5EF4-FFF2-40B4-BE49-F238E27FC236}">
                  <a16:creationId xmlns:a16="http://schemas.microsoft.com/office/drawing/2014/main" id="{B7FC4EED-9C15-C254-37CC-265CB399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45">
              <a:extLst>
                <a:ext uri="{FF2B5EF4-FFF2-40B4-BE49-F238E27FC236}">
                  <a16:creationId xmlns:a16="http://schemas.microsoft.com/office/drawing/2014/main" id="{78369289-4749-13D8-F4A5-C2AABA96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6">
              <a:extLst>
                <a:ext uri="{FF2B5EF4-FFF2-40B4-BE49-F238E27FC236}">
                  <a16:creationId xmlns:a16="http://schemas.microsoft.com/office/drawing/2014/main" id="{5B69DAAE-52BD-6A45-FA9A-43D13EF64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58">
              <a:extLst>
                <a:ext uri="{FF2B5EF4-FFF2-40B4-BE49-F238E27FC236}">
                  <a16:creationId xmlns:a16="http://schemas.microsoft.com/office/drawing/2014/main" id="{02709668-89A6-D275-B83E-29D59B86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59">
              <a:extLst>
                <a:ext uri="{FF2B5EF4-FFF2-40B4-BE49-F238E27FC236}">
                  <a16:creationId xmlns:a16="http://schemas.microsoft.com/office/drawing/2014/main" id="{FBC5E88D-FA2E-E8DF-F630-322E4900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Oval 560">
              <a:extLst>
                <a:ext uri="{FF2B5EF4-FFF2-40B4-BE49-F238E27FC236}">
                  <a16:creationId xmlns:a16="http://schemas.microsoft.com/office/drawing/2014/main" id="{9B91B8C5-F1CC-08D6-6E4A-EE91A9C6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Oval 561">
              <a:extLst>
                <a:ext uri="{FF2B5EF4-FFF2-40B4-BE49-F238E27FC236}">
                  <a16:creationId xmlns:a16="http://schemas.microsoft.com/office/drawing/2014/main" id="{59328B35-F3EE-F611-5313-63E9ADD7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62">
              <a:extLst>
                <a:ext uri="{FF2B5EF4-FFF2-40B4-BE49-F238E27FC236}">
                  <a16:creationId xmlns:a16="http://schemas.microsoft.com/office/drawing/2014/main" id="{4062331A-7719-6361-4859-17262BDA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C5BE8D67-603C-7533-1152-B49E2758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A9864275-6A8F-F8A7-0ECD-3EFC79EC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51F77DE4-0CF2-0C00-3EF6-33A8DCBC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2F4231F7-A6EB-D7BC-0863-5287458A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78">
              <a:extLst>
                <a:ext uri="{FF2B5EF4-FFF2-40B4-BE49-F238E27FC236}">
                  <a16:creationId xmlns:a16="http://schemas.microsoft.com/office/drawing/2014/main" id="{B3780693-DF9F-007C-ADEE-4752FD46C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79">
              <a:extLst>
                <a:ext uri="{FF2B5EF4-FFF2-40B4-BE49-F238E27FC236}">
                  <a16:creationId xmlns:a16="http://schemas.microsoft.com/office/drawing/2014/main" id="{558D434D-D9DB-D4D7-1B35-4C7158C7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80">
              <a:extLst>
                <a:ext uri="{FF2B5EF4-FFF2-40B4-BE49-F238E27FC236}">
                  <a16:creationId xmlns:a16="http://schemas.microsoft.com/office/drawing/2014/main" id="{7A18DB40-A4D2-C5DC-D18F-229CAD47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81">
              <a:extLst>
                <a:ext uri="{FF2B5EF4-FFF2-40B4-BE49-F238E27FC236}">
                  <a16:creationId xmlns:a16="http://schemas.microsoft.com/office/drawing/2014/main" id="{9A2E3435-C4E8-EACE-5039-AD1900CD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82">
              <a:extLst>
                <a:ext uri="{FF2B5EF4-FFF2-40B4-BE49-F238E27FC236}">
                  <a16:creationId xmlns:a16="http://schemas.microsoft.com/office/drawing/2014/main" id="{13376BEC-7DD2-E540-3517-1926FE3E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Oval 583">
              <a:extLst>
                <a:ext uri="{FF2B5EF4-FFF2-40B4-BE49-F238E27FC236}">
                  <a16:creationId xmlns:a16="http://schemas.microsoft.com/office/drawing/2014/main" id="{08536877-6B70-72BD-6ED6-637D7C34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4">
              <a:extLst>
                <a:ext uri="{FF2B5EF4-FFF2-40B4-BE49-F238E27FC236}">
                  <a16:creationId xmlns:a16="http://schemas.microsoft.com/office/drawing/2014/main" id="{576E75B7-7864-A1D6-4BB3-21C3ECB9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5">
              <a:extLst>
                <a:ext uri="{FF2B5EF4-FFF2-40B4-BE49-F238E27FC236}">
                  <a16:creationId xmlns:a16="http://schemas.microsoft.com/office/drawing/2014/main" id="{0C7EDE38-C0E8-CE0E-A719-642B31AB2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6">
              <a:extLst>
                <a:ext uri="{FF2B5EF4-FFF2-40B4-BE49-F238E27FC236}">
                  <a16:creationId xmlns:a16="http://schemas.microsoft.com/office/drawing/2014/main" id="{566C28A8-C51B-F376-740A-66BC419D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Freeform 598">
              <a:extLst>
                <a:ext uri="{FF2B5EF4-FFF2-40B4-BE49-F238E27FC236}">
                  <a16:creationId xmlns:a16="http://schemas.microsoft.com/office/drawing/2014/main" id="{A6A66F5B-C1E6-704F-85E1-C7B89A09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99">
              <a:extLst>
                <a:ext uri="{FF2B5EF4-FFF2-40B4-BE49-F238E27FC236}">
                  <a16:creationId xmlns:a16="http://schemas.microsoft.com/office/drawing/2014/main" id="{261AE64D-491C-7589-573E-93075CDE4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600">
              <a:extLst>
                <a:ext uri="{FF2B5EF4-FFF2-40B4-BE49-F238E27FC236}">
                  <a16:creationId xmlns:a16="http://schemas.microsoft.com/office/drawing/2014/main" id="{B42B5FBC-2AC0-EB92-7366-F2FADB8F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601">
              <a:extLst>
                <a:ext uri="{FF2B5EF4-FFF2-40B4-BE49-F238E27FC236}">
                  <a16:creationId xmlns:a16="http://schemas.microsoft.com/office/drawing/2014/main" id="{348A9E0D-A8EB-87FC-AFCF-AD0DD7D2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602">
              <a:extLst>
                <a:ext uri="{FF2B5EF4-FFF2-40B4-BE49-F238E27FC236}">
                  <a16:creationId xmlns:a16="http://schemas.microsoft.com/office/drawing/2014/main" id="{0CAE8BE3-B1B5-0C39-6962-F554192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Oval 603">
              <a:extLst>
                <a:ext uri="{FF2B5EF4-FFF2-40B4-BE49-F238E27FC236}">
                  <a16:creationId xmlns:a16="http://schemas.microsoft.com/office/drawing/2014/main" id="{73EB896F-23F6-5375-33F5-54A531DE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Oval 604">
              <a:extLst>
                <a:ext uri="{FF2B5EF4-FFF2-40B4-BE49-F238E27FC236}">
                  <a16:creationId xmlns:a16="http://schemas.microsoft.com/office/drawing/2014/main" id="{EDC82972-AB7F-A4E9-0BCD-E333D40D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5">
              <a:extLst>
                <a:ext uri="{FF2B5EF4-FFF2-40B4-BE49-F238E27FC236}">
                  <a16:creationId xmlns:a16="http://schemas.microsoft.com/office/drawing/2014/main" id="{69852312-8A8E-4146-5337-B11AB4E5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6">
              <a:extLst>
                <a:ext uri="{FF2B5EF4-FFF2-40B4-BE49-F238E27FC236}">
                  <a16:creationId xmlns:a16="http://schemas.microsoft.com/office/drawing/2014/main" id="{90ACB86E-0AA4-2C47-6D43-2CE709F6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3" grpId="0" animBg="1"/>
      <p:bldP spid="28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66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z="5500" dirty="0"/>
              <a:t>Credit Card Transaction Fraud</a:t>
            </a:r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Made by: Faisal </a:t>
            </a:r>
            <a:r>
              <a:rPr lang="en-US" dirty="0" err="1"/>
              <a:t>Alassaf</a:t>
            </a:r>
            <a:endParaRPr lang="en-US" dirty="0"/>
          </a:p>
          <a:p>
            <a:pPr lvl="0"/>
            <a:r>
              <a:rPr lang="en-US" dirty="0"/>
              <a:t>And Abdulaziz </a:t>
            </a:r>
            <a:r>
              <a:rPr lang="en-US" dirty="0" err="1"/>
              <a:t>Aljohany</a:t>
            </a:r>
            <a:endParaRPr lang="en-US" dirty="0"/>
          </a:p>
          <a:p>
            <a:pPr lvl="0"/>
            <a:endParaRPr lang="en-US" dirty="0"/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5B5C3-1725-57BA-513D-485C7AEE6220}"/>
              </a:ext>
            </a:extLst>
          </p:cNvPr>
          <p:cNvSpPr txBox="1"/>
          <p:nvPr/>
        </p:nvSpPr>
        <p:spPr>
          <a:xfrm>
            <a:off x="1700172" y="451025"/>
            <a:ext cx="50719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C343C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Dr. Muzammil Behzad – Big Data Analytics Course</a:t>
            </a:r>
          </a:p>
        </p:txBody>
      </p:sp>
      <p:sp>
        <p:nvSpPr>
          <p:cNvPr id="2" name="Google Shape;91;p3">
            <a:extLst>
              <a:ext uri="{FF2B5EF4-FFF2-40B4-BE49-F238E27FC236}">
                <a16:creationId xmlns:a16="http://schemas.microsoft.com/office/drawing/2014/main" id="{E88215E1-9FDF-03FE-979A-50975B212219}"/>
              </a:ext>
            </a:extLst>
          </p:cNvPr>
          <p:cNvSpPr txBox="1">
            <a:spLocks/>
          </p:cNvSpPr>
          <p:nvPr/>
        </p:nvSpPr>
        <p:spPr>
          <a:xfrm>
            <a:off x="-8453" y="-1499861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 i="0" u="none" strike="noStrike" cap="none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Introduction</a:t>
            </a:r>
          </a:p>
        </p:txBody>
      </p:sp>
      <p:pic>
        <p:nvPicPr>
          <p:cNvPr id="5" name="Picture 4" descr="A green logo with black background&#10;&#10;Description automatically generated">
            <a:extLst>
              <a:ext uri="{FF2B5EF4-FFF2-40B4-BE49-F238E27FC236}">
                <a16:creationId xmlns:a16="http://schemas.microsoft.com/office/drawing/2014/main" id="{64957268-3D69-12DC-AA97-CEC892BA5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45726" y="-2632144"/>
            <a:ext cx="3646824" cy="1451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CED4EC-76A1-4233-4BAA-DFF5B033676A}"/>
              </a:ext>
            </a:extLst>
          </p:cNvPr>
          <p:cNvSpPr txBox="1"/>
          <p:nvPr/>
        </p:nvSpPr>
        <p:spPr>
          <a:xfrm>
            <a:off x="2470141" y="6701168"/>
            <a:ext cx="5217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internship spanned from June 23 to August 15,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598553-82EE-2C61-FF86-CED66AF08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0544" y="1064257"/>
            <a:ext cx="2361434" cy="31485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7E52540-5FB3-4D08-2FFA-F0EF98D40B77}"/>
              </a:ext>
            </a:extLst>
          </p:cNvPr>
          <p:cNvSpPr txBox="1">
            <a:spLocks/>
          </p:cNvSpPr>
          <p:nvPr/>
        </p:nvSpPr>
        <p:spPr>
          <a:xfrm>
            <a:off x="-6307410" y="2367224"/>
            <a:ext cx="4813020" cy="1086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2800" b="1" dirty="0"/>
              <a:t>Abdulrahman Saleh </a:t>
            </a:r>
            <a:r>
              <a:rPr lang="en-US" sz="2800" b="1" dirty="0" err="1"/>
              <a:t>AlRajhi</a:t>
            </a:r>
            <a:r>
              <a:rPr lang="en-US" sz="2800" b="1" dirty="0"/>
              <a:t> &amp; Partners Co. Ltd.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2150694A-38B3-22FB-89D1-5C3980483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D6F20867-BE38-9970-3442-B753285AFC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621" y="260694"/>
            <a:ext cx="7696200" cy="639388"/>
          </a:xfrm>
        </p:spPr>
        <p:txBody>
          <a:bodyPr/>
          <a:lstStyle/>
          <a:p>
            <a:pPr lvl="0"/>
            <a:r>
              <a:rPr lang="en-US" dirty="0"/>
              <a:t>Model Training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3B981E2-0FDF-843A-E820-E924D84B15B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BCB7C7BA-C824-2DD2-372C-D2258E7F0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C3400E41-28C2-CDD3-F4EA-C63147A5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ED0B7C49-6329-80F1-13DF-6B94CB1D9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5E18B954-612D-7C63-36BB-F604916F0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65F839E6-B5AD-FDC4-CFDF-A7B0D7B0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C35854B8-067C-3A4C-DC58-CB92FF7A4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D4DD2A9-6526-B3A9-888C-3097FC7F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51B913EE-CB98-7E3D-1E0F-F0579CB13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67659D68-CD56-2B22-FC19-80423E792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385B1F29-1106-9AB3-AF2D-B69723E14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2B31752C-B3EE-E7AD-BE85-79A3F3B98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14018D32-AA3F-7D6E-14FD-E94E8FC3B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56CBEEDF-D032-1E82-805F-824FB1E04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8E6F785F-D519-EE8B-0290-8BC083841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9158ACA4-69A8-02BC-ECA5-5D9369E6B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535ABEC4-22FE-D22E-6B84-7F84D4154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3F113A48-1BA4-ACEC-FF85-410767DA2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B4AC0789-EDDE-FC17-7843-8AC5B67C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8730B933-0B3F-06B2-B870-F8FEDD2E6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A121FB0F-1EB3-478E-D46C-1CD447503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7461DC81-F039-D6D2-937C-1ECF90AB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049D2396-DD0C-28AE-8908-94533D97C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C79D74BB-1684-0385-F1FB-5A07D7FBC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E9CD60F5-82DD-A87A-8C0C-3A0DCE62D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23BEB5C6-B515-8A08-450C-D29618F05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3D2D4E11-D697-58E2-8521-3491D2C07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76F51F23-DB8C-AA3D-6149-5CE97E037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3301E5B0-FB20-1C4F-52D5-BBAD61CB5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CF0FE242-A0E3-32A7-505F-AAB4BC33B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53D5F2D-4292-4CD2-A7A3-F8DEF60CE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ACEBE6F6-CECE-3236-9093-EB26374F3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C1F5DE5A-417D-3D31-0B41-1C7D96116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8392D5CA-B298-345E-D314-14D137FF2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C3EF3EC3-D7C5-A14E-7CCC-A2E8783FD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AC5C96C7-BEBD-D849-5502-E64CF9C69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81A61EF2-7BFD-B1C2-5E87-D9FBCCDE1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84481117-B490-7580-C144-205E3F2AF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35E9A5C3-7447-9465-CDFE-03E0437A8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CDAE7C03-2A38-7E59-487C-247FEA033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1F1E2C55-2A12-5072-F7A5-82D57D9FD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2911FADC-9E34-D4E7-1120-A76F0DF7F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9680B22E-B371-8E4D-446C-291142651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D1A42291-7E95-352D-35F4-C439A754A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DE55E93-231B-9A67-08A8-E720D5D32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9E34697B-3AE9-39D9-0020-5E320A468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3A174783-C0A3-5BBF-D263-2A60E6F2A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0FF830AC-8DDC-C76F-5122-3AC76DBB1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35491BC0-152A-5D2A-3688-2A4D0E574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6C962102-D454-CFB1-B73E-C84FA9B45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EF7FF375-39C3-C88E-DC19-00CC3F70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EC0E8DFE-1B7E-205F-E652-60782FFF4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253627E6-9F24-AFDC-CFC2-151426497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E8110699-C28E-50BD-1A0E-552CFDF9B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1AB4D6B8-20EF-7C5B-6715-4F87C1404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67B5536E-7937-1628-0CAF-7FF0DEA74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DE9E2395-FB43-255E-8C30-B1BF6C692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9015C2FF-99C0-EDF4-4720-0D326AD7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13C979C-366E-BC6C-F842-F8C99A71B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94B1FF11-2CDA-46EE-5AE4-A2A9BF1FA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7350B385-46F6-5387-5519-437ADF6C1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037DF734-7B54-46E3-8994-5C5D73DEF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A6F1562B-A378-7212-32B6-73515A1EF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8B555477-FF00-ADCD-F0E1-C224207F8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832B3236-1537-FD93-338F-9F95652C6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4519AFC1-63B1-C903-D8EF-7C4A14FF8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4B352AC5-8E3D-D074-93EC-B67D834F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673630DE-5007-BDA6-E841-52D570D89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7E32B163-52A3-D2D2-6D99-C6BD229D2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F134710F-6877-3BA6-3FC1-5FF4FFC1E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1DB5E0D2-4D03-549D-113A-DA946D240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295DD479-6582-50AB-D3A3-A4B681333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915BE0F3-C270-9BF0-9F82-CE3C22041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989FF1D7-28B2-793C-89B8-61D2A6F05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113DD0B6-D682-DF71-9436-D99EBD2EA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383DE824-B7B4-1DDC-B759-D31E52C5F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3A1AF8B-23C8-D1C5-2A18-F1FDD89F1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210E6790-9DA0-B1F1-B568-84CF767CB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9CBE393A-2B2F-4A1E-531C-45558D66B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70F9EF2B-6079-850F-FA53-4EE14F8CB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4B1DB819-9F1B-1484-6F67-D2281CA7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72655047-8E00-0F69-A86C-97EED2002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5FD6E551-9EB9-2D68-8F4D-ED3AF0766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AE260450-7AEA-8D96-171E-F959B4FDA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BB074494-AA1E-0380-B7DC-85A54A4B0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F220107E-E85E-E496-231B-D33E5CF6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C7051D51-E10C-874C-2B98-E15997D6E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B6D8B857-B45B-6DCE-45D2-37CADC76D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9768B16A-87CF-B93D-4760-4E9A1D877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23CAD181-D148-ED15-C464-5A915E221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2224426E-DEA9-A34F-A184-D142E231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7FBC6AF5-05EE-CF15-79F6-E2DF7FE4F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0568060C-F6BB-6A76-E161-8B102A26A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FEF4AEA5-5A8E-1349-5312-FB0D48D1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756719D-6759-21B8-9C6E-9896DCB08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CDF616FB-09DE-E1CE-77B5-AA07B9BD3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FC5E3362-32A6-9496-3E76-682943488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4B354308-BFFC-E942-4439-587005F9B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A2F53F98-E4EF-C20F-AE3E-149784D91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3D0794BD-F2F6-A975-DBDC-B975EBF52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186720D2-7384-CEDA-C57C-B4F652DA5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E1DFC0D2-DA14-D95D-9050-A92DC2BFD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103C8DE9-098E-5AB3-6223-9264BD22C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D4ABCA54-EFE1-63EE-1161-25D4267BF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B4528FC3-4563-6D16-C7AA-9857E16AD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FCE45AA9-A67C-7096-F3CE-084044A67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BA142306-BAAA-2A2C-3546-9538300AA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ADF44A49-A198-0153-954B-2B3FEB58D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0F674405-D2BA-9CC7-4B10-5AC881E3D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BD7CE6BE-03D0-EF88-FBBD-852B3E85B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319C9FDB-89FF-CF7C-5E6F-42E349CE1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E765FD53-D6F1-6D11-E85A-12E002AA5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6D76C809-2B7C-F59A-4432-15C338206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C88C7FAB-B5F9-4201-7D5E-5CA89474F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FBE14626-8E58-9A87-01A0-AA9C31CA0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62AF51D-1FD2-4923-F5E9-F1D87459C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A2C0B471-3BAA-5B5A-B7C8-1C32EE6CA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4A231B25-E02A-8A32-B3DC-157025AC9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804B0402-9B52-FB33-8BB3-20C32A65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63" y="964021"/>
            <a:ext cx="7505700" cy="2124075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87B64AD8-FDFA-D057-448A-395983695D46}"/>
              </a:ext>
            </a:extLst>
          </p:cNvPr>
          <p:cNvSpPr txBox="1"/>
          <p:nvPr/>
        </p:nvSpPr>
        <p:spPr>
          <a:xfrm>
            <a:off x="1700981" y="3152035"/>
            <a:ext cx="48374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Random Forest with default parameters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class_weight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='balanced' to handle class imbalance. 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3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F14F97C6-538E-D487-A14C-A0DBB4B0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270FF718-D4CC-F927-EB7F-8CA19201E8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621" y="260694"/>
            <a:ext cx="7696200" cy="639388"/>
          </a:xfrm>
        </p:spPr>
        <p:txBody>
          <a:bodyPr/>
          <a:lstStyle/>
          <a:p>
            <a:pPr lvl="0"/>
            <a:r>
              <a:rPr lang="en-US" dirty="0"/>
              <a:t>Model Evaluation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09A5369-2992-97A6-C60B-A68FF6FF0060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1103076B-561E-660C-B267-54925464B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0AF39462-CC2E-BDFA-695A-85129F57D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BAFE40A5-8271-3A52-6F71-14D6360B6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59174C28-F24F-48BC-4757-70BD94393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4A75532B-0818-A16A-7A1F-0C86D6C0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154764F1-4D31-0987-24E8-1A4584A6A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11CBA2E1-B6F6-9590-2869-7617767FF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F5455058-29E0-C107-CA70-8F3E9D441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3D6529D3-D777-1DCA-FC78-5F48CD81D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58B6DDA9-A6A1-19FF-155F-50BCB91A3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48AA29BA-B953-E05E-A76D-CF2FF13AD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C80C4C8D-D68E-9B89-D6F2-5043A9EAF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036A12C2-3800-B4C8-F28E-994729B1C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68B9A684-3009-111C-D055-0F11AE2CC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AB2DAAAC-A769-141A-0EAF-C78CEF74C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E7FCB653-4149-40DE-0789-18172A227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A222812F-370E-71F6-3180-9AB44D96F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76BE7242-F9FA-5695-1152-409BF80EB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D26A9D62-C2B6-6EA5-66EF-BE773ADAA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4DA9C2B3-BF80-AC36-9BD7-C637017E1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40C80FB2-9362-D821-B404-5F3BDD11D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5441E2FA-2995-65BC-35EB-1492FAE29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011003A0-F8A6-3328-9932-8E9BB785E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02C43A7F-C870-506B-5F8A-C9FA14E81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6175AC2B-4876-12B3-BC44-0FA0EF3F7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4F87CA-816D-928F-C2AA-30E40DDBB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799BEFF2-B350-0056-CA44-86D0099DA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CEDDF82-E714-F939-8004-51942F2C5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1D8FEBA2-1381-4B95-D219-F2B5061EA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C439C74-0E07-5A04-9695-541722404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EDA172B4-3671-3ECF-9BF1-8193D0113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D7324623-402D-9028-36EA-9EB7296F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D8100919-B3FA-7FCB-9801-5A4557413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C8B4B772-590C-09AC-AE6B-EFF0D9CA0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CB6178B7-DBE1-8A26-0CC3-0935ED499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0AFFCA81-CD68-6B69-7500-2452DF62F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C045866B-6FCD-9307-6E60-331D4B363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03BBBCCA-D050-CE3D-0B9E-D12DE7EAD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724AEED5-07FE-2FA8-E217-F55E44373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674262F3-E8BF-97AE-2AF4-9F0BB4A17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9A1FF440-0B65-954B-7D1F-D1132A95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09B73238-F90E-3A25-2D0B-D40B1999D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903A9F50-D97E-BAC0-6112-AC960DFAD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C0A82E3-645C-990E-3033-48D67C513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559A69F5-6192-D3B2-F870-871E4ED5D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3470CE51-168A-C63E-DDF1-37A532107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3F6A3481-6F95-A836-9627-15D0BE90F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6272D839-ECBE-6886-84A2-334C5E889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A7155ACD-90EA-D2BB-CEAE-7FA8F6794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06458C15-977C-724E-9B0A-DAA6D5552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117BF32F-DDBC-74D8-1C95-5602CF400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B44E52E3-BE62-E02D-2A45-9DA84A777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5AC0CC7B-5B10-DCB9-C4E8-F2B7EFE8C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053CC49B-74C7-C6BA-F2C8-CCD188616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FA7958BF-9CD5-844E-0A2E-3D374BC6C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7749A988-F510-B09B-C309-8CD6E44B2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8098D6C1-4CC9-ABED-F58A-B6EB2E7E9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18554607-7C2F-CB5E-FCB7-B0010910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C995B317-35DD-9DBA-C595-E3470D7F5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E3BB616A-AE16-1733-F4FD-47A8BD912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1382F312-0262-71A2-9159-29A4771C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23C302E0-3A77-AF61-EC30-144140E63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52CC93CA-7E06-3802-8C3F-1640B1356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5A99D2CC-EC3A-1395-BA13-2C946A0DF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73272C61-43CE-6BD7-0F2B-3BDD75D32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7046CAEB-971A-1F18-2F0D-C38D5757A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8FF193CB-BF19-A38C-A4D2-B9919CF97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926B51B9-CAC0-D247-99AA-0ABC6AEAA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AFC0463A-6958-FDF0-94AC-7159D8586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BAB82F30-D4BB-7AD9-3DCE-BA80352E0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A30C37F2-AF48-B370-F879-9AF453F33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BB4380E8-4795-A57B-BFAB-88CAA5665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788942F-CF2F-C4A3-9BB1-B8A6C2A9F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B61009A4-D937-F471-B6E6-C51F04BB4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BE989A1C-FEC1-D9BD-2BA7-4D619ABAC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08BFD84B-789A-949E-24FF-8609031BE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D5D8571A-05FC-7C5E-F763-5ABED2203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990C4136-24B1-C762-559A-E3E819605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785E9D57-AC37-C3D1-0377-2F2BDEC5A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539E7DD4-327E-A84E-D2B7-F75F73A2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97FCF8C6-0DB3-622E-BF2B-CBDD56F10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4BC6EA3D-1E4A-0372-24DB-F922BFB05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E2C2C062-5E8B-66D9-BB26-4A671FF43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AD2D79DA-6BCD-A515-E002-4789F18D7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0A8D5AA3-43CF-E321-3059-A56EF834A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150D4C9E-37A9-C27B-FD9F-461D0FCB2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224C53D1-6AA2-3F69-B788-74159063C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35D7DB0F-4C8B-7B12-6073-6759961E8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89F28F7E-2512-9237-A99F-5B3A60D59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96E96335-CEB2-FC83-E611-B1AB17B12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EEF7CAE3-945B-CC9A-4342-00D8D3640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4C45997-3A9F-3DDA-0C8D-C145BE60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B221911-3A6C-A314-89E0-2CB6F999B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CFAA5AEB-1790-6D68-0EC3-5E24E921A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0666DEC8-77DC-4CBB-9097-8EC8C24FD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04E94DF4-1CB8-2190-466A-B130220F0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4B5CD184-384A-06CC-5C62-2AF95DC04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1EDE064A-EE0B-58C1-9FDA-48B93246D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31CDC82E-1B3F-158C-9287-2B4A5F479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78F738DE-16CA-A7CE-BBA4-87F0EAEBC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9185E58F-3E57-6816-388C-19A26E816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29E7B29B-57F6-C6A4-F4CF-E649B756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B960285C-27A6-277D-E08C-2C8A93A37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466D5657-17FA-7175-63C4-9BF2DF312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F56BD794-9220-0D06-6670-68CC5D212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06982901-5D47-30C3-E131-9BA2C2C44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5700EC8D-369E-268E-C9BD-15C091FAD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54543CD4-416C-D586-49BE-28145C0C6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B7A28D32-7434-A3B8-8C25-5F349A514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D5D36A21-0206-4DE2-296C-517B1F9D3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CE10A7AC-410F-4F6B-8AC2-7B37122EE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61D9F6-C515-A5B6-C5B0-71C47E651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289DDD9E-9D6E-3B1C-9256-6D4AB0D9C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D7677A5E-8DE2-B1F5-9BF9-8D3ABF6F5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E04CFA1F-E786-C550-BDCB-6AB5A14E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85B1ED76-1C02-4B7F-2C16-B26DF8E88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CBDCA175-1280-D9FA-C04D-B69CC87C1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9BDCE048-FA24-B2C5-34DD-9C8C97C4F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51" y="854331"/>
            <a:ext cx="6810375" cy="2028825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BE1097ED-89D1-B4B7-B0B7-7BA72E959E26}"/>
              </a:ext>
            </a:extLst>
          </p:cNvPr>
          <p:cNvSpPr txBox="1"/>
          <p:nvPr/>
        </p:nvSpPr>
        <p:spPr>
          <a:xfrm>
            <a:off x="1755059" y="3017033"/>
            <a:ext cx="48374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The initial model showed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great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accuracy and precision but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lower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recall, indicating missed fraud transactions. 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8F4B5CE-DF24-8DEA-47D5-56D67A67C473}"/>
              </a:ext>
            </a:extLst>
          </p:cNvPr>
          <p:cNvSpPr txBox="1"/>
          <p:nvPr/>
        </p:nvSpPr>
        <p:spPr>
          <a:xfrm>
            <a:off x="1863213" y="4058851"/>
            <a:ext cx="48374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fraud detection,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recall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is crucial to minimize false negatives. 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2E1008E4-ADBE-0501-444D-EFCA904B6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3CE89380-A83A-F080-FB77-3E85F2B913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621" y="260694"/>
            <a:ext cx="7696200" cy="639388"/>
          </a:xfrm>
        </p:spPr>
        <p:txBody>
          <a:bodyPr/>
          <a:lstStyle/>
          <a:p>
            <a:pPr lvl="0"/>
            <a:r>
              <a:rPr lang="en-US" dirty="0"/>
              <a:t>Validation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6C5D3D6-20E3-AE95-CB9B-D63EFB101BA8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2879625B-B7B3-B4EA-4152-1DCBFDF3A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C4F95097-FF6B-38F7-7BAB-4C9637C3D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02297E1C-F86C-BDBA-B6D3-F2C8FF3FD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C6C5600D-0628-5E22-8C4A-A409962DF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F1A53E6B-2E80-C6C4-ACF5-12F81A334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2726A3A-1483-DEE2-F9E4-A4800E7EB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5F6B96DB-4A9D-3D7B-5555-B785ADBA4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6BB9D3F9-824C-F072-DC5D-7F817C6BA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0DD6D382-EEB5-3B65-C984-AA2CC4837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29872B9C-CD67-7C21-599F-C20EAAE95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9C3E1EA7-68CF-7F32-3AAA-A081C39B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8FED5CB9-DD3F-877F-4DD4-B3E4CC99D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60E4F42C-3ACF-485C-2552-E2C1C731A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D14DAAB3-EB71-8B2D-F7CC-1FBB1FC9D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084FE4E7-F722-0E44-720E-F02E0C29A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5C73E083-37CC-92F6-ABA2-0427E1C03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DA6520CE-DE13-CF6F-7F4D-F7BB34EF8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9DAF852A-05AD-E797-1FD0-1B01A8E4A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5B99B6BB-BDD7-70F0-4B23-63FCDFA5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D4828844-B4EE-3C18-AE91-EF0F26788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370D986-4CB5-DB3D-F347-B29FFB818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9BB32831-F132-0300-5F18-2D572970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43EB9499-222E-AAB8-0EA6-CC095C705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639A6C7C-7DC5-AA68-11C5-C4F9EA0AA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BDB188C9-2EB9-201E-7634-F02D66271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6115D36A-37C9-0392-AF93-DD1B78B93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42BD7988-0938-15EC-FFCC-1EC920579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194126B-7DDC-55FF-B25C-06073A467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A0559D5C-1D30-6052-FB2D-68E993E82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D646064D-C95C-1603-42C1-9CCEBBE8F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E9DE4A1A-8BAF-61D9-6319-D7DDB39DB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19B817E9-6A4F-8D57-61BA-256D2DF0E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D4690AC2-9BD2-6A72-F21F-EA005AB20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7EAB97E6-C053-64B4-4C08-9682AD3D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8DE95CF1-38A8-3987-4159-1332487B6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F745978E-3326-DD22-4DB6-543FD0904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AF88A123-0795-2B2E-A31B-4ED46619D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661F63AB-82B3-5B8F-2038-96728ED23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CFCA3AC-D1B7-05CD-1242-64B420F66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1FE43C98-121F-C394-673A-1FEEEBD86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5074512F-DC97-7AE1-8EC3-71CD391AB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39F04B96-B505-8C7D-7065-024D96F9D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9363239A-4AB1-4D2C-F078-0E3CEBAE7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615F0FC1-A44C-4BFB-A15B-98FD624ED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CE7D7877-383B-DB49-EA2F-4E7AC235E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F5E41262-BC25-2E68-32CE-EB410908A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FBC4D0E3-6D4F-1EE4-3B9E-DA93E2B1E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6E6E9518-658D-6859-3F67-D26DC2B54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B0646CCC-D3A3-3EBB-C67E-33D95AAF4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262B2BBE-6CE8-E586-E975-C91706177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7CB1665F-EC92-8A56-6D35-086C95183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D9D9C4D7-EC72-BCD3-01D2-F3118C0AD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6785AF5D-FCAF-ABF9-F538-E0777402F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A79782D0-CE64-C1FF-F329-D3BAF1655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697DBD9-D10E-9627-B9C4-DB2727D52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52E35DE1-6973-1E8D-3B1E-6A54769EA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6D0C823F-3830-61FD-34FF-F2F6B92A5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70DF3AA9-D30E-81BA-446B-A6380FB3C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78E5B41-4140-2739-18A3-63DCEF4B5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2914C1D0-794F-6E2D-CE8A-112EF8E1A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5052E771-81FF-585C-4EC4-BB9C6FBBD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ACE74581-E1DD-0955-4947-D001B7C48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10822EAB-ABC0-3E0E-4EA6-31BAC58D9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C3DDB13B-8442-664B-DA7B-B3437B4D8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D483C662-0856-FF53-7DB7-D5A8FD155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D07A6857-F4B0-A9DC-F552-C2F259731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B065966E-5D66-2337-2157-EB756B6CB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C7BACB12-FF21-C0AF-78CA-5D0F36246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141DAA59-C0B4-2E8D-E198-4327C35FF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49A25038-1D88-60FA-F594-4225515D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2A0ECBEB-82AE-5BF1-8102-C2289FD13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F1217BD1-2A81-A7CF-1CA2-ACE58144D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87775E4-D825-C058-72E9-B9E8D1E8F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1C68D392-8E10-B805-E1A0-3E240E2C8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B64BC7E9-F612-9442-1B50-98D32374D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278C9BD4-32D6-C9B9-ABE4-12CF7C71D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7014BE5A-6570-9D38-F671-055D7F71C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BE70EC69-B37E-DB2E-3495-134A9A3FE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CC4DD749-B798-0663-2D37-22E098A67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72F961FC-E6B9-943E-F610-9E25C87B2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7AAED45F-0E50-2C69-D5A5-862E93923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771B0C1E-1958-50CC-ACA8-055660C8E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387814ED-C1E4-24F2-DC1C-D46250C8F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D5105E68-F7DE-D31E-17A6-C965ABD1A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E5E98FC1-EB30-C4D8-8BBA-7727C0AD9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996135A6-8265-FC39-98F0-F041E6022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87C3E2FA-A0C8-C4E2-EF55-6977DA91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49B52B44-7679-6DEB-54E6-B9681D09D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DB2CE298-CF8A-BFAA-9552-CBC1BBAEA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CBA4D58D-F77E-DCFF-81DC-340EE8BC4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DAC526D7-97BB-BEB5-3644-9FD94A900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408C1836-1ED2-40BD-9121-0B7D10D17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63073312-EBCB-A44A-AE3A-93F7DB726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EB6F9382-8DF2-A21A-B693-23EFA2E71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07016BE4-9996-4966-BF74-85F056DC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EA5321EC-26BB-3E5E-ACB0-AC2D1BDA0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BE4C67B9-51F4-53B0-0C62-B55CA768E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351CD469-3116-2C27-01E3-9D9E50D5F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697089ED-4B2C-575B-3406-BA2E2980C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DEECE13B-B473-CA14-5A8E-EF55B70B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BED09011-E842-B825-36DA-D010832D2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F2AA5F7B-890B-B0D0-F015-B4D5CE57D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025E25A3-2FF9-CBF5-6681-39D8155F5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B44C7033-19E2-447E-AE55-E42E2E1F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5C1387CC-8319-FBE4-7826-B770686BB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46D1D19D-E25B-B45A-F7DC-D8BE3DC4D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A4B2CE3-4D56-7179-D79A-C0C8F5AD6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10A4EF73-E0FC-A5CC-D8D1-75F24AE4C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F2464FA5-6404-1503-C5DD-04A95E1F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7FBA6C21-351E-1461-0499-07DC75FF7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BEF3ACA9-F738-2C31-D974-2505A289C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1621DF4E-F997-D9B1-0114-3021482A4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B786359-91CE-ADA2-5B51-779C504D2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D5938FC2-47AF-E386-1816-E4FF3F420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8B5A4FB-D980-FE6D-0152-E8F56CA4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365CF8E0-3F8C-2D3E-5228-8332E93C1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7DD866F3-7716-F6BC-C67C-CCCB7E52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73EDF973-B303-4F70-CA3C-33726B240EC7}"/>
              </a:ext>
            </a:extLst>
          </p:cNvPr>
          <p:cNvSpPr txBox="1"/>
          <p:nvPr/>
        </p:nvSpPr>
        <p:spPr>
          <a:xfrm>
            <a:off x="2153265" y="2630598"/>
            <a:ext cx="483747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Cross-Validation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Performed 5-fold cross-validation using the best model. 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Results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Improved mean recall score, indicating better generalization. 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C8C1A1B-5984-2938-724A-3076076DE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5" y="987373"/>
            <a:ext cx="7877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5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959B6C28-C93C-CE5C-661A-A82CA786A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D5645CBF-96BA-C6DD-DCED-8511A530CA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621" y="260694"/>
            <a:ext cx="7696200" cy="639388"/>
          </a:xfrm>
        </p:spPr>
        <p:txBody>
          <a:bodyPr>
            <a:noAutofit/>
          </a:bodyPr>
          <a:lstStyle/>
          <a:p>
            <a:pPr lvl="0"/>
            <a:r>
              <a:rPr lang="en-US" sz="4000" dirty="0"/>
              <a:t>Conclusion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9B7B99C-B718-2F03-DE57-218645FC36EC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873C03AD-89E2-BB73-B3A5-FB23B9DC9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0473086F-8A26-C31E-96B2-E775450C4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FF44CB61-451F-2481-BAF3-7A7C8E461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59C99011-A4AF-1A14-5CC4-63D093B6B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B0C60C8C-FAEC-0072-2889-0150325D9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990014F-F4CA-17DF-A47A-159E440C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2DC0A5E6-D8DB-FCA6-92FB-6F84D4A55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4257FBC9-69D3-886F-91D3-DF9903AD8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8E9FCBA9-5DF9-D358-4DBE-6847BBD1C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23A0073B-1662-81C4-F4F3-8AD0C41AF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1C2DB411-1941-291A-7432-2E7CFD18E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84726D5A-B5D8-119B-A71A-B95A9902A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FD9A02C6-4308-7503-2B8F-7FF13BE9F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DB1F06A6-36FD-8ACD-FDF8-571B918EC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15CEC6E5-B71F-9C48-2040-121E35B6D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06870CAC-182A-A6BE-96D5-9C4957E6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45EB94AE-993C-3D1D-7DE5-36BBEFF4C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E26E8B9F-EC7F-620A-D5E7-E42A5B9EE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5E39507A-DC34-DF73-398E-C5DA86D42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28CFA764-0D94-1AD9-A41A-D93B438A5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A38319F4-BDAD-0EAA-3A48-91CC23768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A1C6CD72-EC99-C5C8-9EA5-512E26EAE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83411D0F-A68E-F956-94FC-1C4B8EB63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8F3A1978-C2F9-4C4F-354A-3B1966B6A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207735D9-565E-BBD5-84BF-5308745D8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CA91F553-93F9-6331-AEE7-483657149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1D56AE3C-D8F2-4FA7-E4C5-F6126C6E0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DDD93C07-01B9-F6F5-7C74-AEB911862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02D90662-C291-CD8F-8026-BF4B69C9D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9E2CA158-3E8C-651B-146B-26348469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5EE7D6DB-1132-5C98-01F5-BCEB207F2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DBBA7D4F-8DFD-3AD7-57BE-88A82826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55BCB2C2-CC3B-AF4C-C362-EDD23B8B5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CFE5DB0F-B3CE-83E2-3485-C64172B82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19385F61-FC03-A764-A002-150F782AA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F2CBB86D-6019-46F0-2BE4-D308A53C9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8CCC609D-A5B7-CD9A-ECAD-89544C4F9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1BE47E0E-B548-3683-C22A-AF4189AA4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716EB1E2-495E-3EB3-F543-901A4DA8E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6A6C3BF2-4BD5-463F-7B8C-F07E55708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C2FA9BF4-69D3-CDDF-28C1-223958C6C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089F2409-0102-483C-84F2-411E2CD3C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4A6EBEE4-3E9E-6B06-6290-EEC588E08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C7326B4F-302B-3AA8-6B30-3CF90436C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193CF9F4-03A1-35BB-578F-8CB9C6987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76B11EC4-302A-FAF0-E6D6-A7BD3653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E3307AE8-FCFA-7F29-1A34-E026AA1DB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1D47D3BF-14AE-D096-8ED9-EA96D258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BBDB7627-A503-B3C4-5709-E5A1E8047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7C03281D-0270-F20E-0986-8D57A1F4D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47AB0B8C-1BA0-D25C-7444-2C8EF11B9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FC132C9B-A6BE-85C0-DA91-553E00908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DB0064C4-7FD4-968C-6CA2-99BEC91FD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B50101D6-5F15-9852-EA1B-AFB93C216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0AC8D478-0858-50D8-C448-750EDBA98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9ACDA303-5F56-0B53-268B-93104FC07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9225C936-BF25-CF41-1DF8-ACC91B863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A1AB975E-B5BF-9D9D-ABED-CD36AC4D2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D4F3577F-7D69-3290-4A4E-F4AD3BD1E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028C5051-D2BE-D1F0-C7B4-8EC0A5CA6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D6C19D2A-08F0-8427-406B-7C45C821E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73D9B15C-E990-D6D7-2033-5452BADF1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C9860A60-DAA5-FA84-6234-EE89652F7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532808BF-D6F5-33EF-6D64-694A84A40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D9701764-5C5A-DC69-1E82-4AB6CA234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9AD532D4-D220-F171-DD62-58B26838B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37E6F6A6-2847-8FBA-22B7-3D97FB26E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110C08D0-6652-2017-E03B-95418EE09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54E98B58-2651-5FBB-2F6E-B4C2297F1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8EF091BC-5D75-9ED3-A3C8-8721DD13A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74AABEE2-5E2E-B24C-EA21-C57A3A831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06BBDEA4-5A20-307B-9F15-4D2C91D21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6E868817-B54A-E60B-E408-DBDEA8B80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65619982-4FA8-288F-16D5-BABCE54B8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6A979D47-11A6-F3C2-D917-7A583E7C9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2DFA1491-B28E-97E5-6450-C5797D571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A8010A8A-B518-3D56-3C4B-E5BDB333A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A16CB49F-E1EB-8D38-ACFB-40A5A7FC0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65ECD817-902A-A788-0FAC-ACD4D7779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3951AA2B-0AED-6C19-B129-FB3F578D1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AB361C8-1C71-6C0B-8ABD-3D1A0FB23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82E7EA47-6926-DDE6-E510-3D89C56CC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FCCBED92-41BA-CC22-C464-54473B3C9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55C4577-8BCA-64C0-1BDA-D4978C46F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55607271-2A76-0DD7-10A5-F63983824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CE8F1693-3079-30B0-4CEE-9CC2EB9C9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8DEA87E2-2716-539C-8857-033DD401C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FED3FC5F-BD0D-3B6C-BC52-F2A3AED71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D81B2142-D0F7-3640-81A5-FFAF3AFD3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5BFC617F-46C5-28DA-C846-2BA1E00B8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A8BF8625-E24A-7A9B-CEAB-1709F8756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ACBB78B4-79CF-739B-C786-9F3D9CC34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5F656347-5582-5731-59B5-41F5435D1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FCE5473A-0263-116D-201A-2285B8E98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9F4F0518-9B97-6E51-A67A-F3C6A0362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E6DD0BBC-CF47-35FA-724E-1AC9A3DDA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6B4A325-5E0E-FF67-628B-0FF51920E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51E82D0F-0149-EC88-A1AC-9A8638AC1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F062D719-5AE0-0FDD-DA55-DE3A96896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146104FD-A4EA-0019-A099-1BC421D55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7CE7BFF9-E90D-7CCA-1968-2BD6A1473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B0F1A29F-40D1-7A0D-E189-02EDF0EDE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FE9E691D-119A-6DCA-468A-C4B92B2C3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5D95002B-BD9C-0EF7-9AED-A0AB21A45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12B2D487-B745-F159-72FE-9466BC5B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48904BD0-FAC2-2C2A-89EA-8FF3C729A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1C06D4F6-FBF2-8318-DE55-D380E9E4D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B02870E3-608F-B563-B8AE-A221753F1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18B983CC-1E1E-AF61-FE2C-CF903CF7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A7413151-F6B5-DFA1-C2E5-46F2AD142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E64EBB55-60AE-3C5F-1D0B-8F30E9347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F40CA0C8-9130-92B2-7281-2BEB896BA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FB4AAC9-F263-7270-76F0-28431DD8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DBAC099E-CBDE-CBBB-6950-4D58EF83D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F6F3094F-3304-A959-9101-9C6001DC1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E2A8CEB0-651D-725A-A1DE-E5CDB1DC1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603CE8D3-BC58-2426-1BA8-67467ED85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99565560-E6B5-D5A0-E6CD-9B9F0ABF525B}"/>
              </a:ext>
            </a:extLst>
          </p:cNvPr>
          <p:cNvSpPr txBox="1"/>
          <p:nvPr/>
        </p:nvSpPr>
        <p:spPr>
          <a:xfrm>
            <a:off x="1755057" y="1314385"/>
            <a:ext cx="483747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Successfully built a fraud detection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Provided valuable insights into key factors influencing fraudulent transactions. </a:t>
            </a:r>
            <a:endParaRPr lang="en-US" sz="1600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project demonstrates the effectiveness of machine learning in addressing critical financial security challenges.</a:t>
            </a:r>
            <a:endParaRPr lang="en-US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26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1869802" y="1736430"/>
            <a:ext cx="5188086" cy="1155418"/>
          </a:xfrm>
        </p:spPr>
        <p:txBody>
          <a:bodyPr/>
          <a:lstStyle/>
          <a:p>
            <a:pPr lvl="0"/>
            <a:r>
              <a:rPr lang="en-US" dirty="0"/>
              <a:t>Thanks!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Data Set  Overview</a:t>
            </a:r>
          </a:p>
        </p:txBody>
      </p:sp>
      <p:sp>
        <p:nvSpPr>
          <p:cNvPr id="19" name="Google Shape;77;p1">
            <a:extLst>
              <a:ext uri="{FF2B5EF4-FFF2-40B4-BE49-F238E27FC236}">
                <a16:creationId xmlns:a16="http://schemas.microsoft.com/office/drawing/2014/main" id="{A87D2869-AE26-4750-0A3E-25B1B819DA1F}"/>
              </a:ext>
            </a:extLst>
          </p:cNvPr>
          <p:cNvSpPr txBox="1">
            <a:spLocks/>
          </p:cNvSpPr>
          <p:nvPr/>
        </p:nvSpPr>
        <p:spPr>
          <a:xfrm>
            <a:off x="2509602" y="6095257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3400" b="0" i="0" u="none" strike="noStrike" cap="none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AlRajhi</a:t>
            </a:r>
            <a:r>
              <a:rPr lang="en-US" dirty="0"/>
              <a:t> Internship</a:t>
            </a:r>
          </a:p>
        </p:txBody>
      </p:sp>
      <p:sp>
        <p:nvSpPr>
          <p:cNvPr id="20" name="Google Shape;78;p1">
            <a:extLst>
              <a:ext uri="{FF2B5EF4-FFF2-40B4-BE49-F238E27FC236}">
                <a16:creationId xmlns:a16="http://schemas.microsoft.com/office/drawing/2014/main" id="{AA641A2F-E7A6-2301-4C1E-F2422968DF9E}"/>
              </a:ext>
            </a:extLst>
          </p:cNvPr>
          <p:cNvSpPr txBox="1">
            <a:spLocks/>
          </p:cNvSpPr>
          <p:nvPr/>
        </p:nvSpPr>
        <p:spPr>
          <a:xfrm>
            <a:off x="-3944672" y="15057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Made by: Faisal Alassaf</a:t>
            </a:r>
          </a:p>
          <a:p>
            <a:r>
              <a:rPr lang="en-US"/>
              <a:t>Software engineer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716997-180E-F017-8793-B0BEC948957D}"/>
              </a:ext>
            </a:extLst>
          </p:cNvPr>
          <p:cNvGrpSpPr/>
          <p:nvPr/>
        </p:nvGrpSpPr>
        <p:grpSpPr>
          <a:xfrm>
            <a:off x="9367602" y="-2638204"/>
            <a:ext cx="2300556" cy="2575530"/>
            <a:chOff x="3238240" y="323850"/>
            <a:chExt cx="1739901" cy="1947863"/>
          </a:xfrm>
        </p:grpSpPr>
        <p:sp>
          <p:nvSpPr>
            <p:cNvPr id="22" name="Freeform 352">
              <a:extLst>
                <a:ext uri="{FF2B5EF4-FFF2-40B4-BE49-F238E27FC236}">
                  <a16:creationId xmlns:a16="http://schemas.microsoft.com/office/drawing/2014/main" id="{10B2D27E-DC5E-3E95-CE0A-8771C040A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53">
              <a:extLst>
                <a:ext uri="{FF2B5EF4-FFF2-40B4-BE49-F238E27FC236}">
                  <a16:creationId xmlns:a16="http://schemas.microsoft.com/office/drawing/2014/main" id="{3605B3F8-1C3E-6F29-C382-1999A2DA3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54">
              <a:extLst>
                <a:ext uri="{FF2B5EF4-FFF2-40B4-BE49-F238E27FC236}">
                  <a16:creationId xmlns:a16="http://schemas.microsoft.com/office/drawing/2014/main" id="{EFB5D245-A7CA-9C1E-0C75-AFC1CB5F2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355">
              <a:extLst>
                <a:ext uri="{FF2B5EF4-FFF2-40B4-BE49-F238E27FC236}">
                  <a16:creationId xmlns:a16="http://schemas.microsoft.com/office/drawing/2014/main" id="{9A93C665-6744-3FA5-6D98-FBC90BCF0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356">
              <a:extLst>
                <a:ext uri="{FF2B5EF4-FFF2-40B4-BE49-F238E27FC236}">
                  <a16:creationId xmlns:a16="http://schemas.microsoft.com/office/drawing/2014/main" id="{AD3AB184-4E6A-CB8D-96EB-5152FA88D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CBA466C-7AB4-83FD-9CD2-9A70A6D01B3E}"/>
              </a:ext>
            </a:extLst>
          </p:cNvPr>
          <p:cNvGrpSpPr/>
          <p:nvPr/>
        </p:nvGrpSpPr>
        <p:grpSpPr>
          <a:xfrm>
            <a:off x="-1945151" y="4514676"/>
            <a:ext cx="2187206" cy="2789633"/>
            <a:chOff x="3700202" y="2700338"/>
            <a:chExt cx="1654175" cy="2109788"/>
          </a:xfrm>
        </p:grpSpPr>
        <p:sp>
          <p:nvSpPr>
            <p:cNvPr id="28" name="Freeform 880">
              <a:extLst>
                <a:ext uri="{FF2B5EF4-FFF2-40B4-BE49-F238E27FC236}">
                  <a16:creationId xmlns:a16="http://schemas.microsoft.com/office/drawing/2014/main" id="{007AE213-7DB7-B2DE-9B5A-CB9382F9B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882">
              <a:extLst>
                <a:ext uri="{FF2B5EF4-FFF2-40B4-BE49-F238E27FC236}">
                  <a16:creationId xmlns:a16="http://schemas.microsoft.com/office/drawing/2014/main" id="{225B45F2-6D78-5139-8BFC-CFD4ECBCB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883">
              <a:extLst>
                <a:ext uri="{FF2B5EF4-FFF2-40B4-BE49-F238E27FC236}">
                  <a16:creationId xmlns:a16="http://schemas.microsoft.com/office/drawing/2014/main" id="{C7A2361E-8B28-FF62-CA85-029017F49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884">
              <a:extLst>
                <a:ext uri="{FF2B5EF4-FFF2-40B4-BE49-F238E27FC236}">
                  <a16:creationId xmlns:a16="http://schemas.microsoft.com/office/drawing/2014/main" id="{28BC282A-8C86-B3A0-3660-C682356B4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885">
              <a:extLst>
                <a:ext uri="{FF2B5EF4-FFF2-40B4-BE49-F238E27FC236}">
                  <a16:creationId xmlns:a16="http://schemas.microsoft.com/office/drawing/2014/main" id="{A334F331-BA06-3BDA-095E-6A15E4F2C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886">
              <a:extLst>
                <a:ext uri="{FF2B5EF4-FFF2-40B4-BE49-F238E27FC236}">
                  <a16:creationId xmlns:a16="http://schemas.microsoft.com/office/drawing/2014/main" id="{745498CF-D618-F1E2-9A30-47078CAC5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45D84F7-B21F-363C-C21B-49149F9A7D54}"/>
              </a:ext>
            </a:extLst>
          </p:cNvPr>
          <p:cNvSpPr txBox="1"/>
          <p:nvPr/>
        </p:nvSpPr>
        <p:spPr>
          <a:xfrm>
            <a:off x="3019665" y="7008591"/>
            <a:ext cx="50719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C343C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ICS/SWE-399: Summer Training – (233)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23282-3B0E-E212-030F-29D2A51416A4}"/>
              </a:ext>
            </a:extLst>
          </p:cNvPr>
          <p:cNvSpPr txBox="1"/>
          <p:nvPr/>
        </p:nvSpPr>
        <p:spPr>
          <a:xfrm>
            <a:off x="789215" y="3234795"/>
            <a:ext cx="78050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i="0" u="none" strike="noStrike" baseline="0" dirty="0">
                <a:solidFill>
                  <a:srgbClr val="00000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The dataset contains credit card transactions sourced from a financial transactions database. It is used for analyzing and detecting fraudulent transactions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9553ADC-0E45-A8FD-A421-C390F3928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897" y="1156709"/>
            <a:ext cx="4130844" cy="207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631433" y="466158"/>
            <a:ext cx="7696200" cy="639388"/>
          </a:xfrm>
        </p:spPr>
        <p:txBody>
          <a:bodyPr/>
          <a:lstStyle/>
          <a:p>
            <a:pPr lvl="0"/>
            <a:r>
              <a:rPr lang="en-US" dirty="0"/>
              <a:t>Feature Description</a:t>
            </a:r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E0DD6-0E0C-054C-FCF1-64235B276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7" y="1061884"/>
            <a:ext cx="4566953" cy="3190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3BC22E-F2DF-1F55-4707-C5066DE0E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38254"/>
            <a:ext cx="4262731" cy="128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96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518030" y="599766"/>
            <a:ext cx="5804112" cy="644014"/>
          </a:xfrm>
        </p:spPr>
        <p:txBody>
          <a:bodyPr/>
          <a:lstStyle/>
          <a:p>
            <a:pPr lvl="0"/>
            <a:r>
              <a:rPr lang="en-US" sz="3400" dirty="0"/>
              <a:t>Structure and Missing Values and Duplicates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D71F9-7136-767D-E81B-4842F2902F0B}"/>
              </a:ext>
            </a:extLst>
          </p:cNvPr>
          <p:cNvSpPr txBox="1"/>
          <p:nvPr/>
        </p:nvSpPr>
        <p:spPr>
          <a:xfrm>
            <a:off x="4075471" y="2362461"/>
            <a:ext cx="47784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Missing Values: We identified missing values (~196k) in the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merch_zipcode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column.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Total missing values per column are provided in the statistical summary.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Duplicates: The dataset contains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 duplicate rows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26E8A8-AB04-9480-704E-1F88A1BD9FC6}"/>
              </a:ext>
            </a:extLst>
          </p:cNvPr>
          <p:cNvSpPr txBox="1"/>
          <p:nvPr/>
        </p:nvSpPr>
        <p:spPr>
          <a:xfrm>
            <a:off x="4277033" y="1553056"/>
            <a:ext cx="3259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set contains roughly 1.3 million rows, 24 columns.</a:t>
            </a:r>
            <a:endParaRPr lang="en-US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1B5C37-C8E0-F4A8-B0C1-4F170A12F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218" y="1204451"/>
            <a:ext cx="1933713" cy="37264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592621" y="260694"/>
            <a:ext cx="7696200" cy="639388"/>
          </a:xfrm>
        </p:spPr>
        <p:txBody>
          <a:bodyPr/>
          <a:lstStyle/>
          <a:p>
            <a:pPr lvl="0"/>
            <a:r>
              <a:rPr lang="en-US" dirty="0"/>
              <a:t> Statistical Summary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FABDB593-407D-9C7B-8C95-0E159A26C0A6}"/>
              </a:ext>
            </a:extLst>
          </p:cNvPr>
          <p:cNvSpPr txBox="1"/>
          <p:nvPr/>
        </p:nvSpPr>
        <p:spPr>
          <a:xfrm>
            <a:off x="1784555" y="2731894"/>
            <a:ext cx="4837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Mean, standard deviation, minimum, maximum, and quartile values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each numerical feature. 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7FB47DF8-F6D9-E1B1-BF54-A4EC1968E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88" y="1545302"/>
            <a:ext cx="8198969" cy="1026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44273391-C1E7-B33C-9D64-2FC20D075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2A585474-2B94-3F25-9EAC-2CE5256741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621" y="260694"/>
            <a:ext cx="7696200" cy="639388"/>
          </a:xfrm>
        </p:spPr>
        <p:txBody>
          <a:bodyPr/>
          <a:lstStyle/>
          <a:p>
            <a:pPr lvl="0"/>
            <a:r>
              <a:rPr lang="en-US" dirty="0"/>
              <a:t>Correlation Heatmap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693FCCD-D9DB-6F41-E27D-32F9C9A6430F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A1F16EF1-B7D6-BC9E-74A5-154D23155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0E028F5C-96E7-ADAE-6185-4CD3E61D8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C93647D5-DA73-7764-5E20-8EBF5E7D6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B0CE77FA-EE08-4A97-253E-0746682D1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A6A183D1-9194-F239-D4FA-56FABA284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C332DBFB-FCE1-B2BA-76A3-B4461F333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919015C2-A694-8A41-D141-E332FEDC0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591560AD-AAA3-77E2-DAD6-D81BCD5A8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2F865BD-1C74-CF8E-8031-335347EE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F4CB77B-1997-0C59-4F7F-9F880282A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D91F2967-0D38-FF08-AB98-38EFD022D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87E5364B-3EF7-C857-F9E2-E060C82A5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915AC776-0277-2CE2-0CDB-83CB75F85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665AE411-F3B4-8779-2F2B-2AFBB89D5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086BE173-D2DA-594A-3EC3-5F22B402F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4E83F060-C2A4-593F-14F0-52F4F39B1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2E43C528-C60F-56BF-FB79-3F272D9E0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7A90EAC0-2386-75DB-EF6B-76410E1B6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C8BAB25-F4D2-7F5F-2E84-D0FA77A57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57D20A6B-DD2A-C6B2-8590-AA1A2F943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638F985F-F2D0-30A4-5844-8CE3BD33C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EDDF519C-A3F3-3520-D365-6878848B5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3B40C99D-8D42-5789-B964-5115D2A00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5EF0E1CA-E8FD-6D06-2C58-04C69EB36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0598EB6A-DAF7-2BEA-9938-3626A9C4D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7F4D27FE-9F07-4CAB-4BC9-1C8733A56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A20DE8D3-9E6D-6AF8-F9BF-8AA426D0E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5E29DF0A-440D-3713-FEE8-01C850E15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875E1A16-C149-BFF4-7A24-78F264454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28960684-9DF7-5F6C-E0BA-AD45C8F56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C8A4EAB7-E642-5380-B62A-33C3ED2CC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584B2B21-E1EF-3A07-E7F4-05339B7A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E14F1BFF-E73E-3783-A983-8A10F7FE9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40C92C38-9563-942D-C4DA-C76A9FA68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B25C158B-2D32-A7B4-7349-C30F46C34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7C8FCE11-8D4F-C8FD-AA94-0DBFBD12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7F907B19-D959-5179-0FC4-A0BC3A2DB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D3A2508A-4869-2DE1-8CB9-D58AA9B8A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3BCB87A0-E444-E203-C576-05232B62D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DA5320E4-5A23-74DE-CDF4-CC455FB33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AA65FF9C-D5D2-A31C-A92E-DDA68F679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5E692D3D-831D-7F4E-C99A-59C9E04EE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B2C59F3B-4871-421E-A2BF-56D854991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51B470FA-FACB-9E6F-CB8D-27E926747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1D1DF94-8E32-5060-2F83-3842A92EE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CB859C74-186B-5F7E-FB45-F7FD26D3F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A3E59B28-A0A3-8B64-7163-D111C2B26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F08B58D-ED7D-15FB-7FF0-6C6C8E23F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01A2469E-091A-3C51-D707-DBBB35C2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50D369AB-4D5F-2E67-448D-37266A7E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E93044F8-6A10-72AE-142D-3A8CEC542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DF041B07-A483-249D-FD59-C1A64B6EA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F59CCF8F-FD23-D452-5455-8C412BBC8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317B8931-3786-6950-AF81-8874F5191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0FC51CB4-15F0-9E6C-226C-1A84D0FDC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F4E71B6D-10F2-62EA-5864-ED2028A72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7CF79D3E-8695-462B-C50A-E90C93DC0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B7972B42-348E-D258-8497-B5EEEE120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66C5CFAA-9502-94D5-188A-69694D5B9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DB0A43AB-96AD-6FC9-D970-6D0E1E720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C8338331-3DBC-2E71-CFE8-D6C10930E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7EC73022-033F-1913-4B9D-8704794B1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4948F57F-13F6-2B66-BFDF-7DCCE3CBB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C655BBF4-69F5-D36D-5784-DE83EA04E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FCCA3F7A-4588-E942-70F0-0C415BA70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592347A2-7448-4617-EC90-64855DDF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6928D541-6BC3-744C-9343-4F2CDCA2E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1E7D1E79-4194-7D81-EE68-163E0725C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028FFE4-42BC-6DA2-DFF8-0A0D60C05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8C10C84-95DF-D521-863F-7DC8CCB0B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B1C6609-76CF-ACA9-4892-29621FEFE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7920BB39-C050-56EB-A4A0-F255F59BE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A185272C-855C-A175-D3C6-FAB111034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AB5E4D57-768D-878C-832E-401BD0EA4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6536C7E6-BFFD-4EBD-1954-B39A7130F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E54980A0-417D-AE60-69B5-B01AF62A8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41FFB2E-4D5F-8CD9-6E85-254274BB8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E638C284-11CB-D475-77B8-6EDDC1865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D506DB36-A185-B4BB-0C0E-2D39E572C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B5B96A8B-7004-FF5C-EDD5-A5B81DFEF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EF28CA99-488F-1E01-59B9-364D146EA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2D36A630-ADFA-FF15-7D29-E63DB4B2C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1C9A1BF8-CD45-431F-D9E6-923E7E956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066160A8-968B-4791-178B-4094DB63F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2E3E8951-6988-517F-30D5-349D20D68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421B0CF1-F71F-851D-B6E7-97AE6AF49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2410A1C-E5C6-B699-AA19-2533DD896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69B1032C-D755-F510-335D-EDE08B2E6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59567E82-C94D-F7FA-AAE8-9B098615D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5C4AACF9-E3E9-906A-7824-84DD19C2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621DBABC-1B36-F95C-1461-7BBF05829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97143EC4-1430-1925-FFDF-B747D8557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00540F8-1B5D-2085-3C65-BCEBF9CBD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9AE68F98-815B-FFAE-B83E-ECF00EE6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90B7A802-C3B7-537E-9B0A-56D77BBA1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689BD2BD-EC03-6B71-65C2-6F53BEB6E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E280D86-E6E1-19F1-6410-50619C9C1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2FD2E8A2-4382-1A91-2718-57FFE05C1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14444C50-FC51-DE0D-D258-87AFDA663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C807286C-77B7-2B1E-4D3E-E0A6CD827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BDAC3036-8FCC-0AA0-3B58-8AF03DA60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ACDE154E-B8E7-E591-C43A-3DAFBB7B8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FC398329-1818-0955-3B20-2B8ECFFF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51136133-CE1C-D190-8B6F-44EBE288E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39083A9-3DAF-E2B4-6B59-9C2A7D2F2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1A1C0335-1BA7-0D70-156F-15570F634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BAFF3EDC-314C-7F48-7FBC-40385AAE2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3C532046-C3CB-1F9A-901C-F3A7DE49E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EFD4D307-90A2-438A-1C34-3C49BF403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9E764ED9-7671-52A1-124D-00D4815CF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35A1260D-ACB3-C85D-2AD5-E959E2642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37F121ED-B8F9-F19E-A81A-0C3C2647B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EB08E6E5-B4BE-B99B-60A0-AFD0908E7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C213E4E8-F59D-6A55-02A9-13F0A9561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D8ABC9ED-16F3-2AFC-C7D3-734ADD352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EBD9605F-E405-9419-EA1B-B5953933B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C72507F9-433D-D011-651A-B4446B090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99" name="Picture 98" descr="A screenshot of a graph&#10;&#10;Description automatically generated">
            <a:extLst>
              <a:ext uri="{FF2B5EF4-FFF2-40B4-BE49-F238E27FC236}">
                <a16:creationId xmlns:a16="http://schemas.microsoft.com/office/drawing/2014/main" id="{C843B220-2967-EC69-DBDE-8D0DEF5A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47" r="11713"/>
          <a:stretch/>
        </p:blipFill>
        <p:spPr>
          <a:xfrm>
            <a:off x="2035739" y="900082"/>
            <a:ext cx="4276571" cy="35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20975268-0DD3-B58D-44F4-99411DF30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0576E0C5-5EC2-A881-A131-EFA248B836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621" y="260694"/>
            <a:ext cx="7696200" cy="639388"/>
          </a:xfrm>
        </p:spPr>
        <p:txBody>
          <a:bodyPr/>
          <a:lstStyle/>
          <a:p>
            <a:pPr lvl="0"/>
            <a:r>
              <a:rPr lang="en-US" dirty="0"/>
              <a:t>Feature Scaling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070C7AD-88B7-8448-5A23-8F9F5B3D7ACC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C7098A6F-92C4-4CFC-1D33-62B41E39B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FD66D211-576F-40CD-CA35-98BEB7FD2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7EC5CB8B-2E46-46B6-7EF0-AD5426829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A75F348F-4495-B527-08D1-3480B21B8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CA1455D5-3967-E25B-56DC-C138BE560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CEA4D26C-B6B6-C74A-10F0-1C58FEA56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2E72FD8D-1975-9B5C-1DE0-20441E93A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35E89224-339F-07FA-388D-DE260777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99C5A4EA-43FF-8843-10EF-8C39439DF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A78DE702-BDB7-78CB-FC51-6606BE9D8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B22F15DC-1DB2-74E0-BAEE-1B141E71F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681AEFA3-CECF-47F7-8B60-CAA85E5FB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2C79897C-B3B8-968F-6940-BC13ED88D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6C7201D5-CC0F-A788-BCA4-D672573E0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25560EDF-8FE9-FCEC-8B63-F0C18A0E2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A351B84-7A0C-68D6-221C-EA717EDA7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669B2EC3-0B44-6ECC-39CD-AC30E4B3A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5B7FDA3E-2DF4-9D86-B7EB-12161B39B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65306D9-6BC5-97AC-3ABE-7DA38E2A0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3CEA10A9-75F9-4FD5-3FC3-870950325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547303AB-825B-04D2-AF2F-A08F2251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DD155CE0-AACC-D960-16E8-5DCE6465A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329585D2-3EAC-CD75-0948-5BAB2C076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C3F8033E-EF91-F86D-A9F3-77BAD4A57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17A6FCBC-1DBE-B685-EFF1-A6F5626FB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8EBA75AA-EE03-FDD7-342A-87F70E7A7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13D42E33-FD0B-6677-51CF-B9B11AC8E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3A2E74F5-C1C4-D40E-D98F-2C641DFC6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F0F2709-09C4-EA3D-9666-BAAACB85E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D940811C-851B-029C-7C4F-80570C57C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AEF7B703-9385-9043-49CD-378A38079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C5A4E390-6C23-916E-6E92-1B0C394F6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7C7CA14F-BB2B-F8CC-9AF6-0AEF7CC98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A53E68A0-9740-3A38-08E7-1D1459FEF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5FB2158-C6AE-4C00-4100-B1CF09299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E6386A3A-A385-767E-A989-D4A7CDEE0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73597F9E-F882-44A2-1B87-FF9A08607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1EA730FB-3DB1-2E16-75A3-40CC4711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AA0A2059-92E2-1DE0-F7BC-8C1A2393D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2034826D-7DA3-883E-962A-A6A94179B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4A2BB8BB-70B1-4DA7-C118-4C3B47C2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B7CB0199-5BF2-C031-2E5E-F31748178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44A33EE8-B50A-05EF-BEF2-4EE1A75A9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D3D46920-6F0A-F7D5-3149-CA47FE8A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04DB759C-F593-08EC-A137-21D7D1371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C3378596-A498-DAC4-2A74-08D63BFEB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19B49A6B-2FC1-823B-31F3-EB20B58F1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CE9A2F20-EDBE-309A-EE66-49320E2ED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B059EAB5-52BB-19C1-C3E5-451C60B36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BA6DA82-0272-0045-EEF7-DC390FBB1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CF3533DB-CA83-11AC-56B6-8069447F2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D2C2A7AF-A86E-D3B3-4979-7C191C22E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B8CDB21E-3F38-078C-C131-7A19ACE3E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A3CEE805-43CF-0E0D-FF8A-1C2BEE790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3F74D96C-5922-5C16-2337-D0C1D14F0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45327083-D742-0929-E8D1-300102F8E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5F0292AE-9FEC-1A26-D2C4-6BED55244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B4E4A896-FF06-57A0-6A4F-A9E936D8E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68962EE3-4AE2-2AA3-5729-689C8C816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FCED692-3652-A11F-3A50-878B44F2B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1BE71287-8F3F-2270-3BFF-98CFEB514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491A8615-E6E1-0BD8-2DE4-BF7A04987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DF1F0781-6443-BC80-F290-5D6FB5C1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83E5F66-EFA9-5FBB-E81A-593D7DE9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C296DB43-3C52-0D92-25C3-4071A848F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C031795F-D3BD-A0F4-F805-7AB2E5E23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35C00DB1-9F42-3CFB-9055-BE919DC59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367D2995-2143-D9D4-BD86-BC140D3D1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1FB78E28-C699-97E6-19AF-3C6FE7458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BB5203DE-F032-D55B-490C-37A3CB887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D75589F5-33ED-A3B4-F6A7-294F8F40E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9B3CE9A4-15D8-81A5-9DF3-5563BE403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BE196F74-F5B2-A55C-DF28-57C078376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5243D875-2927-A122-457B-78FCDF5A1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C65AA2DB-31A4-6DF7-16C2-B7EFAD483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6CB5D790-42C3-907B-1391-73692F5DB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6417E6E2-7D45-DFC1-DB7B-757B67F5B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EE776972-70F8-55F9-A553-894849008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F6E1ECFC-6CCE-BDEC-8B88-7BA334D5B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D66BF52E-EC79-97FF-C053-FFA74E84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4217B423-6A71-746A-F171-09BFDCFC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CF2B28CC-F77C-FB8F-6BE3-0C988FD35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221BE13B-D5EF-8577-83EA-4D8BB7F5B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F532253C-EA13-09CB-3855-3E62A3AF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39F4EAA4-E6E8-E01B-2D0E-23AB99ED4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E63954DF-918E-F3FC-D67B-AB2118CCF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205B3043-9553-5651-E822-BF01D0241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7D67863E-9D2F-1A12-E2CD-9013A5451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242D887B-1B5A-94E7-6606-2ECE2A01B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DD3AF5DA-90C7-5AA7-0809-F6165E203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108BF20D-1216-63EE-BE58-EF1FE56B4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A3BB32F-9A95-824C-8401-03581D6D0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52879C55-917F-E726-9389-9A810904E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EE522EE2-4B14-EC37-F48D-D94A3309A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8DF38E10-5016-7963-96D3-E8FF37BE3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3868045A-72C5-AD68-4A63-54225BE8D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33DA574A-E322-27E7-C6CB-C6FE068FE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3F80F6DF-C402-F1D9-04DB-28FD46F1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EE75F00A-6FAE-2339-399E-3FEB82D0F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9550B481-700B-8942-B88C-D7FC1F42F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51492857-D1CA-BD41-0584-34517B498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294CB3AE-94D4-2B1A-2C13-B20DB6FBD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82323ECA-83F5-D7BC-2C54-B8E7D719F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24D9B600-2A98-30BD-F8B4-70F772B7E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B30565BC-6FC3-F9BB-49E2-74F88732A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51CF85FC-DB11-66A6-4ED6-7B692F81A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D0DEBB01-E1FE-64DA-55BE-80AE57674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D9767CF-E8CD-A7EC-4C6E-D664C1DB3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16525B6A-BAC2-6713-25CF-7258D6EEC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8B4F120E-F803-A2A1-8232-2FA896A9C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4EA54CC7-7BF1-AE69-AD8A-C6AA56ECC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34B8A87B-D6E8-AC11-9517-6A21F624F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19E4231F-E5A2-EC05-9A22-8FE7056D5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936099B4-0747-BA1C-538C-9A7B82B0C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B7A591E4-9BB7-8657-C086-0B56E1F6D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D545BEA7-3B3A-79E9-233D-2C96E464A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6DA369A1-4BE1-B2F8-E1BC-72A7B1436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8AC48ECC-E616-0208-8C74-D3A40D6B6E35}"/>
              </a:ext>
            </a:extLst>
          </p:cNvPr>
          <p:cNvSpPr txBox="1"/>
          <p:nvPr/>
        </p:nvSpPr>
        <p:spPr>
          <a:xfrm>
            <a:off x="1703390" y="2983522"/>
            <a:ext cx="483747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u="none" strike="noStrike" baseline="0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StandardScaler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was used to standardize numerical features.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All numerical features except the target variable </a:t>
            </a:r>
            <a:r>
              <a:rPr lang="en-US" sz="1100" b="0" i="0" u="none" strike="noStrike" baseline="0" dirty="0" err="1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is_fraud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Scaling ensures that features contribute equally to the model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49C3397-D620-5BD1-0916-68A5CE520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74" y="1251009"/>
            <a:ext cx="5161886" cy="1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0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88C4799C-28FE-D6F0-CF95-AB66E548D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F9E460D0-C62A-C910-592F-D730AB4A29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621" y="260694"/>
            <a:ext cx="7696200" cy="639388"/>
          </a:xfrm>
        </p:spPr>
        <p:txBody>
          <a:bodyPr/>
          <a:lstStyle/>
          <a:p>
            <a:pPr lvl="0"/>
            <a:r>
              <a:rPr lang="en-US" dirty="0"/>
              <a:t>Algorithm Selection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3E05A0F-8F84-634C-F415-FE1A3009F3FB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205B1A4E-A5BE-FAF3-9EC6-B805661B4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43C58BE0-9D06-0746-6F80-28B397F4C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F9F8C296-F01E-BEBD-008A-ABD47C953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EB0582E8-53CA-EFC0-C1F6-34DA15FE9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4400CAFD-52A7-BE4E-C68E-000C60CBB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41A51A21-1F83-6847-4CF5-D8C3A4212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C374F500-C474-B67B-E42C-1058C6864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38EB1D5-E148-E9AB-1772-31CFC7626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C86AA987-6822-F432-CEDD-17047E0CF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FC1A0039-4796-45F2-8610-14B18E074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83F9A403-1B43-A386-2A99-2F1AA87D7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DD111C83-8EB8-0211-5FB6-92D2ACF40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90074CEE-AD37-2960-2242-47EA77186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476A3ACC-886A-F37B-AF15-1113B0ED1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67882D15-229D-51AF-B528-32B7A62B3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C2F67247-20BF-DDDE-E413-2D14974D0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87D03F2-4F77-4EF4-46CE-C69874D8E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8E562A06-DDAC-4C8B-76DA-BAFDABEDD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63633E7F-44F0-0BE5-9D0A-EEE54C47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BDC123FE-D8F3-D6F0-A209-30AF6D8B0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DBDFCB7B-38F3-BBC9-2E85-15CC5DE9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0528D29B-54C1-A85D-AED6-CE2B946A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2ECDEC4A-A14A-A91A-536E-448224DB0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AF5F0755-C587-F935-E8F4-3B557A631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9A44EF51-5A9A-F75C-639A-7FA91CD1B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E5BD7EBA-4C3C-0A24-C27E-1BDA5B09F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3BC47C6C-43FB-BEF5-182E-6283CA063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B0BC5798-2C78-F512-C3F0-B9F9E589F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FBE59694-CB60-EF65-A665-F5D8CF039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D5D0FE0C-07EA-D41A-0E42-95BC106D4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54F58047-89BA-B5D3-BA23-BE8C979AE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C67C29AA-E8B1-BE0F-2593-F28D21072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3FDE8915-432E-03D8-BF62-B98FDBC81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D9255CA8-C4CA-937F-A97C-25B4C8AED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57BD3C80-2929-D761-17FE-A8CE71C24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0543CDC2-6422-AA0C-E08D-C7B150DFC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8DF510EC-EFEA-11F4-3FAE-856C6B749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9733CF35-30EB-2E00-4697-13908E491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FB9C10A-8256-A7CD-E774-A43D2E26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2603B818-41E7-7D37-168B-9AF4B97E3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CC4CB32C-2E18-A856-E288-BB416277E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FBC0F07C-DF62-04FB-1064-33792BBF4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309A9DF7-04D6-CAAB-7E04-23C03F4C6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D6FA1457-DDCE-29BC-75FC-204189CF0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128DD3FA-43B6-393A-CBB7-20BA59CA8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0ECB7C82-4607-C6E2-6047-405AEE3A9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A8E6A0B5-EED2-74B4-CF3E-F1C8FE7DA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AF96800A-9802-B7EF-120D-520F3AD4F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4AB251E1-2619-B559-2E9F-13015289B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94242CF0-EEFB-263E-BE57-2A7ACBBFA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A6C4BFE5-F0B6-A5A0-4C21-467908416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471E8A3D-3CDC-1851-7240-84FEA2781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D4A8CAEA-CC00-63D1-9980-D5031391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5D7904D7-DEE9-AD8A-8FCC-E086B0E1D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51D56440-3392-53D7-96F1-0DD95340E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7B8D796-43D0-27E7-30D5-B2C06E91B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DB5C57FB-DB16-981C-810A-E092FE69E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8969CE2F-EB60-1EF3-9B95-7E5D8FD27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F2C7B1D6-DBF4-CF9F-0FA1-78597ADCA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8F9C1DED-D00E-279B-B8B9-1327DB84E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4820B758-2AC3-79B1-02AE-B9605AE25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C791B852-685E-B471-2F00-7657A5E2B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D254A414-05A1-F4F4-09C5-15B9C52C0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7BE3FDEB-2DCF-431C-851E-08B9D9419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916C15-7103-2EF4-5716-280E39C4F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5BF11BC3-B59F-4614-B3FC-784F2DCDC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EA47FD43-4C4A-BE33-F028-43F7BAA2E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6F11671-3CF8-2B76-AF31-6D5838B56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A1A41C0C-5158-763D-BE15-DB03BF569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426CBEA7-B436-1221-2E33-CB1D3102D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3333C2F0-B436-FAD6-E3F0-E80E2C543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4AD96491-9830-4520-1D38-06E09E274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EA00D156-6EAE-B9DA-DF55-68F15C335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C0AD6B42-376D-AC32-A56F-E9F99B90A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F8BEF056-7AF0-A586-8567-CA7786FA1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E109281B-98AA-AE91-CB48-B6432B172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20289F3-4536-3D6D-5670-431E91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605A3115-51D4-ADE5-367B-C52BC5F4B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603232EE-AC22-ACDC-6E55-E14E0E92F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15DC4C03-0751-591D-8997-030D7F688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8F924482-22C6-1BF9-5B91-7427E1B11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44734C6D-F91B-5184-52D4-AA3AA2E94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ABCF443A-0253-493B-AD31-132B7EA49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4D83C20-6C11-A37D-32B0-56C161025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F00D365E-DC25-96D8-DDCD-1FFA26D56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3459797B-4571-A100-6122-2D0635D85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82883D5D-1302-F16F-AADB-C4C1AD3B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E2EF3DD7-303E-85A6-E81D-3AF9785FA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E0A7C11F-5A2B-957E-8130-4386FC6D5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57A80E9C-A081-1403-5812-320A4670C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8963782A-AF81-AC95-08CA-CABD2F29E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62DAD773-E139-FBC7-6D59-703EFE387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42FB50F6-C3EB-FC23-3654-8B5A1B99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FD34AA4E-5F67-78D4-24C9-917D3C950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93A97B54-EF64-3901-C70A-3244A706C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2F86DCCA-80C2-2A74-89DC-FF67255B8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E724FC2D-7CFC-0CA8-BFE2-5E6D6BCC4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C4BBD6BF-44BE-6D5B-F447-2C07EB310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5E61D52A-3E38-D77C-F7AC-C1E8C5292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D2EDE444-62FD-0871-D622-24BE66785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F628FD4F-A1C1-90A0-B64B-246C2A4EC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C7D833DE-170C-A59C-EDD0-AA92A88A6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4C67FB81-18DF-58BC-FD93-138DA146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E23710E8-8CCE-179F-3DD5-66984ACB9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8C02B08F-0BAC-B880-47BA-063255170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8A89DFE1-9CD2-586B-55CA-AA0C65D64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C4FE5160-5D73-F36B-0AE6-DEC363CCD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A28BCA98-2D41-C774-0777-A95B53052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89B5CBDD-AEE9-FCC6-798F-68616775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5CCBBEA7-D8D9-04A7-B0B9-8FE180298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31E21B16-7C2F-4733-CF68-1C7D5D141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CF042BB-4D0A-2D46-B6FA-CB2D31205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107A47E6-14A8-628D-8BB5-0D3152025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46E511E8-1D9C-5AD6-C0E6-2718770E9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FB5EE637-BF1D-D16C-F86F-288A18FA3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6DBF7A0A-7C66-90E6-E099-EA939F34D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1E8B38E2-98B6-95F1-A86A-ECCE0689A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D484ACF-152C-DCF5-CF95-A3DD28660ECD}"/>
              </a:ext>
            </a:extLst>
          </p:cNvPr>
          <p:cNvSpPr txBox="1"/>
          <p:nvPr/>
        </p:nvSpPr>
        <p:spPr>
          <a:xfrm>
            <a:off x="1932038" y="1209612"/>
            <a:ext cx="483747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Options Considered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Logistic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Support Vector Machines (SVM)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Random Forest </a:t>
            </a:r>
          </a:p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fr-FR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Chosen</a:t>
            </a:r>
            <a:r>
              <a:rPr lang="fr-FR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fr-FR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fr-FR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Random</a:t>
            </a:r>
            <a:r>
              <a:rPr lang="fr-FR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Forest Classifier </a:t>
            </a:r>
          </a:p>
          <a:p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Justification: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Handles high-dimensional data well.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Provides feature importance.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Robust to overfitting. </a:t>
            </a:r>
          </a:p>
          <a:p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0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CA791EC5-83A7-0429-4A5F-6F1405EA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3746AEAC-10F9-D19C-2A65-C428CAE023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621" y="260694"/>
            <a:ext cx="7696200" cy="639388"/>
          </a:xfrm>
        </p:spPr>
        <p:txBody>
          <a:bodyPr/>
          <a:lstStyle/>
          <a:p>
            <a:pPr lvl="0"/>
            <a:r>
              <a:rPr lang="en-US" dirty="0"/>
              <a:t>Data splitting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D2A86C2-1579-A6E6-00C2-E3AA6073A336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65E076A6-DB15-CE8E-7C05-F9BC873E1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3F746A81-8AB9-2035-069B-CEB833C2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E9C213EA-2F20-7F6A-DE50-96BED367D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BFBFA72A-014C-95D7-10EB-3912A42D4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38DCE053-5C5A-AD27-A316-2919A4590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09483E69-34D1-3144-F07A-23EB29D68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2BF3CCFE-0670-ECBA-2D9A-B3102D61A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BE3E996D-A70B-32C0-A530-CA56DE3C1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CB8FCDDE-4AB5-5B10-5B9E-CD431B040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E47D5571-D3A1-D367-20CC-75AEEF5DD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E8111A36-F625-0AE9-C213-CBA2EB715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2F530A87-1767-AA0E-00DC-56D97AED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04DE3F9F-6845-C950-3992-53963267C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BA70FFCB-6A0A-EC82-418A-D18BE1BA9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003078A2-B620-D128-870E-E302C49CB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A0707A60-1731-9E05-F88B-F9A72E677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7E7FE9CF-6617-0EB5-1F2A-90D25362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6B5CD64E-55A9-55C6-B158-402948506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D8BBC4DD-A4E4-3C01-C39A-D24626BF2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E1E14F87-CC06-9E1E-2893-7E0E804FE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16161234-17C0-8F77-C982-75C97184B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9A07F377-7E70-86B6-C32A-84551ECB7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A77F9810-F899-D47C-5E23-46D693AB4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ED5364BB-EA04-7052-E5D2-DE73DCAE0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F12F19F7-8AEF-4DA0-9A6B-7ED9954E3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BFA7648E-801A-5872-8B18-63556FFF3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C52EAEAA-BDFF-1001-3C9E-30F80161A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8350144B-85BF-2CC0-4B7D-411F0FBEB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6DDC5FF-2272-58E3-02AB-DEC402E35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5AEBC638-B067-C891-4044-B7AB88D50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75B7CAD0-CB71-8F43-2294-CEEC59E91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3986C6DF-C1DE-87BA-C017-092170E82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B8C1FC19-7C76-E9C8-827D-76933C219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E93EBBD-F2FE-C492-9AC0-F045E9007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A044FDCE-B05E-DE8A-4FE4-E4B8A98C6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AD01F345-01CA-AE8B-99F4-9CC6FC772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85867BE9-D66D-0535-E2D8-2E4C6D4B7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C539FDC1-4861-0228-B36C-61AE6B4BD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62604AA7-6013-FC29-21D6-F620B56B7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ADF80547-C287-CBE7-EA77-D50182208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E8F2C465-7285-06B4-B961-98D5ADAD9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D3F4E798-3AB3-031A-E476-4AEB5B31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AED7EC69-3B56-C89B-5012-8541CED5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7839E675-5B11-2800-C58E-417797B85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0BB97294-1F28-AC8F-CC11-5610C7CED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440162E3-CB99-389F-29A0-8B0A52A25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9DDD57E8-CEBC-97D0-CE2C-7F4539F44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E9CB425B-768E-B393-A1AB-E2C9478F5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660E55C8-29E5-C7DB-804D-1F689952A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DDB07581-E312-3382-EAA6-7E23BC84A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B6AC3A93-26E1-5F6E-476F-27957487E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F68441FD-884E-E9D5-32BB-F7A5D8173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958FC44D-B2B2-54C7-CED0-736F29634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44683A0-048C-B066-EE92-E407BE5F0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D51EE7C-16BA-5122-6E4C-5325BB9D7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39DF81A9-976C-FB56-7DDD-8B14A2CEB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78C384EB-972C-810D-F820-988E1296A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1F2A11D3-B272-D7D6-5890-F36E64C42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8E42F4C1-B6A2-E932-BA04-D0D773B9B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9FF52861-F9F8-49DF-0500-3590F1847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56ABCD23-C7EC-AF1D-99CA-70EC53E7F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7C4BA647-DF9F-DC05-EABC-1845E9D16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370E364A-CC55-5D48-C6DD-88C6C393B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90A9573A-9824-A666-9F60-67E64EEE5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D30EC21C-E105-88FA-7D85-ECB5EA45B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AF8BC020-4D2E-003A-D924-0980D5FF0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433FFBA9-3E59-37B6-42A7-9CCA133DE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1A8279CB-A194-334B-CA99-21D33AAAA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53E66FF6-F113-755C-CBFC-F22E4A9FD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F0D0EACD-D058-638E-14B4-3F0EA7058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0813F616-278F-841E-B971-891C142D6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B8C7BDE2-3005-CD87-AFD0-FD0DDFA4B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927B0AB4-6373-812F-37C2-61EFAC086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BF8B038F-F302-0C6E-B845-50CB2D24F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938004CB-1154-FCE2-0AAD-8084842E6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65AB056C-AC19-EA2F-9EEC-4408747B7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D337D0E5-A3B8-53E7-7CA0-8A8DE78A7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24227F63-DDD9-5167-2DF7-1DFF5DFF7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A28DD4EC-98AB-6326-75F3-E6E2C4E53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4791DEA8-334C-8996-342B-0EA926444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BC788B84-6A49-ED22-B963-FB1AA920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FD041E95-E25E-43D5-2062-6C8E5AEC5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71E728A2-ADA1-C06C-2A78-FA0CD75EA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0DC70B4D-D60B-CF92-1883-6B7D34180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93B7FF2-D221-DD88-FE01-6AD1DA4E9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9B0E40F1-FC4B-1B98-3E61-1F5E1C9A5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B5848B87-0BE0-84F7-0130-22BD1424C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666EC4A2-AC2C-7FFF-00CE-F688B7BF1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304FB011-26F8-8692-A80E-7CC47274E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BAB187E8-C790-2870-DCB8-A97030A34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5F02FDD4-643C-4383-DC2C-910D5C20A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F6BD0C38-96FC-9148-4039-7020AA4C0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AF990FE9-530C-527E-BD66-59DF6ED71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8A97CBAA-9388-921B-C18E-06927E5C9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8060C9E8-F8E2-70B6-802D-28F900913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1D0B4E0-BF84-8471-B5A6-5586631B6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0B49EA9E-ABDF-C5E0-FB6B-E72A2D7CF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A8721943-3C84-16A7-6F8F-AE3539D2B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E20D5FFE-9BC5-9BBE-B33C-BF4D4FCC2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D610B53C-B480-67CC-8197-E09BB8D2A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BF56046-096F-653F-072F-A8916B1FB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B59EEF1-6301-E5E5-7E31-28E317CAF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087241BB-BB0C-7705-15F1-BFE73115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48D03E57-2B64-8A6E-C5E1-0BE3AC097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E7C30AC-37A1-614E-8FFB-2379F5137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49B13402-647D-F0A4-86EF-CC952FB3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35FAA12C-D551-0A3E-B9F7-878F7892C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B81F1290-53D8-109B-30E1-77F7EB1E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344F0D12-7A56-2C98-DEE5-E34698166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20B60616-DEF4-A147-D010-496BA7A08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385B59F1-13B6-1D86-628D-F558E469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68752CDA-9692-BFD0-7AB2-00F0D341B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04E10105-8BCF-9D6C-9481-3CD3E64F4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1FB87DC3-866A-C84F-C4D1-3913FA239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5691DA10-A60B-092A-077F-E967B5019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B9C7E7DE-956E-B8D7-2740-3E4B05095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6473000F-31B0-0DB1-C6EA-17A1CE56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9B239014-E971-221D-AF46-4254FBD9A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79" y="900082"/>
            <a:ext cx="7038975" cy="202882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958A9EE-9AA7-CA3B-84E7-75F1A7A6EB1F}"/>
              </a:ext>
            </a:extLst>
          </p:cNvPr>
          <p:cNvSpPr txBox="1"/>
          <p:nvPr/>
        </p:nvSpPr>
        <p:spPr>
          <a:xfrm>
            <a:off x="1632155" y="3096990"/>
            <a:ext cx="483747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Method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Train-test split with 80% training data and 20% testing data. 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Stratification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Used 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stratify=y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maintain class distribution between training and testing sets. 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1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372</Words>
  <Application>Microsoft Office PowerPoint</Application>
  <PresentationFormat>On-screen Show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Arimo</vt:lpstr>
      <vt:lpstr>Poppins ExtraBold</vt:lpstr>
      <vt:lpstr>Calibri</vt:lpstr>
      <vt:lpstr>Arial</vt:lpstr>
      <vt:lpstr>Poppins</vt:lpstr>
      <vt:lpstr>Bebas Neue</vt:lpstr>
      <vt:lpstr>Times New Roman</vt:lpstr>
      <vt:lpstr>Anaheim</vt:lpstr>
      <vt:lpstr>Elegant Workplan by Slidesgo</vt:lpstr>
      <vt:lpstr>Credit Card Transaction Fraud</vt:lpstr>
      <vt:lpstr>Data Set  Overview</vt:lpstr>
      <vt:lpstr>Feature Description</vt:lpstr>
      <vt:lpstr>Structure and Missing Values and Duplicates</vt:lpstr>
      <vt:lpstr> Statistical Summary</vt:lpstr>
      <vt:lpstr>Correlation Heatmap</vt:lpstr>
      <vt:lpstr>Feature Scaling</vt:lpstr>
      <vt:lpstr>Algorithm Selection</vt:lpstr>
      <vt:lpstr>Data splitting</vt:lpstr>
      <vt:lpstr>Model Training</vt:lpstr>
      <vt:lpstr>Model Evaluation</vt:lpstr>
      <vt:lpstr>Validation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lastModifiedBy>FAISAL MOHAMMED ALASSAF</cp:lastModifiedBy>
  <cp:revision>41</cp:revision>
  <dcterms:created xsi:type="dcterms:W3CDTF">2021-10-12T08:06:43Z</dcterms:created>
  <dcterms:modified xsi:type="dcterms:W3CDTF">2024-11-25T07:39:54Z</dcterms:modified>
</cp:coreProperties>
</file>